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Eva Nováková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Vyvození písmena Ch </a:t>
          </a:r>
          <a:r>
            <a:rPr lang="cs-CZ" sz="2000" dirty="0" err="1" smtClean="0"/>
            <a:t>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VY_32_INOVACE_19_ČJ1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BBE39DB-E959-4758-AA8E-E67B2EB84B4C}" type="presOf" srcId="{D8197B8C-B260-4A16-BDF4-0947B075E274}" destId="{5A5FFA88-C948-4069-8E93-59FA12366E83}" srcOrd="1" destOrd="0" presId="urn:microsoft.com/office/officeart/2005/8/layout/target3"/>
    <dgm:cxn modelId="{86508E17-40D4-442E-ABD7-9EB325C0E259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343C47F-B92F-46BA-8E01-C674FBC982AE}" type="presOf" srcId="{D1D4F407-5343-4D3F-B5B9-D407B03CAEB4}" destId="{AED2198E-93D5-4001-81B4-73124B309672}" srcOrd="1" destOrd="0" presId="urn:microsoft.com/office/officeart/2005/8/layout/target3"/>
    <dgm:cxn modelId="{C731F13C-B135-4787-9C08-A9CBE13B0CD1}" type="presOf" srcId="{D8197B8C-B260-4A16-BDF4-0947B075E274}" destId="{25B08C86-7E15-44DC-BE7F-FFB55DD49D12}" srcOrd="0" destOrd="0" presId="urn:microsoft.com/office/officeart/2005/8/layout/target3"/>
    <dgm:cxn modelId="{CD248116-5AF7-4CBC-97E4-6640D311B62F}" type="presOf" srcId="{D1D4F407-5343-4D3F-B5B9-D407B03CAEB4}" destId="{D005CE8C-CC26-4C3E-AC11-E15060ECD759}" srcOrd="0" destOrd="0" presId="urn:microsoft.com/office/officeart/2005/8/layout/target3"/>
    <dgm:cxn modelId="{F9AB52AE-27FB-4594-8368-5AB390DE3CEB}" type="presOf" srcId="{D1B46980-6531-4606-95E6-44980827E919}" destId="{2BE915AB-18AA-4053-B92C-3BFC9ED204BB}" srcOrd="1" destOrd="0" presId="urn:microsoft.com/office/officeart/2005/8/layout/target3"/>
    <dgm:cxn modelId="{8379EA4F-1180-44D7-954C-AF95183F5F0F}" type="presOf" srcId="{757F3AB3-0718-4624-B441-E567A8F0AB56}" destId="{333A1088-737F-45CB-B68E-254E46348037}" srcOrd="0" destOrd="0" presId="urn:microsoft.com/office/officeart/2005/8/layout/target3"/>
    <dgm:cxn modelId="{FCF326A8-A443-4480-B6B0-7942D6367D4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9D68BA7-E932-4FBE-B2A9-DC9A1138E716}" type="presOf" srcId="{B651F6E3-6281-48DB-9319-2AEAFDAE7572}" destId="{6BB5E863-4638-4E1D-BFDE-399D028AC4ED}" srcOrd="1" destOrd="0" presId="urn:microsoft.com/office/officeart/2005/8/layout/target3"/>
    <dgm:cxn modelId="{A6F53367-F2DB-473A-B017-CE55242683DE}" type="presParOf" srcId="{333A1088-737F-45CB-B68E-254E46348037}" destId="{F5ABB229-8D3B-4694-996A-96F23CF14429}" srcOrd="0" destOrd="0" presId="urn:microsoft.com/office/officeart/2005/8/layout/target3"/>
    <dgm:cxn modelId="{304E05CF-A620-4FD2-8D82-64AA9A6C008B}" type="presParOf" srcId="{333A1088-737F-45CB-B68E-254E46348037}" destId="{F41139FD-01EE-4571-8B17-4FB00FC51163}" srcOrd="1" destOrd="0" presId="urn:microsoft.com/office/officeart/2005/8/layout/target3"/>
    <dgm:cxn modelId="{F949018F-83B1-4B53-B80F-EB25A5AA9F49}" type="presParOf" srcId="{333A1088-737F-45CB-B68E-254E46348037}" destId="{D005CE8C-CC26-4C3E-AC11-E15060ECD759}" srcOrd="2" destOrd="0" presId="urn:microsoft.com/office/officeart/2005/8/layout/target3"/>
    <dgm:cxn modelId="{9D51EF20-19A0-4159-8653-BC152C12E986}" type="presParOf" srcId="{333A1088-737F-45CB-B68E-254E46348037}" destId="{2C702D82-9B77-49B7-9568-BB8EB47C3372}" srcOrd="3" destOrd="0" presId="urn:microsoft.com/office/officeart/2005/8/layout/target3"/>
    <dgm:cxn modelId="{FA1997E0-B0DB-4B56-895C-9766CAC4AEAA}" type="presParOf" srcId="{333A1088-737F-45CB-B68E-254E46348037}" destId="{A52A0455-90FF-4808-ABD0-F02540D31D5A}" srcOrd="4" destOrd="0" presId="urn:microsoft.com/office/officeart/2005/8/layout/target3"/>
    <dgm:cxn modelId="{26AB76D9-64F5-44C7-A086-7F095AFD6814}" type="presParOf" srcId="{333A1088-737F-45CB-B68E-254E46348037}" destId="{6140AFEC-043D-4C43-A2F9-D0F5331DF3A3}" srcOrd="5" destOrd="0" presId="urn:microsoft.com/office/officeart/2005/8/layout/target3"/>
    <dgm:cxn modelId="{47C94D91-83DA-4951-AEB1-3C7CA322814F}" type="presParOf" srcId="{333A1088-737F-45CB-B68E-254E46348037}" destId="{9358AC05-5D7D-4327-9F80-1AD486AEA664}" srcOrd="6" destOrd="0" presId="urn:microsoft.com/office/officeart/2005/8/layout/target3"/>
    <dgm:cxn modelId="{08F3F14E-6CBE-4022-A6EF-6DE04C6E80CB}" type="presParOf" srcId="{333A1088-737F-45CB-B68E-254E46348037}" destId="{313FC574-E1CD-4FB4-B054-0B805CE0447D}" srcOrd="7" destOrd="0" presId="urn:microsoft.com/office/officeart/2005/8/layout/target3"/>
    <dgm:cxn modelId="{B3E802F9-C122-4216-AB26-CFDB48A553E6}" type="presParOf" srcId="{333A1088-737F-45CB-B68E-254E46348037}" destId="{619D679B-A015-4ECF-8348-D1034C574F40}" srcOrd="8" destOrd="0" presId="urn:microsoft.com/office/officeart/2005/8/layout/target3"/>
    <dgm:cxn modelId="{75699416-3084-486D-9735-432A1C596FAA}" type="presParOf" srcId="{333A1088-737F-45CB-B68E-254E46348037}" destId="{322283A8-4A27-4CDA-BAE3-F381106A9174}" srcOrd="9" destOrd="0" presId="urn:microsoft.com/office/officeart/2005/8/layout/target3"/>
    <dgm:cxn modelId="{23EF87E4-B0B4-4C54-BCBC-AC79ED6BF842}" type="presParOf" srcId="{333A1088-737F-45CB-B68E-254E46348037}" destId="{FFC9F71D-1B4F-4AD9-A4A6-86ADEFC8AF5C}" srcOrd="10" destOrd="0" presId="urn:microsoft.com/office/officeart/2005/8/layout/target3"/>
    <dgm:cxn modelId="{D1891857-FC29-4F31-9C0A-5564022BEB7F}" type="presParOf" srcId="{333A1088-737F-45CB-B68E-254E46348037}" destId="{25B08C86-7E15-44DC-BE7F-FFB55DD49D12}" srcOrd="11" destOrd="0" presId="urn:microsoft.com/office/officeart/2005/8/layout/target3"/>
    <dgm:cxn modelId="{51EA83A9-62BB-44BC-A3F0-89CD98605440}" type="presParOf" srcId="{333A1088-737F-45CB-B68E-254E46348037}" destId="{AED2198E-93D5-4001-81B4-73124B309672}" srcOrd="12" destOrd="0" presId="urn:microsoft.com/office/officeart/2005/8/layout/target3"/>
    <dgm:cxn modelId="{EC51DB28-D379-40AC-B21D-C7D09C4FAEB4}" type="presParOf" srcId="{333A1088-737F-45CB-B68E-254E46348037}" destId="{2BE915AB-18AA-4053-B92C-3BFC9ED204BB}" srcOrd="13" destOrd="0" presId="urn:microsoft.com/office/officeart/2005/8/layout/target3"/>
    <dgm:cxn modelId="{F57D4DD8-C54C-434B-82B2-B46DC443C943}" type="presParOf" srcId="{333A1088-737F-45CB-B68E-254E46348037}" destId="{6BB5E863-4638-4E1D-BFDE-399D028AC4ED}" srcOrd="14" destOrd="0" presId="urn:microsoft.com/office/officeart/2005/8/layout/target3"/>
    <dgm:cxn modelId="{996B838E-7799-47F6-B66C-419C0A3926A2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Eva Nováková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VY_32_INOVACE_19_ČJ1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Vyvození písmena Ch </a:t>
          </a:r>
          <a:r>
            <a:rPr lang="cs-CZ" sz="2000" kern="1200" dirty="0" err="1" smtClean="0"/>
            <a:t>ch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Vyvození písmena Ch </a:t>
            </a:r>
            <a:r>
              <a:rPr lang="cs-CZ" dirty="0" err="1" smtClean="0"/>
              <a:t>ch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67482940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1.3.2012	1.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ateriál slouží k práci s interaktivní tabulí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j</a:t>
            </a:r>
            <a:r>
              <a:rPr lang="cs-CZ" dirty="0" smtClean="0"/>
              <a:t>e určen pro žáky 1. ročníku –  procvičení probraných písmen, slabik, rozvoj slovní zásoby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ůže sloužit jako pracovní sešit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 </a:t>
            </a:r>
            <a:r>
              <a:rPr lang="cs-CZ" dirty="0" smtClean="0"/>
              <a:t>pojmenováním obrázků vyvozuje hlásku 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89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Ch, 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Chudák slůně vzdychá, kýchá,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uchu ho prý tuze píchá.</a:t>
            </a:r>
          </a:p>
          <a:p>
            <a:pPr marL="0" indent="0">
              <a:buNone/>
            </a:pPr>
            <a:r>
              <a:rPr lang="cs-CZ" dirty="0" smtClean="0"/>
              <a:t>Chytlo rýmu do chobotu,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emůže se zbavit potu.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Označ všechna písmena Ch, h</a:t>
            </a:r>
          </a:p>
          <a:p>
            <a:pPr>
              <a:buFont typeface="Wingdings" pitchFamily="2" charset="2"/>
              <a:buChar char="§"/>
            </a:pPr>
            <a:r>
              <a:rPr lang="cs-CZ" sz="2000" dirty="0" smtClean="0"/>
              <a:t>Nauč se básničku </a:t>
            </a:r>
            <a:r>
              <a:rPr lang="cs-CZ" sz="2000" dirty="0" err="1" smtClean="0"/>
              <a:t>nazpamět</a:t>
            </a:r>
            <a:endParaRPr lang="cs-CZ" sz="2000" dirty="0"/>
          </a:p>
        </p:txBody>
      </p:sp>
      <p:pic>
        <p:nvPicPr>
          <p:cNvPr id="1026" name="Picture 2" descr="C:\Users\Eva\AppData\Local\Microsoft\Windows\Temporary Internet Files\Content.IE5\848COFX3\MC9002379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0848"/>
            <a:ext cx="1991762" cy="259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20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916" y="780935"/>
            <a:ext cx="741682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c</a:t>
            </a:r>
            <a:r>
              <a:rPr lang="cs-CZ" sz="2400" dirty="0" smtClean="0"/>
              <a:t>hybička se  vloudila, najdi ji a barevně označ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83358" y="2276872"/>
            <a:ext cx="7128436" cy="347787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chrochtá		jahoda		</a:t>
            </a:r>
            <a:r>
              <a:rPr lang="cs-CZ" sz="2000" dirty="0" err="1" smtClean="0"/>
              <a:t>chroch</a:t>
            </a:r>
            <a:r>
              <a:rPr lang="cs-CZ" sz="2000" dirty="0" smtClean="0"/>
              <a:t>		</a:t>
            </a:r>
            <a:r>
              <a:rPr lang="cs-CZ" sz="2000" dirty="0" err="1" smtClean="0"/>
              <a:t>chavran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hata</a:t>
            </a:r>
            <a:r>
              <a:rPr lang="cs-CZ" sz="2000" dirty="0" smtClean="0"/>
              <a:t>		</a:t>
            </a:r>
            <a:r>
              <a:rPr lang="cs-CZ" sz="2000" dirty="0" err="1" smtClean="0"/>
              <a:t>bleha</a:t>
            </a:r>
            <a:r>
              <a:rPr lang="cs-CZ" sz="2000" dirty="0" smtClean="0"/>
              <a:t>		chlapec		hroch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 moucha		</a:t>
            </a:r>
            <a:r>
              <a:rPr lang="cs-CZ" sz="2000" dirty="0" err="1" smtClean="0"/>
              <a:t>cholub</a:t>
            </a:r>
            <a:r>
              <a:rPr lang="cs-CZ" sz="2000" dirty="0" smtClean="0"/>
              <a:t>		</a:t>
            </a:r>
            <a:r>
              <a:rPr lang="cs-CZ" sz="2000" dirty="0" err="1" smtClean="0"/>
              <a:t>chouba</a:t>
            </a:r>
            <a:r>
              <a:rPr lang="cs-CZ" sz="2000" dirty="0" smtClean="0"/>
              <a:t>		had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 helma		kohout		housenka	</a:t>
            </a:r>
            <a:r>
              <a:rPr lang="cs-CZ" sz="2000" dirty="0" err="1" smtClean="0"/>
              <a:t>nocha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82739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599" y="620688"/>
            <a:ext cx="7037372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/>
              <a:t>d</a:t>
            </a:r>
            <a:r>
              <a:rPr lang="cs-CZ" sz="2400" dirty="0" smtClean="0"/>
              <a:t>oplň do slov h nebo ch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 rot="10800000" flipV="1">
            <a:off x="971600" y="1440516"/>
            <a:ext cx="7037371" cy="4862870"/>
          </a:xfrm>
          <a:prstGeom prst="rect">
            <a:avLst/>
          </a:prstGeom>
          <a:noFill/>
          <a:ln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000" b="1" dirty="0" smtClean="0"/>
              <a:t>  </a:t>
            </a:r>
            <a:r>
              <a:rPr lang="cs-CZ" sz="2000" b="1" dirty="0" err="1" smtClean="0"/>
              <a:t>a_hoj</a:t>
            </a:r>
            <a:r>
              <a:rPr lang="cs-CZ" sz="2000" b="1" dirty="0" smtClean="0"/>
              <a:t>		_otel		_</a:t>
            </a:r>
            <a:r>
              <a:rPr lang="cs-CZ" sz="2000" b="1" dirty="0" err="1" smtClean="0"/>
              <a:t>obot</a:t>
            </a:r>
            <a:r>
              <a:rPr lang="cs-CZ" sz="2000" b="1" dirty="0" smtClean="0"/>
              <a:t>		_</a:t>
            </a:r>
            <a:r>
              <a:rPr lang="cs-CZ" sz="2000" b="1" dirty="0" err="1" smtClean="0"/>
              <a:t>okej</a:t>
            </a:r>
            <a:r>
              <a:rPr lang="cs-CZ" sz="2000" b="1" dirty="0" smtClean="0"/>
              <a:t>		</a:t>
            </a:r>
          </a:p>
          <a:p>
            <a:endParaRPr lang="cs-CZ" sz="2000" b="1" dirty="0"/>
          </a:p>
          <a:p>
            <a:r>
              <a:rPr lang="cs-CZ" sz="2000" b="1" dirty="0"/>
              <a:t> 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ja_oda</a:t>
            </a:r>
            <a:r>
              <a:rPr lang="cs-CZ" sz="2000" b="1" dirty="0" smtClean="0"/>
              <a:t>		_</a:t>
            </a:r>
            <a:r>
              <a:rPr lang="cs-CZ" sz="2000" b="1" dirty="0" err="1" smtClean="0"/>
              <a:t>ovatel</a:t>
            </a:r>
            <a:r>
              <a:rPr lang="cs-CZ" sz="2000" b="1" dirty="0" smtClean="0"/>
              <a:t>		_</a:t>
            </a:r>
            <a:r>
              <a:rPr lang="cs-CZ" sz="2000" b="1" dirty="0" err="1" smtClean="0"/>
              <a:t>loupek</a:t>
            </a:r>
            <a:r>
              <a:rPr lang="cs-CZ" sz="2000" b="1" dirty="0" smtClean="0"/>
              <a:t>		_</a:t>
            </a:r>
            <a:r>
              <a:rPr lang="cs-CZ" sz="2000" b="1" dirty="0" err="1" smtClean="0"/>
              <a:t>onza</a:t>
            </a:r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  </a:t>
            </a:r>
            <a:r>
              <a:rPr lang="cs-CZ" sz="2000" b="1" dirty="0" err="1" smtClean="0"/>
              <a:t>má_á</a:t>
            </a:r>
            <a:r>
              <a:rPr lang="cs-CZ" sz="2000" b="1" dirty="0" smtClean="0"/>
              <a:t>		</a:t>
            </a:r>
            <a:r>
              <a:rPr lang="cs-CZ" sz="2000" b="1" dirty="0" err="1" smtClean="0"/>
              <a:t>oře_y</a:t>
            </a:r>
            <a:r>
              <a:rPr lang="cs-CZ" sz="2000" b="1" dirty="0" smtClean="0"/>
              <a:t>		</a:t>
            </a:r>
            <a:r>
              <a:rPr lang="cs-CZ" sz="2000" b="1" dirty="0" err="1" smtClean="0"/>
              <a:t>ša_y</a:t>
            </a:r>
            <a:r>
              <a:rPr lang="cs-CZ" sz="2000" b="1" dirty="0" smtClean="0"/>
              <a:t>		</a:t>
            </a:r>
            <a:r>
              <a:rPr lang="cs-CZ" sz="2000" b="1" dirty="0" err="1" smtClean="0"/>
              <a:t>koži</a:t>
            </a:r>
            <a:r>
              <a:rPr lang="cs-CZ" sz="2000" b="1" dirty="0" smtClean="0"/>
              <a:t>_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  -</a:t>
            </a:r>
            <a:r>
              <a:rPr lang="cs-CZ" sz="2000" b="1" dirty="0" err="1" smtClean="0"/>
              <a:t>ůva</a:t>
            </a:r>
            <a:r>
              <a:rPr lang="cs-CZ" sz="2000" b="1" dirty="0" smtClean="0"/>
              <a:t>		hro_		_otel		</a:t>
            </a:r>
            <a:r>
              <a:rPr lang="cs-CZ" sz="2000" b="1" dirty="0" err="1" smtClean="0"/>
              <a:t>ro_y</a:t>
            </a:r>
            <a:endParaRPr lang="cs-CZ" sz="2000" b="1" dirty="0" smtClean="0"/>
          </a:p>
          <a:p>
            <a:endParaRPr lang="cs-CZ" sz="2000" b="1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832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10800000" flipV="1">
            <a:off x="971600" y="692696"/>
            <a:ext cx="540060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Přepiš slova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 rot="10800000" flipV="1">
            <a:off x="827584" y="1454878"/>
            <a:ext cx="7200800" cy="4524315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chlapec 	________________	            ahoj  _______________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jahoda _________________	            kožich ______________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chobot _________________ 	            chata _______________</a:t>
            </a:r>
          </a:p>
          <a:p>
            <a:endParaRPr lang="cs-CZ" dirty="0" smtClean="0"/>
          </a:p>
          <a:p>
            <a:r>
              <a:rPr lang="cs-CZ" dirty="0">
                <a:ln>
                  <a:solidFill>
                    <a:schemeClr val="tx1"/>
                  </a:solidFill>
                  <a:prstDash val="solid"/>
                </a:ln>
              </a:rPr>
              <a:t>	</a:t>
            </a:r>
            <a:endParaRPr lang="cs-CZ" dirty="0" smtClean="0">
              <a:ln>
                <a:solidFill>
                  <a:schemeClr val="tx1"/>
                </a:solidFill>
                <a:prstDash val="solid"/>
              </a:ln>
            </a:endParaRPr>
          </a:p>
          <a:p>
            <a:r>
              <a:rPr lang="cs-CZ" dirty="0" smtClean="0">
                <a:ln>
                  <a:solidFill>
                    <a:schemeClr val="tx1"/>
                  </a:solidFill>
                  <a:prstDash val="solid"/>
                </a:ln>
              </a:rPr>
              <a:t>  </a:t>
            </a:r>
          </a:p>
          <a:p>
            <a:r>
              <a:rPr lang="cs-CZ" dirty="0" smtClean="0">
                <a:ln>
                  <a:solidFill>
                    <a:schemeClr val="tx1"/>
                  </a:solidFill>
                  <a:prstDash val="solid"/>
                </a:ln>
              </a:rPr>
              <a:t>  </a:t>
            </a:r>
          </a:p>
          <a:p>
            <a:r>
              <a:rPr lang="cs-CZ" dirty="0" smtClean="0"/>
              <a:t>				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82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>
                <a:hlinkClick r:id="rId2"/>
              </a:rPr>
              <a:t>Http://www.office.microsoft.com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846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93</TotalTime>
  <Words>126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Prezentace aplikace PowerPoint</vt:lpstr>
      <vt:lpstr>Anotace</vt:lpstr>
      <vt:lpstr>Ch, ch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Nováková</dc:creator>
  <cp:lastModifiedBy>Aleš Polívka</cp:lastModifiedBy>
  <cp:revision>14</cp:revision>
  <dcterms:created xsi:type="dcterms:W3CDTF">2012-04-01T15:48:44Z</dcterms:created>
  <dcterms:modified xsi:type="dcterms:W3CDTF">2012-06-17T19:09:09Z</dcterms:modified>
</cp:coreProperties>
</file>