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VY_32_INOVACE_19_ČJ 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</a:t>
          </a:r>
          <a:r>
            <a:rPr lang="cs-CZ" sz="2000" smtClean="0"/>
            <a:t>V., Mnichovická </a:t>
          </a:r>
          <a:r>
            <a:rPr lang="cs-CZ" sz="2000" dirty="0" smtClean="0"/>
            <a:t>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Třídění slov podle slovních druhů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</a:t>
          </a:r>
          <a:r>
            <a:rPr lang="cs-CZ" sz="2000" kern="1200" smtClean="0"/>
            <a:t>V., Mnichovická </a:t>
          </a:r>
          <a:r>
            <a:rPr lang="cs-CZ" sz="2000" kern="1200" dirty="0" smtClean="0"/>
            <a:t>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VY_32_INOVACE_19_ČJ 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Třídění slov podle slovních druhů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178625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smtClean="0"/>
              <a:t>14.1.2012 </a:t>
            </a:r>
            <a:r>
              <a:rPr lang="cs-CZ" dirty="0" smtClean="0"/>
              <a:t>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2.TŘÍD ZŠ</a:t>
            </a:r>
          </a:p>
          <a:p>
            <a:r>
              <a:rPr lang="cs-CZ" dirty="0" smtClean="0"/>
              <a:t>PROCVIČUJE ZÍSKANÉ PRAVOPISNÉ VĚDOMOSTI O TŘÍDĚNÍ SLOV PODLE URČITÝCH KRITERIÍ</a:t>
            </a:r>
          </a:p>
          <a:p>
            <a:r>
              <a:rPr lang="cs-CZ" dirty="0" smtClean="0"/>
              <a:t>JE VHODNÝ PRO POUŽITÍ NA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415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ROZTŘIĎ SLOVA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Lékař, opice, televizor, zebra, vidlička, lyžař, sestra, mravenec, semafor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ázvy osob       názvy zvířat       názvy věcí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_________       __________      __________</a:t>
            </a:r>
          </a:p>
          <a:p>
            <a:pPr marL="0" indent="0">
              <a:buNone/>
            </a:pPr>
            <a:r>
              <a:rPr lang="cs-CZ" dirty="0" smtClean="0"/>
              <a:t>_________       __________      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_________       __________      __________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42MYQ0C5\MC90033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18811"/>
            <a:ext cx="1207607" cy="920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2793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SLOVA DO VĚT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________ kuňká. Ve váze je _______.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 rostou na jabloni.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 učí děti ve škole. _______dává mléko.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 staví domy.</a:t>
            </a:r>
            <a:endParaRPr lang="cs-CZ" dirty="0"/>
          </a:p>
        </p:txBody>
      </p:sp>
      <p:pic>
        <p:nvPicPr>
          <p:cNvPr id="2050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3" y="1628800"/>
            <a:ext cx="792088" cy="74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rena\AppData\Local\Microsoft\Windows\Temporary Internet Files\Content.IE5\45LCRWK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8757" y="2564904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rena\AppData\Local\Microsoft\Windows\Temporary Internet Files\Content.IE5\42MYQ0C5\MC90029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8127" y="4869160"/>
            <a:ext cx="1778508" cy="105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48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KTERÉ SLOVO DO ŘADY NEPATŘÍ?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es, kočka, papoušek, domek, koza, vlaštovka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m</a:t>
            </a:r>
            <a:r>
              <a:rPr lang="cs-CZ" dirty="0" smtClean="0">
                <a:solidFill>
                  <a:srgbClr val="0070C0"/>
                </a:solidFill>
              </a:rPr>
              <a:t>aminka, kaktus, kominík, závodník, dítě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B050"/>
                </a:solidFill>
              </a:rPr>
              <a:t>l</a:t>
            </a:r>
            <a:r>
              <a:rPr lang="cs-CZ" dirty="0" smtClean="0">
                <a:solidFill>
                  <a:srgbClr val="00B050"/>
                </a:solidFill>
              </a:rPr>
              <a:t>okomotiva, tuleň, klec, stolek, rohlík, klíč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Irena\AppData\Local\Microsoft\Windows\Temporary Internet Files\Content.IE5\IMDX1VHW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725144"/>
            <a:ext cx="1364481" cy="1424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477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1963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45</TotalTime>
  <Words>160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Snímek 1</vt:lpstr>
      <vt:lpstr>ANOTACE</vt:lpstr>
      <vt:lpstr>ROZTŘIĎ SLOVA</vt:lpstr>
      <vt:lpstr>DOPLŇ SLOVA DO VĚT</vt:lpstr>
      <vt:lpstr>KTERÉ SLOVO DO ŘADY NEPATŘÍ?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TEREZKA</cp:lastModifiedBy>
  <cp:revision>9</cp:revision>
  <dcterms:created xsi:type="dcterms:W3CDTF">2012-04-01T18:10:51Z</dcterms:created>
  <dcterms:modified xsi:type="dcterms:W3CDTF">2012-08-22T19:47:04Z</dcterms:modified>
</cp:coreProperties>
</file>