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6" r:id="rId4"/>
    <p:sldId id="267" r:id="rId5"/>
    <p:sldId id="268" r:id="rId6"/>
    <p:sldId id="269" r:id="rId7"/>
    <p:sldId id="27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6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36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995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81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155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953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913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541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2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323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783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653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1E01E-29C2-4E7B-ABD9-17307221B6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85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lad%C3%ADc%C3%AD_sm%C4%9Bsi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820593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VY_32_INOVACE_19_CH8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Chladicí směsi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Osmý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282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54365"/>
            <a:ext cx="7772400" cy="1470025"/>
          </a:xfrm>
        </p:spPr>
        <p:txBody>
          <a:bodyPr/>
          <a:lstStyle/>
          <a:p>
            <a:r>
              <a:rPr lang="cs-CZ" dirty="0" smtClean="0"/>
              <a:t>Chladicí směsi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Soli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68831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připraven jako materiál pro sdílení ve školní síti pro samostudium nebo pro prezentaci na projektoru. Měl by poukázat na možnosti praktické chemie.</a:t>
            </a:r>
            <a:endParaRPr lang="cs-CZ" dirty="0"/>
          </a:p>
        </p:txBody>
      </p:sp>
      <p:pic>
        <p:nvPicPr>
          <p:cNvPr id="1026" name="Picture 2" descr="C:\Users\006\AppData\Local\Microsoft\Windows\Temporary Internet Files\Content.IE5\88BF04SY\MC900438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891" y="476672"/>
            <a:ext cx="309692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641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Nejjednodušší chladivo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Nejjednodušším a snadno dostupným chladivem je led</a:t>
            </a:r>
          </a:p>
          <a:p>
            <a:r>
              <a:rPr lang="cs-CZ" dirty="0" smtClean="0"/>
              <a:t>V dřívějších dobách se na celé léto uskladňoval např. v pivovarských sklepích</a:t>
            </a:r>
          </a:p>
          <a:p>
            <a:r>
              <a:rPr lang="cs-CZ" dirty="0" smtClean="0"/>
              <a:t>Těžil se celou zimu ze zamrzlých hladin rybníků</a:t>
            </a:r>
          </a:p>
          <a:p>
            <a:r>
              <a:rPr lang="cs-CZ" dirty="0" smtClean="0"/>
              <a:t>Dnes je snadno dostupný z mrazničky</a:t>
            </a:r>
          </a:p>
          <a:p>
            <a:r>
              <a:rPr lang="cs-CZ" dirty="0" smtClean="0"/>
              <a:t>Teplota tání směsi </a:t>
            </a:r>
            <a:r>
              <a:rPr lang="cs-CZ" dirty="0"/>
              <a:t>vody </a:t>
            </a:r>
            <a:r>
              <a:rPr lang="cs-CZ" dirty="0" smtClean="0"/>
              <a:t> ledu je 0</a:t>
            </a:r>
            <a:r>
              <a:rPr lang="cs-CZ" baseline="30000" dirty="0" smtClean="0"/>
              <a:t>o</a:t>
            </a:r>
            <a:r>
              <a:rPr lang="cs-CZ" dirty="0" smtClean="0"/>
              <a:t>C </a:t>
            </a:r>
            <a:endParaRPr lang="cs-CZ" dirty="0"/>
          </a:p>
        </p:txBody>
      </p:sp>
      <p:pic>
        <p:nvPicPr>
          <p:cNvPr id="2050" name="Picture 2" descr="C:\Users\006\AppData\Local\Microsoft\Windows\Temporary Internet Files\Content.IE5\MZ7GHZXS\MC9002811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09120"/>
            <a:ext cx="2199413" cy="2073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01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Ale co když potřebujeme nižší teplotu?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Pak nastupují chladicí směsi</a:t>
            </a:r>
          </a:p>
          <a:p>
            <a:r>
              <a:rPr lang="cs-CZ" dirty="0" smtClean="0"/>
              <a:t>Nejjednodušší se vytvoří například smícháním ledu a kuchyňské soli – tyto přísady najdeme v každé domácnosti</a:t>
            </a:r>
          </a:p>
          <a:p>
            <a:r>
              <a:rPr lang="cs-CZ" dirty="0" smtClean="0"/>
              <a:t>Pomocí směsi 3 dílů ledu a jednoho dílu kuchyňské soli získáme teplotu až -20</a:t>
            </a:r>
            <a:r>
              <a:rPr lang="cs-CZ" baseline="30000" dirty="0" smtClean="0"/>
              <a:t>o</a:t>
            </a:r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500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Pokročilejší směsi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chemické laboratoři najdeme i jiné soli</a:t>
            </a:r>
          </a:p>
          <a:p>
            <a:r>
              <a:rPr lang="cs-CZ" dirty="0" smtClean="0"/>
              <a:t>Směsí 1 dílu ledu a jednoho dílu </a:t>
            </a:r>
            <a:r>
              <a:rPr lang="cs-CZ" dirty="0" err="1" smtClean="0"/>
              <a:t>KCl</a:t>
            </a:r>
            <a:r>
              <a:rPr lang="cs-CZ" dirty="0" smtClean="0"/>
              <a:t> získáme teplotu až -30</a:t>
            </a:r>
            <a:r>
              <a:rPr lang="cs-CZ" baseline="30000" dirty="0" smtClean="0"/>
              <a:t>o</a:t>
            </a:r>
            <a:r>
              <a:rPr lang="cs-CZ" dirty="0" smtClean="0"/>
              <a:t>C</a:t>
            </a:r>
          </a:p>
          <a:p>
            <a:r>
              <a:rPr lang="cs-CZ" dirty="0" smtClean="0"/>
              <a:t>Směsí 2 dílů ledu a 3 dílů bezvodého CaCl</a:t>
            </a:r>
            <a:r>
              <a:rPr lang="cs-CZ" baseline="-25000" dirty="0" smtClean="0"/>
              <a:t>2</a:t>
            </a:r>
            <a:r>
              <a:rPr lang="cs-CZ" dirty="0" smtClean="0"/>
              <a:t> získáme až -49</a:t>
            </a:r>
            <a:r>
              <a:rPr lang="cs-CZ" baseline="30000" dirty="0" smtClean="0"/>
              <a:t>o</a:t>
            </a:r>
            <a:r>
              <a:rPr lang="cs-CZ" dirty="0" smtClean="0"/>
              <a:t>C</a:t>
            </a:r>
          </a:p>
          <a:p>
            <a:r>
              <a:rPr lang="cs-CZ" dirty="0" smtClean="0"/>
              <a:t>Nejpokročilejší směsi získáme použitím drti pevného CO</a:t>
            </a:r>
            <a:r>
              <a:rPr lang="cs-CZ" baseline="-25000" dirty="0" smtClean="0"/>
              <a:t>2 </a:t>
            </a:r>
            <a:r>
              <a:rPr lang="cs-CZ" dirty="0" smtClean="0"/>
              <a:t>a organického rozpouštědla (etanolu, acetonu, trichloretylenu,…)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61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Zamyslete se příklady využití chladicích směsí v každodenním životě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3074" name="Picture 2" descr="C:\Users\006\AppData\Local\Microsoft\Windows\Temporary Internet Files\Content.IE5\1U5ZQ7L8\MC900446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752" y="2529687"/>
            <a:ext cx="3505544" cy="374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057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zimě se vlastnost směsi ledu (sněhu) a soli (nízká teplota tání) využívá při solení silnic – sníh a led taje i teplotách pod nulou</a:t>
            </a:r>
          </a:p>
          <a:p>
            <a:r>
              <a:rPr lang="cs-CZ" dirty="0" smtClean="0"/>
              <a:t>Nasypáním soli do vodovodních odpadů vystavených mrazu docílíme jejich ochrany proti zamrznutí</a:t>
            </a:r>
          </a:p>
          <a:p>
            <a:r>
              <a:rPr lang="cs-CZ" dirty="0" smtClean="0"/>
              <a:t>V létě se prodlouží chlazení např. nápojů</a:t>
            </a:r>
          </a:p>
          <a:p>
            <a:r>
              <a:rPr lang="cs-CZ" dirty="0" smtClean="0"/>
              <a:t>Míza stromů je mineralizovaná – stromy přečkají i </a:t>
            </a:r>
            <a:r>
              <a:rPr lang="cs-CZ" smtClean="0"/>
              <a:t>kruté mrazy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32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>
                <a:hlinkClick r:id="rId2"/>
              </a:rPr>
              <a:t>http://office.microsoft.com/cs-cz/images/?</a:t>
            </a:r>
            <a:r>
              <a:rPr lang="cs-CZ" sz="1600" dirty="0" smtClean="0">
                <a:hlinkClick r:id="rId2"/>
              </a:rPr>
              <a:t>CTT=6&amp;ver=14&amp;app=powerpnt.exe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cs.wikipedia.org/wiki/Chlad%C3%ADc%C3%AD_sm%C4%9Bsi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8024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275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Chladicí směsi</vt:lpstr>
      <vt:lpstr>Nejjednodušší chladivo</vt:lpstr>
      <vt:lpstr>Ale co když potřebujeme nižší teplotu?</vt:lpstr>
      <vt:lpstr>Pokročilejší směsi</vt:lpstr>
      <vt:lpstr>Úkol</vt:lpstr>
      <vt:lpstr>Správné odpovědi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skupin prvků</dc:title>
  <dc:creator>006</dc:creator>
  <cp:lastModifiedBy>Aleš Polívka</cp:lastModifiedBy>
  <cp:revision>28</cp:revision>
  <dcterms:created xsi:type="dcterms:W3CDTF">2012-02-12T09:56:47Z</dcterms:created>
  <dcterms:modified xsi:type="dcterms:W3CDTF">2012-08-22T20:12:28Z</dcterms:modified>
</cp:coreProperties>
</file>