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2"/>
  </p:notesMasterIdLst>
  <p:sldIdLst>
    <p:sldId id="256" r:id="rId2"/>
    <p:sldId id="26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68" r:id="rId21"/>
  </p:sldIdLst>
  <p:sldSz cx="9144000" cy="5715000" type="screen16x1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0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94684" autoAdjust="0"/>
  </p:normalViewPr>
  <p:slideViewPr>
    <p:cSldViewPr>
      <p:cViewPr varScale="1">
        <p:scale>
          <a:sx n="88" d="100"/>
          <a:sy n="88" d="100"/>
        </p:scale>
        <p:origin x="-654" y="-102"/>
      </p:cViewPr>
      <p:guideLst>
        <p:guide orient="horz" pos="1800"/>
        <p:guide pos="2880"/>
      </p:guideLst>
    </p:cSldViewPr>
  </p:slideViewPr>
  <p:outlineViewPr>
    <p:cViewPr>
      <p:scale>
        <a:sx n="33" d="100"/>
        <a:sy n="33" d="100"/>
      </p:scale>
      <p:origin x="0" y="449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177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0B951E7-E393-4A20-8CE9-09FEC8A6C690}" type="datetimeFigureOut">
              <a:rPr lang="cs-CZ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D017BA9-B6CB-4E26-B5F1-F243BE7E9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95823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685800"/>
            <a:ext cx="54864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DBD4A0-A93B-4C12-89B1-9D18C03927F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Two pandas are eating</a:t>
            </a:r>
            <a:r>
              <a:rPr lang="cs-CZ" noProof="0" dirty="0" smtClean="0"/>
              <a:t> </a:t>
            </a:r>
            <a:r>
              <a:rPr lang="en-US" noProof="0" dirty="0" smtClean="0"/>
              <a:t>bamboo shoots.</a:t>
            </a:r>
            <a:r>
              <a:rPr lang="en-US" baseline="0" noProof="0" dirty="0" smtClean="0"/>
              <a:t> It is snowing.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14340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man is running.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903875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man is jumping.</a:t>
            </a:r>
            <a:r>
              <a:rPr lang="en-US" baseline="0" noProof="0" dirty="0" smtClean="0"/>
              <a:t> The man is catching a </a:t>
            </a:r>
            <a:r>
              <a:rPr lang="en-US" baseline="0" noProof="0" dirty="0" err="1" smtClean="0"/>
              <a:t>frisbee</a:t>
            </a:r>
            <a:r>
              <a:rPr lang="en-US" baseline="0" noProof="0" dirty="0" smtClean="0"/>
              <a:t>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32425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man and the woman are riding their bike.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09254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</a:t>
            </a:r>
            <a:r>
              <a:rPr lang="en-US" baseline="0" noProof="0" dirty="0" smtClean="0"/>
              <a:t> footballers are playing football.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9976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woman is writing</a:t>
            </a:r>
            <a:r>
              <a:rPr lang="en-US" baseline="0" noProof="0" dirty="0" smtClean="0"/>
              <a:t> a test.</a:t>
            </a:r>
            <a:r>
              <a:rPr lang="cs-CZ" baseline="0" noProof="0" dirty="0" smtClean="0"/>
              <a:t> </a:t>
            </a:r>
            <a:r>
              <a:rPr lang="en-US" baseline="0" noProof="0" dirty="0" smtClean="0"/>
              <a:t>She is doing her homework.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21910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man and the woman</a:t>
            </a:r>
            <a:r>
              <a:rPr lang="en-US" baseline="0" noProof="0" dirty="0" smtClean="0"/>
              <a:t> are shopping.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79014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noProof="0" dirty="0" smtClean="0"/>
              <a:t>The girl is watching TV.</a:t>
            </a:r>
            <a:endParaRPr lang="en-US" sz="1200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58803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girl is</a:t>
            </a:r>
            <a:r>
              <a:rPr lang="en-US" baseline="0" noProof="0" dirty="0" smtClean="0"/>
              <a:t> swimming.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98366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woman is listening to music.</a:t>
            </a:r>
            <a:r>
              <a:rPr lang="en-US" baseline="0" noProof="0" dirty="0" smtClean="0"/>
              <a:t> She is listening to a CD player.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26584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woman is reading a book. She is sitting.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676414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woman is walking on the beach.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91424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sea</a:t>
            </a:r>
            <a:r>
              <a:rPr lang="en-US" baseline="0" noProof="0" dirty="0" smtClean="0"/>
              <a:t>gull is flying.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61057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boy is going to school.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11330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man</a:t>
            </a:r>
            <a:r>
              <a:rPr lang="en-US" baseline="0" noProof="0" dirty="0" smtClean="0"/>
              <a:t> is opening </a:t>
            </a:r>
            <a:r>
              <a:rPr lang="cs-CZ" baseline="0" noProof="0" dirty="0" smtClean="0"/>
              <a:t>his </a:t>
            </a:r>
            <a:r>
              <a:rPr lang="en-US" baseline="0" noProof="0" dirty="0" smtClean="0"/>
              <a:t>shop.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6134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The baby is sleeping.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862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noProof="0" dirty="0" smtClean="0"/>
              <a:t>It is raining.</a:t>
            </a:r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017BA9-B6CB-4E26-B5F1-F243BE7E9405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621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5715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2984500"/>
            <a:ext cx="3962400" cy="17780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206500"/>
            <a:ext cx="3962400" cy="17780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9" y="5355168"/>
            <a:ext cx="2819399" cy="105833"/>
          </a:xfrm>
        </p:spPr>
        <p:txBody>
          <a:bodyPr/>
          <a:lstStyle/>
          <a:p>
            <a:pPr>
              <a:defRPr/>
            </a:pPr>
            <a:fld id="{064BE384-9206-4EAE-9253-58CE634C3125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5334000"/>
            <a:ext cx="457200" cy="127000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A1BB41CE-BC60-4123-9B82-E164CC57FF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1" y="5246873"/>
            <a:ext cx="2820987" cy="127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81001"/>
            <a:ext cx="3657600" cy="47624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E6455-8B0F-4852-AAAC-7FF61FD1B06B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AC74D9C-650D-454C-B7DA-E5785A76448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5715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9" y="5355168"/>
            <a:ext cx="2819399" cy="105833"/>
          </a:xfrm>
        </p:spPr>
        <p:txBody>
          <a:bodyPr/>
          <a:lstStyle/>
          <a:p>
            <a:pPr>
              <a:defRPr/>
            </a:pPr>
            <a:fld id="{50DD653A-A508-4154-8DB1-622D1A8FB786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5334000"/>
            <a:ext cx="533400" cy="127000"/>
          </a:xfrm>
        </p:spPr>
        <p:txBody>
          <a:bodyPr/>
          <a:lstStyle/>
          <a:p>
            <a:pPr>
              <a:defRPr/>
            </a:pPr>
            <a:fld id="{50D5A09C-7C64-44AD-A940-979EAED319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1" y="5246873"/>
            <a:ext cx="2820987" cy="127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200400" cy="14605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1" y="2981853"/>
            <a:ext cx="3200645" cy="1216473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857500"/>
            <a:ext cx="3124200" cy="22225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81000"/>
            <a:ext cx="3124200" cy="22225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381001"/>
            <a:ext cx="2819400" cy="47624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8D5540-830F-4AD7-BF38-81F1EF8217BB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11F3ED7-CF18-41FD-BAEB-537CF998D4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9365"/>
            <a:ext cx="3581400" cy="342635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562740"/>
            <a:ext cx="3581400" cy="2104260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2857500"/>
            <a:ext cx="3581400" cy="342635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200135"/>
            <a:ext cx="3581400" cy="20959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381001"/>
            <a:ext cx="2819400" cy="47624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752EDA-2933-47DB-B756-8627A18AEC24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DCB7AFC-9B93-41D7-AA06-9F8DB346D3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381000"/>
            <a:ext cx="3962400" cy="47625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9DA574-85F2-4D31-9F90-DB0FA7720F51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E1001D7-9FFB-4E5D-B769-0D9A56261A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F3F303-7863-4FF6-9988-F060595D7027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8898D7A7-DCF2-4F85-96CC-E5EFB01B33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397001"/>
            <a:ext cx="2514600" cy="1562364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97000"/>
            <a:ext cx="4700016" cy="29210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2960310"/>
            <a:ext cx="2209800" cy="1357690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A8BE36-FCD5-4B9C-8A6A-5B03071BF138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E05904-F41A-4CFF-A628-11BBD43AC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1" y="1397000"/>
            <a:ext cx="4696967" cy="2921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397000"/>
            <a:ext cx="2514600" cy="1563310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2960310"/>
            <a:ext cx="2209800" cy="1357690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19A120-2A93-429C-9645-F55E37B832F3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5E7FF30-405B-4FF6-B045-49FBD845C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EC5D35-A31F-4751-AB9F-938E1C9ADC59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D8373F29-FFA0-4D0C-A27D-2F27E3CECC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28865"/>
            <a:ext cx="2057400" cy="487627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865"/>
            <a:ext cx="6019800" cy="487627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E94051-50BD-4E85-9F7E-754466D09CAA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C5830CF-37DF-49ED-B4A0-596CA4B0F3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4" y="0"/>
            <a:ext cx="320307" cy="5715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381000"/>
            <a:ext cx="2819400" cy="4762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81001"/>
            <a:ext cx="3657600" cy="47624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5334000"/>
            <a:ext cx="533400" cy="127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7854CE5-C867-49DB-B0B2-5056D00D1F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2" y="5355168"/>
            <a:ext cx="2819399" cy="105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99E76A4F-7711-4DDA-96F0-CCD520701CBB}" type="datetimeFigureOut">
              <a:rPr lang="cs-CZ" smtClean="0"/>
              <a:pPr>
                <a:defRPr/>
              </a:pPr>
              <a:t>22.8.2012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4" y="5246873"/>
            <a:ext cx="2820987" cy="1270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75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4325958"/>
            <a:ext cx="5407025" cy="871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68465856"/>
              </p:ext>
            </p:extLst>
          </p:nvPr>
        </p:nvGraphicFramePr>
        <p:xfrm>
          <a:off x="1524000" y="1177313"/>
          <a:ext cx="6096000" cy="1545165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VY_32_INOVACE_01_téma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45835451"/>
              </p:ext>
            </p:extLst>
          </p:nvPr>
        </p:nvGraphicFramePr>
        <p:xfrm>
          <a:off x="1524000" y="1177313"/>
          <a:ext cx="6096000" cy="185419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Základní škola Kolín V., Mnichovická 62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Mgr. Aleš Polívka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VY_32_INOVACE_20_</a:t>
                      </a:r>
                      <a:r>
                        <a:rPr lang="cs-CZ" sz="1500" noProof="0" dirty="0" smtClean="0">
                          <a:solidFill>
                            <a:schemeClr val="tx1"/>
                          </a:solidFill>
                        </a:rPr>
                        <a:t>AJ5</a:t>
                      </a:r>
                      <a:endParaRPr lang="en-US" sz="1500" noProof="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500" noProof="0" dirty="0" smtClean="0">
                          <a:solidFill>
                            <a:schemeClr val="tx1"/>
                          </a:solidFill>
                        </a:rPr>
                        <a:t>Present continuous, Describing pictures</a:t>
                      </a:r>
                      <a:endParaRPr lang="en-US" sz="1500" noProof="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Datum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23. </a:t>
                      </a:r>
                      <a:r>
                        <a:rPr lang="cs-CZ" sz="1500" smtClean="0">
                          <a:solidFill>
                            <a:schemeClr val="tx1"/>
                          </a:solidFill>
                        </a:rPr>
                        <a:t>9. </a:t>
                      </a:r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smtClean="0">
                          <a:solidFill>
                            <a:schemeClr val="tx1"/>
                          </a:solidFill>
                        </a:rPr>
                        <a:t>5. </a:t>
                      </a:r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třída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leš Polívka\AppData\Local\Microsoft\Windows\Temporary Internet Files\Content.IE5\74XYQNSP\MP9004243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42" y="-18320"/>
            <a:ext cx="8613437" cy="57333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286145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leš Polívka\AppData\Local\Microsoft\Windows\Temporary Internet Files\Content.IE5\74XYQNSP\MP9001490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40" y="0"/>
            <a:ext cx="8596040" cy="57450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908923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Aleš Polívka\AppData\Local\Microsoft\Windows\Temporary Internet Files\Content.IE5\DKBFH90R\MP9004310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290" y="0"/>
            <a:ext cx="5709419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852464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Aleš Polívka\AppData\Local\Microsoft\Windows\Temporary Internet Files\Content.IE5\74XYQNSP\MP9004308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92" y="0"/>
            <a:ext cx="7790415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058333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Aleš Polívka\AppData\Local\Microsoft\Windows\Temporary Internet Files\Content.IE5\DKBFH90R\MP9004225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963258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Aleš Polívka\AppData\Local\Microsoft\Windows\Temporary Internet Files\Content.IE5\74XYQNSP\MP9004095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489" y="0"/>
            <a:ext cx="3823022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323627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Aleš Polívka\AppData\Local\Microsoft\Windows\Temporary Internet Files\Content.IE5\DKBFH90R\MP9004026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558" y="0"/>
            <a:ext cx="4570884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025266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:\Users\Aleš Polívka\AppData\Local\Microsoft\Windows\Temporary Internet Files\Content.IE5\74XYQNSP\MP9004307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922" y="0"/>
            <a:ext cx="4314155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493529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Aleš Polívka\AppData\Local\Microsoft\Windows\Temporary Internet Files\Content.IE5\N8DM1I6A\MP900408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96" y="0"/>
            <a:ext cx="8565808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833721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Aleš Polívka\AppData\Local\Microsoft\Windows\Temporary Internet Files\Content.IE5\DKBFH90R\MP9004090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0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755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Aleš Polívka\AppData\Local\Microsoft\Windows\Temporary Internet Files\Content.IE5\LBSXS956\MP9004383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278" y="0"/>
            <a:ext cx="3815443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116830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leš Polívka\AppData\Local\Microsoft\Windows\Temporary Internet Files\Content.IE5\DKBFH90R\MP9004280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92" y="0"/>
            <a:ext cx="7790415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010189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Aleš Polívka\AppData\Local\Microsoft\Windows\Temporary Internet Files\Content.IE5\N8DM1I6A\MP900262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11" y="0"/>
            <a:ext cx="8615578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6671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leš Polívka\AppData\Local\Microsoft\Windows\Temporary Internet Files\Content.IE5\LBSXS956\MP900439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463" y="0"/>
            <a:ext cx="7309074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962130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leš Polívka\AppData\Local\Microsoft\Windows\Temporary Internet Files\Content.IE5\DKBFH90R\MP9004306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0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564444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Aleš Polívka\AppData\Local\Microsoft\Windows\Temporary Internet Files\Content.IE5\LBSXS956\MP900409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42" y="0"/>
            <a:ext cx="8585915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205162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Aleš Polívka\AppData\Local\Microsoft\Windows\Temporary Internet Files\Content.IE5\LBSXS956\MP9004100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75" y="0"/>
            <a:ext cx="857585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613624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38593512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157200"/>
            <a:ext cx="8229600" cy="5280587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marL="0" indent="0" algn="ctr" fontAlgn="auto">
              <a:spcAft>
                <a:spcPts val="0"/>
              </a:spcAft>
              <a:buNone/>
              <a:defRPr/>
            </a:pPr>
            <a:r>
              <a:rPr lang="cs-CZ" sz="4000" dirty="0">
                <a:latin typeface="+mj-lt"/>
              </a:rPr>
              <a:t>ANOTACE</a:t>
            </a:r>
          </a:p>
          <a:p>
            <a:pPr marL="45720" indent="0" algn="just" fontAlgn="auto">
              <a:spcAft>
                <a:spcPts val="0"/>
              </a:spcAft>
              <a:buNone/>
              <a:defRPr/>
            </a:pPr>
            <a:r>
              <a:rPr lang="cs-CZ" dirty="0" smtClean="0"/>
              <a:t>Prezentace slouží k procvičení přítomného času průběhového. Žáci popisují, co vidí na obrázcích.  Příkladné věty jsou zapsané v poznámkách pod každým snímkem, nejsou jedinou správnou verzí.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+mj-lt"/>
              </a:rPr>
              <a:t>CITACE</a:t>
            </a:r>
            <a:endParaRPr lang="cs-CZ" sz="4000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obrázky použité z galerie Office &lt;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http://office.microsoft.com</a:t>
            </a:r>
            <a:r>
              <a:rPr lang="cs-CZ" dirty="0" smtClean="0"/>
              <a:t>&gt;</a:t>
            </a:r>
          </a:p>
        </p:txBody>
      </p:sp>
    </p:spTree>
    <p:extLst>
      <p:ext uri="{BB962C8B-B14F-4D97-AF65-F5344CB8AC3E}">
        <p14:creationId xmlns="" xmlns:p14="http://schemas.microsoft.com/office/powerpoint/2010/main" val="2343239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386</TotalTime>
  <Words>239</Words>
  <Application>Microsoft Office PowerPoint</Application>
  <PresentationFormat>Předvádění na obrazovce (16:10)</PresentationFormat>
  <Paragraphs>57</Paragraphs>
  <Slides>20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Složený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>ZŠ Mnichovická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Aleš Polívka</dc:creator>
  <cp:lastModifiedBy>TEREZKA</cp:lastModifiedBy>
  <cp:revision>33</cp:revision>
  <dcterms:created xsi:type="dcterms:W3CDTF">2012-01-15T13:41:21Z</dcterms:created>
  <dcterms:modified xsi:type="dcterms:W3CDTF">2012-08-22T19:05:44Z</dcterms:modified>
</cp:coreProperties>
</file>