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Canada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VY_32_INOVACE_20_AJ9_Canada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4B9204-89D4-47D0-99B6-CC9D0BF5501A}" type="presOf" srcId="{D1D4F407-5343-4D3F-B5B9-D407B03CAEB4}" destId="{D005CE8C-CC26-4C3E-AC11-E15060ECD759}" srcOrd="0" destOrd="0" presId="urn:microsoft.com/office/officeart/2005/8/layout/target3"/>
    <dgm:cxn modelId="{69327366-671E-419E-B897-29711D583A4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9E6E74-1325-4896-BC92-BB717144D48F}" type="presOf" srcId="{D8197B8C-B260-4A16-BDF4-0947B075E274}" destId="{25B08C86-7E15-44DC-BE7F-FFB55DD49D12}" srcOrd="0" destOrd="0" presId="urn:microsoft.com/office/officeart/2005/8/layout/target3"/>
    <dgm:cxn modelId="{DB2A9703-3E91-4A1F-A7F6-995B3B29CF12}" type="presOf" srcId="{D8197B8C-B260-4A16-BDF4-0947B075E274}" destId="{5A5FFA88-C948-4069-8E93-59FA12366E83}" srcOrd="1" destOrd="0" presId="urn:microsoft.com/office/officeart/2005/8/layout/target3"/>
    <dgm:cxn modelId="{D8FBE146-217C-4B9C-A914-CFA6D0FA24A1}" type="presOf" srcId="{D1B46980-6531-4606-95E6-44980827E919}" destId="{2BE915AB-18AA-4053-B92C-3BFC9ED204BB}" srcOrd="1" destOrd="0" presId="urn:microsoft.com/office/officeart/2005/8/layout/target3"/>
    <dgm:cxn modelId="{3ECA076C-7E97-453C-B747-E228D58ACFE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AA7D96-C0CE-42DB-A42D-910A8CE89817}" type="presOf" srcId="{D1B46980-6531-4606-95E6-44980827E919}" destId="{6140AFEC-043D-4C43-A2F9-D0F5331DF3A3}" srcOrd="0" destOrd="0" presId="urn:microsoft.com/office/officeart/2005/8/layout/target3"/>
    <dgm:cxn modelId="{001F7207-12F4-412C-A109-99FFEFC6DBA1}" type="presOf" srcId="{B651F6E3-6281-48DB-9319-2AEAFDAE7572}" destId="{6BB5E863-4638-4E1D-BFDE-399D028AC4ED}" srcOrd="1" destOrd="0" presId="urn:microsoft.com/office/officeart/2005/8/layout/target3"/>
    <dgm:cxn modelId="{7CA9C613-AEC4-49EA-BC21-CF649B3723B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7E3121-31AD-472F-80CA-CB02C7E5D110}" type="presParOf" srcId="{333A1088-737F-45CB-B68E-254E46348037}" destId="{F5ABB229-8D3B-4694-996A-96F23CF14429}" srcOrd="0" destOrd="0" presId="urn:microsoft.com/office/officeart/2005/8/layout/target3"/>
    <dgm:cxn modelId="{95EB7EA9-7567-475B-A7CE-E011D131E39F}" type="presParOf" srcId="{333A1088-737F-45CB-B68E-254E46348037}" destId="{F41139FD-01EE-4571-8B17-4FB00FC51163}" srcOrd="1" destOrd="0" presId="urn:microsoft.com/office/officeart/2005/8/layout/target3"/>
    <dgm:cxn modelId="{5598042D-9C99-40C2-91E3-BE00E52E97C1}" type="presParOf" srcId="{333A1088-737F-45CB-B68E-254E46348037}" destId="{D005CE8C-CC26-4C3E-AC11-E15060ECD759}" srcOrd="2" destOrd="0" presId="urn:microsoft.com/office/officeart/2005/8/layout/target3"/>
    <dgm:cxn modelId="{EFCDEFCD-406F-4966-B50E-BA91046F4C70}" type="presParOf" srcId="{333A1088-737F-45CB-B68E-254E46348037}" destId="{2C702D82-9B77-49B7-9568-BB8EB47C3372}" srcOrd="3" destOrd="0" presId="urn:microsoft.com/office/officeart/2005/8/layout/target3"/>
    <dgm:cxn modelId="{D92C0D5C-4036-4ADD-9879-0447BD6B242B}" type="presParOf" srcId="{333A1088-737F-45CB-B68E-254E46348037}" destId="{A52A0455-90FF-4808-ABD0-F02540D31D5A}" srcOrd="4" destOrd="0" presId="urn:microsoft.com/office/officeart/2005/8/layout/target3"/>
    <dgm:cxn modelId="{FEC58749-36EB-417A-8DF7-5C4151355664}" type="presParOf" srcId="{333A1088-737F-45CB-B68E-254E46348037}" destId="{6140AFEC-043D-4C43-A2F9-D0F5331DF3A3}" srcOrd="5" destOrd="0" presId="urn:microsoft.com/office/officeart/2005/8/layout/target3"/>
    <dgm:cxn modelId="{9BEAE50A-8BD7-4C7A-8DAB-3DD539ECB2C3}" type="presParOf" srcId="{333A1088-737F-45CB-B68E-254E46348037}" destId="{9358AC05-5D7D-4327-9F80-1AD486AEA664}" srcOrd="6" destOrd="0" presId="urn:microsoft.com/office/officeart/2005/8/layout/target3"/>
    <dgm:cxn modelId="{85864CDB-D0A4-4559-8F0C-F26207250C3A}" type="presParOf" srcId="{333A1088-737F-45CB-B68E-254E46348037}" destId="{313FC574-E1CD-4FB4-B054-0B805CE0447D}" srcOrd="7" destOrd="0" presId="urn:microsoft.com/office/officeart/2005/8/layout/target3"/>
    <dgm:cxn modelId="{D88E68E8-E8FE-4BF1-9265-D70F3C51F1A8}" type="presParOf" srcId="{333A1088-737F-45CB-B68E-254E46348037}" destId="{619D679B-A015-4ECF-8348-D1034C574F40}" srcOrd="8" destOrd="0" presId="urn:microsoft.com/office/officeart/2005/8/layout/target3"/>
    <dgm:cxn modelId="{16357F16-A3D1-465F-92A3-E7E5BCD328FA}" type="presParOf" srcId="{333A1088-737F-45CB-B68E-254E46348037}" destId="{322283A8-4A27-4CDA-BAE3-F381106A9174}" srcOrd="9" destOrd="0" presId="urn:microsoft.com/office/officeart/2005/8/layout/target3"/>
    <dgm:cxn modelId="{50113AB7-9BD9-49BF-B334-8C7640F864ED}" type="presParOf" srcId="{333A1088-737F-45CB-B68E-254E46348037}" destId="{FFC9F71D-1B4F-4AD9-A4A6-86ADEFC8AF5C}" srcOrd="10" destOrd="0" presId="urn:microsoft.com/office/officeart/2005/8/layout/target3"/>
    <dgm:cxn modelId="{BD8C346A-2534-4F1E-8FA9-F2AD727EC8AD}" type="presParOf" srcId="{333A1088-737F-45CB-B68E-254E46348037}" destId="{25B08C86-7E15-44DC-BE7F-FFB55DD49D12}" srcOrd="11" destOrd="0" presId="urn:microsoft.com/office/officeart/2005/8/layout/target3"/>
    <dgm:cxn modelId="{33CFB516-5847-4294-828E-DE549AA8142F}" type="presParOf" srcId="{333A1088-737F-45CB-B68E-254E46348037}" destId="{AED2198E-93D5-4001-81B4-73124B309672}" srcOrd="12" destOrd="0" presId="urn:microsoft.com/office/officeart/2005/8/layout/target3"/>
    <dgm:cxn modelId="{9E795EFB-73C9-4DC3-9F3D-6D611D4C3C51}" type="presParOf" srcId="{333A1088-737F-45CB-B68E-254E46348037}" destId="{2BE915AB-18AA-4053-B92C-3BFC9ED204BB}" srcOrd="13" destOrd="0" presId="urn:microsoft.com/office/officeart/2005/8/layout/target3"/>
    <dgm:cxn modelId="{DC03F54F-289F-468F-8023-7F6D59DD9E17}" type="presParOf" srcId="{333A1088-737F-45CB-B68E-254E46348037}" destId="{6BB5E863-4638-4E1D-BFDE-399D028AC4ED}" srcOrd="14" destOrd="0" presId="urn:microsoft.com/office/officeart/2005/8/layout/target3"/>
    <dgm:cxn modelId="{893A94CE-34EF-4E00-B041-1A337B33517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VY_32_INOVACE_20_AJ9_Canada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Canada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700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621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469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334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464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0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759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45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960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106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359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39619-3F16-4003-9535-D24554052D21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925C5-1300-46ED-A701-BDA1767DD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82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9897624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dirty="0" smtClean="0"/>
              <a:t>26.3.2012	</a:t>
            </a:r>
            <a:r>
              <a:rPr lang="cs-CZ" dirty="0" smtClean="0"/>
              <a:t>9.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272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latin typeface="Algerian" pitchFamily="82" charset="0"/>
              </a:rPr>
              <a:t>CANADA</a:t>
            </a:r>
            <a:endParaRPr lang="cs-CZ" sz="5400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i="1" dirty="0" smtClean="0"/>
              <a:t>NATIONAL FLAG OF CANADA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52936"/>
            <a:ext cx="439248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98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QUIZ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Guess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the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answers</a:t>
            </a:r>
            <a:r>
              <a:rPr lang="cs-CZ" b="1" i="1" dirty="0" smtClean="0">
                <a:solidFill>
                  <a:srgbClr val="C00000"/>
                </a:solidFill>
              </a:rPr>
              <a:t>: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 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…………….... 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 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err="1" smtClean="0"/>
              <a:t>There</a:t>
            </a:r>
            <a:r>
              <a:rPr lang="cs-CZ" dirty="0" smtClean="0"/>
              <a:t> are  ……………. </a:t>
            </a:r>
            <a:r>
              <a:rPr lang="cs-CZ" dirty="0" err="1"/>
              <a:t>t</a:t>
            </a:r>
            <a:r>
              <a:rPr lang="cs-CZ" dirty="0" err="1" smtClean="0"/>
              <a:t>erritories</a:t>
            </a:r>
            <a:r>
              <a:rPr lang="cs-CZ" dirty="0" smtClean="0"/>
              <a:t> in </a:t>
            </a:r>
            <a:r>
              <a:rPr lang="cs-CZ" dirty="0" err="1" smtClean="0"/>
              <a:t>Canada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32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  <a:latin typeface="Algerian" pitchFamily="82" charset="0"/>
              </a:rPr>
              <a:t>CANADA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capital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b="1" i="1" dirty="0" smtClean="0"/>
              <a:t>Ottawa</a:t>
            </a:r>
          </a:p>
          <a:p>
            <a:pPr>
              <a:lnSpc>
                <a:spcPct val="150000"/>
              </a:lnSpc>
            </a:pPr>
            <a:r>
              <a:rPr lang="cs-CZ" i="1" dirty="0" err="1" smtClean="0"/>
              <a:t>Queen</a:t>
            </a:r>
            <a:r>
              <a:rPr lang="cs-CZ" i="1" dirty="0" smtClean="0"/>
              <a:t> </a:t>
            </a:r>
            <a:r>
              <a:rPr lang="cs-CZ" b="1" i="1" dirty="0" smtClean="0"/>
              <a:t>Elizabeth II</a:t>
            </a:r>
          </a:p>
          <a:p>
            <a:pPr>
              <a:lnSpc>
                <a:spcPct val="150000"/>
              </a:lnSpc>
            </a:pPr>
            <a:r>
              <a:rPr lang="cs-CZ" i="1" dirty="0" err="1" smtClean="0"/>
              <a:t>About</a:t>
            </a:r>
            <a:r>
              <a:rPr lang="cs-CZ" i="1" dirty="0" smtClean="0"/>
              <a:t> </a:t>
            </a:r>
            <a:r>
              <a:rPr lang="cs-CZ" b="1" i="1" dirty="0" smtClean="0"/>
              <a:t>35 </a:t>
            </a:r>
            <a:r>
              <a:rPr lang="cs-CZ" b="1" i="1" dirty="0" err="1" smtClean="0"/>
              <a:t>million</a:t>
            </a:r>
            <a:r>
              <a:rPr lang="cs-CZ" b="1" i="1" dirty="0" smtClean="0"/>
              <a:t> </a:t>
            </a:r>
            <a:r>
              <a:rPr lang="cs-CZ" i="1" dirty="0" smtClean="0"/>
              <a:t>inhabitants</a:t>
            </a:r>
          </a:p>
          <a:p>
            <a:pPr>
              <a:lnSpc>
                <a:spcPct val="150000"/>
              </a:lnSpc>
            </a:pPr>
            <a:r>
              <a:rPr lang="cs-CZ" b="1" i="1" dirty="0" smtClean="0"/>
              <a:t>10</a:t>
            </a:r>
            <a:r>
              <a:rPr lang="cs-CZ" i="1" dirty="0" smtClean="0"/>
              <a:t> </a:t>
            </a:r>
            <a:r>
              <a:rPr lang="cs-CZ" i="1" dirty="0" err="1" smtClean="0"/>
              <a:t>provinces</a:t>
            </a:r>
            <a:r>
              <a:rPr lang="cs-CZ" i="1" dirty="0" smtClean="0"/>
              <a:t>, </a:t>
            </a:r>
            <a:r>
              <a:rPr lang="cs-CZ" b="1" i="1" dirty="0" smtClean="0"/>
              <a:t>3</a:t>
            </a:r>
            <a:r>
              <a:rPr lang="cs-CZ" i="1" dirty="0" smtClean="0"/>
              <a:t> </a:t>
            </a:r>
            <a:r>
              <a:rPr lang="cs-CZ" i="1" dirty="0" err="1" smtClean="0"/>
              <a:t>territories</a:t>
            </a:r>
            <a:endParaRPr lang="cs-CZ" i="1" dirty="0" smtClean="0"/>
          </a:p>
          <a:p>
            <a:pPr>
              <a:lnSpc>
                <a:spcPct val="150000"/>
              </a:lnSpc>
            </a:pPr>
            <a:r>
              <a:rPr lang="cs-CZ" b="1" i="1" dirty="0" err="1" smtClean="0"/>
              <a:t>English</a:t>
            </a:r>
            <a:r>
              <a:rPr lang="cs-CZ" i="1" dirty="0" smtClean="0"/>
              <a:t>, </a:t>
            </a:r>
            <a:r>
              <a:rPr lang="cs-CZ" i="1" dirty="0" err="1" smtClean="0"/>
              <a:t>French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14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Map </a:t>
            </a:r>
            <a:r>
              <a:rPr lang="cs-CZ" dirty="0" err="1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Canada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000" b="1" dirty="0" err="1" smtClean="0"/>
              <a:t>Provinces</a:t>
            </a:r>
            <a:r>
              <a:rPr lang="cs-CZ" sz="2000" b="1" dirty="0" smtClean="0"/>
              <a:t> and </a:t>
            </a:r>
            <a:r>
              <a:rPr lang="cs-CZ" sz="2000" b="1" dirty="0" err="1" smtClean="0"/>
              <a:t>territories</a:t>
            </a:r>
            <a:r>
              <a:rPr lang="cs-CZ" sz="2000" b="1" dirty="0" smtClean="0"/>
              <a:t> – </a:t>
            </a:r>
            <a:r>
              <a:rPr lang="cs-CZ" sz="2000" b="1" dirty="0" err="1" smtClean="0"/>
              <a:t>division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Canada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64704"/>
            <a:ext cx="4680520" cy="368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645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Autofit/>
          </a:bodyPr>
          <a:lstStyle/>
          <a:p>
            <a:pPr algn="l"/>
            <a:r>
              <a:rPr lang="cs-CZ" sz="1600" b="1" dirty="0" smtClean="0"/>
              <a:t>Citace: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vlajka http://www.google.cz/imgres?q=CANADA&amp;hl=cs&amp;sa=X&amp;biw=1366&amp;bih=664&amp;tbm=isch&amp;prmd=imvns&amp;tbnid=PKNGBTam99y63M:&amp;imgrefurl=https://www.cia.gov/library/publications/the-world-factbook/geos/ca.html&amp;docid=CS9v36B_HArbhM&amp;imgurl=https://www.cia.gov/library/publications/the-world-factbook/graphics/flags/large/ca-lgflag.gif&amp;w=601&amp;h=302&amp;ei=Xl17T9naIqv74QTohb2HBA&amp;zoom=1&amp;iact=rc&amp;dur=261&amp;sig=113670424324528468800&amp;page=1&amp;tbnh=94&amp;tbnw=187&amp;start=0&amp;ndsp=19&amp;ved=1t:429,r:2,s:0&amp;tx=130&amp;ty=43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informace o Kanadě </a:t>
            </a:r>
            <a:br>
              <a:rPr lang="cs-CZ" sz="1600" dirty="0" smtClean="0"/>
            </a:br>
            <a:r>
              <a:rPr lang="cs-CZ" sz="1600" dirty="0" smtClean="0"/>
              <a:t>http://en.wikipedia.org/wiki/Canada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mapa Kanady http://www.google.cz/imgres?q=CANADA&amp;hl=cs&amp;sa=X&amp;biw=1366&amp;bih=664&amp;tbm=isch&amp;prmd=imvns&amp;tbnid=n5TVuJ-Ki11f-M:&amp;imgrefurl=http://www.trailcanada.com/canada/map/&amp;docid=S1_0-xcpBIGtDM&amp;imgurl=http://www.trailcanada.com/images/map-canada.jpg&amp;w=430&amp;h=339&amp;ei=Xl17T9naIqv74QTohb2HBA&amp;zoom=1&amp;iact=rc&amp;dur=245&amp;sig=113670424324528468800&amp;page=3&amp;tbnh=140&amp;tbnw=178&amp;start=43&amp;ndsp=24&amp;ved=1t:429,r:17,s:43&amp;tx=49&amp;ty=67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Datum: 26.3.2012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0157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Materiál je určen pro práci </a:t>
            </a:r>
            <a:br>
              <a:rPr lang="cs-CZ" dirty="0" smtClean="0"/>
            </a:br>
            <a:r>
              <a:rPr lang="cs-CZ" dirty="0" smtClean="0"/>
              <a:t>s interaktivní tabulí. Slouží jako výkladový materiál či jako materiál k zopakování a upevnění znalostí o Kanadě. V úvodní části prezentace žáci odpovídají na otázky týkající </a:t>
            </a:r>
            <a:r>
              <a:rPr lang="cs-CZ" smtClean="0"/>
              <a:t>se Kanady. </a:t>
            </a:r>
            <a:r>
              <a:rPr lang="cs-CZ" dirty="0" smtClean="0"/>
              <a:t>Učitel může </a:t>
            </a:r>
            <a:r>
              <a:rPr lang="cs-CZ" i="1" dirty="0" err="1" smtClean="0"/>
              <a:t>Quiz</a:t>
            </a:r>
            <a:r>
              <a:rPr lang="cs-CZ" i="1" dirty="0" smtClean="0"/>
              <a:t> </a:t>
            </a:r>
            <a:r>
              <a:rPr lang="cs-CZ" dirty="0" smtClean="0"/>
              <a:t>zadat k vypracování jako samostatnou či skupinovou práci.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74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96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CANADA</vt:lpstr>
      <vt:lpstr>QUIZ</vt:lpstr>
      <vt:lpstr>CANADA</vt:lpstr>
      <vt:lpstr>Map of Canada</vt:lpstr>
      <vt:lpstr>Citace:  vlajka http://www.google.cz/imgres?q=CANADA&amp;hl=cs&amp;sa=X&amp;biw=1366&amp;bih=664&amp;tbm=isch&amp;prmd=imvns&amp;tbnid=PKNGBTam99y63M:&amp;imgrefurl=https://www.cia.gov/library/publications/the-world-factbook/geos/ca.html&amp;docid=CS9v36B_HArbhM&amp;imgurl=https://www.cia.gov/library/publications/the-world-factbook/graphics/flags/large/ca-lgflag.gif&amp;w=601&amp;h=302&amp;ei=Xl17T9naIqv74QTohb2HBA&amp;zoom=1&amp;iact=rc&amp;dur=261&amp;sig=113670424324528468800&amp;page=1&amp;tbnh=94&amp;tbnw=187&amp;start=0&amp;ndsp=19&amp;ved=1t:429,r:2,s:0&amp;tx=130&amp;ty=43   informace o Kanadě  http://en.wikipedia.org/wiki/Canada  mapa Kanady http://www.google.cz/imgres?q=CANADA&amp;hl=cs&amp;sa=X&amp;biw=1366&amp;bih=664&amp;tbm=isch&amp;prmd=imvns&amp;tbnid=n5TVuJ-Ki11f-M:&amp;imgrefurl=http://www.trailcanada.com/canada/map/&amp;docid=S1_0-xcpBIGtDM&amp;imgurl=http://www.trailcanada.com/images/map-canada.jpg&amp;w=430&amp;h=339&amp;ei=Xl17T9naIqv74QTohb2HBA&amp;zoom=1&amp;iact=rc&amp;dur=245&amp;sig=113670424324528468800&amp;page=3&amp;tbnh=140&amp;tbnw=178&amp;start=43&amp;ndsp=24&amp;ved=1t:429,r:17,s:43&amp;tx=49&amp;ty=67  Datum: 26.3.2012</vt:lpstr>
      <vt:lpstr>Anotace: Materiál je určen pro práci  s interaktivní tabulí. Slouží jako výkladový materiál či jako materiál k zopakování a upevnění znalostí o Kanadě. V úvodní části prezentace žáci odpovídají na otázky týkající se Kanady. Učitel může Quiz zadat k vypracování jako samostatnou či skupinovou práci.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VY_32_INOVACE_20_Anglický jazyk  8.-9. ročník TEMA: Canada</dc:title>
  <dc:creator>Hanička</dc:creator>
  <cp:lastModifiedBy>Aleš Polívka</cp:lastModifiedBy>
  <cp:revision>5</cp:revision>
  <dcterms:created xsi:type="dcterms:W3CDTF">2012-04-03T20:20:38Z</dcterms:created>
  <dcterms:modified xsi:type="dcterms:W3CDTF">2012-08-15T15:33:22Z</dcterms:modified>
</cp:coreProperties>
</file>