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5" r:id="rId4"/>
    <p:sldId id="280" r:id="rId5"/>
    <p:sldId id="27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10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VY_32_INOVACE_20_CJ4_Souhrnná </a:t>
          </a:r>
          <a:r>
            <a:rPr lang="cs-CZ" sz="2000" baseline="0" dirty="0" smtClean="0"/>
            <a:t>cvičení, opakování pravopisu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OBDOBÍ: březen 2012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– souhrnná cvičení, opakování pravopisu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6249" y="0"/>
          <a:ext cx="7689923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6249" y="0"/>
        <a:ext cx="7689923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689923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OBDOBÍ: březen 2012</a:t>
          </a:r>
          <a:endParaRPr lang="cs-CZ" sz="2000" kern="1200" dirty="0"/>
        </a:p>
      </dsp:txBody>
      <dsp:txXfrm>
        <a:off x="735012" y="312380"/>
        <a:ext cx="7689923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689923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VY_32_INOVACE_20_CJ4_Souhrnná </a:t>
          </a:r>
          <a:r>
            <a:rPr lang="cs-CZ" sz="2000" kern="1200" baseline="0" dirty="0" smtClean="0"/>
            <a:t>cvičení, opakování pravopisu</a:t>
          </a:r>
          <a:endParaRPr lang="cs-CZ" sz="2000" kern="1200" dirty="0"/>
        </a:p>
      </dsp:txBody>
      <dsp:txXfrm>
        <a:off x="735012" y="624760"/>
        <a:ext cx="7689923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689923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– souhrnná cvičení, opakování pravopisu</a:t>
          </a:r>
          <a:endParaRPr lang="cs-CZ" sz="2000" kern="1200" dirty="0"/>
        </a:p>
      </dsp:txBody>
      <dsp:txXfrm>
        <a:off x="735012" y="937140"/>
        <a:ext cx="7689923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00831989"/>
              </p:ext>
            </p:extLst>
          </p:nvPr>
        </p:nvGraphicFramePr>
        <p:xfrm>
          <a:off x="323528" y="2132856"/>
          <a:ext cx="8424936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4.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SOUHRNNÁ CVIČENÍ NA OPAKOVÁNÍ PRAVOPISU</a:t>
            </a:r>
            <a:r>
              <a:rPr lang="cs-CZ" smtClean="0"/>
              <a:t>, VYHLEDÁVÁNÍ </a:t>
            </a:r>
            <a:r>
              <a:rPr lang="cs-CZ" dirty="0" smtClean="0"/>
              <a:t>PODSTATNÝCH JMEN</a:t>
            </a:r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799" y="188641"/>
            <a:ext cx="8229600" cy="648072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Zakroužkuj a oprav chyby v textu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01207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3800" dirty="0" smtClean="0"/>
              <a:t>Víš, jaký je rozdíl mezi </a:t>
            </a:r>
            <a:r>
              <a:rPr lang="cs-CZ" sz="3800" dirty="0" err="1" smtClean="0"/>
              <a:t>hlemýšděm</a:t>
            </a:r>
            <a:r>
              <a:rPr lang="cs-CZ" sz="3800" dirty="0" smtClean="0"/>
              <a:t> a </a:t>
            </a:r>
            <a:r>
              <a:rPr lang="cs-CZ" sz="3800" dirty="0" err="1" smtClean="0"/>
              <a:t>slymákem</a:t>
            </a:r>
            <a:r>
              <a:rPr lang="cs-CZ" sz="3800" dirty="0" smtClean="0"/>
              <a:t>? </a:t>
            </a:r>
            <a:r>
              <a:rPr lang="cs-CZ" sz="3800" dirty="0" err="1" smtClean="0"/>
              <a:t>Hlemýžť</a:t>
            </a:r>
            <a:r>
              <a:rPr lang="cs-CZ" sz="3800" dirty="0" smtClean="0"/>
              <a:t> si nese na zádech svůj </a:t>
            </a:r>
            <a:r>
              <a:rPr lang="cs-CZ" sz="3800" dirty="0" err="1" smtClean="0"/>
              <a:t>příbitek</a:t>
            </a:r>
            <a:r>
              <a:rPr lang="cs-CZ" sz="3800" dirty="0" smtClean="0"/>
              <a:t> – </a:t>
            </a:r>
            <a:r>
              <a:rPr lang="cs-CZ" sz="3800" dirty="0" err="1" smtClean="0"/>
              <a:t>ulytu</a:t>
            </a:r>
            <a:r>
              <a:rPr lang="cs-CZ" sz="3800" dirty="0" smtClean="0"/>
              <a:t>. Slimák </a:t>
            </a:r>
            <a:r>
              <a:rPr lang="cs-CZ" sz="3800" dirty="0" err="1" smtClean="0"/>
              <a:t>sy</a:t>
            </a:r>
            <a:r>
              <a:rPr lang="cs-CZ" sz="3800" dirty="0" smtClean="0"/>
              <a:t> musí hledat </a:t>
            </a:r>
            <a:r>
              <a:rPr lang="cs-CZ" sz="3800" dirty="0" err="1" smtClean="0"/>
              <a:t>úkryd</a:t>
            </a:r>
            <a:r>
              <a:rPr lang="cs-CZ" sz="3800" dirty="0" smtClean="0"/>
              <a:t> v trávě nebo ve spadlém </a:t>
            </a:r>
            <a:r>
              <a:rPr lang="cs-CZ" sz="3800" dirty="0" err="1" smtClean="0"/>
              <a:t>lystí</a:t>
            </a:r>
            <a:r>
              <a:rPr lang="cs-CZ" sz="3800" dirty="0" smtClean="0"/>
              <a:t>. Ten nemá tu </a:t>
            </a:r>
            <a:r>
              <a:rPr lang="cs-CZ" sz="3800" dirty="0" err="1" smtClean="0"/>
              <a:t>víhodu</a:t>
            </a:r>
            <a:r>
              <a:rPr lang="cs-CZ" sz="3800" dirty="0" smtClean="0"/>
              <a:t>, že </a:t>
            </a:r>
            <a:r>
              <a:rPr lang="cs-CZ" sz="3800" dirty="0" err="1" smtClean="0"/>
              <a:t>bi</a:t>
            </a:r>
            <a:r>
              <a:rPr lang="cs-CZ" sz="3800" dirty="0" smtClean="0"/>
              <a:t> si </a:t>
            </a:r>
            <a:r>
              <a:rPr lang="cs-CZ" sz="3800" dirty="0" err="1" smtClean="0"/>
              <a:t>příbitek</a:t>
            </a:r>
            <a:r>
              <a:rPr lang="cs-CZ" sz="3800" dirty="0" smtClean="0"/>
              <a:t> nosil. Proto se stává snadnou kořistí drobných </a:t>
            </a:r>
            <a:r>
              <a:rPr lang="cs-CZ" sz="3800" dirty="0" err="1" smtClean="0"/>
              <a:t>šelmyček</a:t>
            </a:r>
            <a:r>
              <a:rPr lang="cs-CZ" sz="3800" dirty="0" smtClean="0"/>
              <a:t> nebo i </a:t>
            </a:r>
            <a:r>
              <a:rPr lang="cs-CZ" sz="3800" dirty="0"/>
              <a:t>P</a:t>
            </a:r>
            <a:r>
              <a:rPr lang="cs-CZ" sz="3800" dirty="0" smtClean="0"/>
              <a:t>táků. Hlemýžď i </a:t>
            </a:r>
            <a:r>
              <a:rPr lang="cs-CZ" sz="3800" dirty="0" err="1" smtClean="0"/>
              <a:t>slymák</a:t>
            </a:r>
            <a:r>
              <a:rPr lang="cs-CZ" sz="3800" dirty="0" smtClean="0"/>
              <a:t> </a:t>
            </a:r>
            <a:r>
              <a:rPr lang="cs-CZ" sz="3800" dirty="0" err="1" smtClean="0"/>
              <a:t>vilučují</a:t>
            </a:r>
            <a:r>
              <a:rPr lang="cs-CZ" sz="3800" dirty="0" smtClean="0"/>
              <a:t> sliz, po kterém se jejich </a:t>
            </a:r>
            <a:r>
              <a:rPr lang="cs-CZ" sz="3800" dirty="0" err="1" smtClean="0"/>
              <a:t>masyté</a:t>
            </a:r>
            <a:r>
              <a:rPr lang="cs-CZ" sz="3800" dirty="0" smtClean="0"/>
              <a:t> beznohé tělo </a:t>
            </a:r>
            <a:r>
              <a:rPr lang="cs-CZ" sz="3800" dirty="0" err="1" smtClean="0"/>
              <a:t>pohibuje</a:t>
            </a:r>
            <a:r>
              <a:rPr lang="cs-CZ" sz="3800" dirty="0" smtClean="0"/>
              <a:t>.</a:t>
            </a:r>
          </a:p>
        </p:txBody>
      </p:sp>
      <p:sp>
        <p:nvSpPr>
          <p:cNvPr id="4" name="Ovál 3"/>
          <p:cNvSpPr/>
          <p:nvPr/>
        </p:nvSpPr>
        <p:spPr>
          <a:xfrm>
            <a:off x="6030747" y="953432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96519" y="1601504"/>
            <a:ext cx="36004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46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760"/>
            <a:ext cx="8229600" cy="648072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Podtrhni podstatná jména v textu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01207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3800" dirty="0" smtClean="0"/>
              <a:t>Víš, jaký je rozdíl mezi hlemýžděm a slimákem? Hlemýžď si nese na zádech svůj příbytek – ulitu. Slimák si musí hledat úkryt v trávě nebo ve spadlém listí. Ten nemá tu výhodu, že by si příbytek nosil. Proto se stává snadnou kořistí drobných šelmiček nebo i ptáků. Hlemýžď i slimák vylučují sliz, po kterém se jejich masité beznohé tělo pohybuje.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2771800" y="1484784"/>
            <a:ext cx="100811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932040" y="1525180"/>
            <a:ext cx="22322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11560" y="2132856"/>
            <a:ext cx="1800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Iva\AppData\Local\Microsoft\Windows\Temporary Internet Files\Content.IE5\X4N8IEQZ\MC9003914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303" y="450796"/>
            <a:ext cx="1291202" cy="107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\AppData\Local\Microsoft\Windows\Temporary Internet Files\Content.IE5\MPGV0WRI\MC9000525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29210" y="2780928"/>
            <a:ext cx="1546216" cy="91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18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8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</TotalTime>
  <Words>231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Zakroužkuj a oprav chyby v textu</vt:lpstr>
      <vt:lpstr>Podtrhni podstatná jména v textu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268</cp:revision>
  <dcterms:created xsi:type="dcterms:W3CDTF">2011-06-20T10:40:08Z</dcterms:created>
  <dcterms:modified xsi:type="dcterms:W3CDTF">2012-06-27T09:17:35Z</dcterms:modified>
</cp:coreProperties>
</file>