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8" d="100"/>
          <a:sy n="78" d="100"/>
        </p:scale>
        <p:origin x="-744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</a:t>
          </a:r>
          <a:r>
            <a:rPr lang="cs-CZ" sz="2000" baseline="0" smtClean="0"/>
            <a:t>VY_32_INOVACE_20_ČJ1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Kolín V., Mnichovická 62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Šárka Fantová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Písmeno a hláska H </a:t>
          </a:r>
          <a:r>
            <a:rPr lang="cs-CZ" sz="2000" dirty="0" err="1" smtClean="0"/>
            <a:t>h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4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4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4"/>
      <dgm:spPr/>
    </dgm:pt>
    <dgm:pt modelId="{A52A0455-90FF-4808-ABD0-F02540D31D5A}" type="pres">
      <dgm:prSet presAssocID="{D1B46980-6531-4606-95E6-44980827E919}" presName="circle2" presStyleLbl="node1" presStyleIdx="1" presStyleCnt="4"/>
      <dgm:spPr/>
    </dgm:pt>
    <dgm:pt modelId="{6140AFEC-043D-4C43-A2F9-D0F5331DF3A3}" type="pres">
      <dgm:prSet presAssocID="{D1B46980-6531-4606-95E6-44980827E919}" presName="rect2" presStyleLbl="alignAcc1" presStyleIdx="1" presStyleCnt="4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4"/>
      <dgm:spPr/>
    </dgm:pt>
    <dgm:pt modelId="{313FC574-E1CD-4FB4-B054-0B805CE0447D}" type="pres">
      <dgm:prSet presAssocID="{B651F6E3-6281-48DB-9319-2AEAFDAE7572}" presName="circle3" presStyleLbl="node1" presStyleIdx="2" presStyleCnt="4"/>
      <dgm:spPr/>
    </dgm:pt>
    <dgm:pt modelId="{619D679B-A015-4ECF-8348-D1034C574F40}" type="pres">
      <dgm:prSet presAssocID="{B651F6E3-6281-48DB-9319-2AEAFDAE7572}" presName="rect3" presStyleLbl="alignAcc1" presStyleIdx="2" presStyleCnt="4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4"/>
      <dgm:spPr/>
    </dgm:pt>
    <dgm:pt modelId="{FFC9F71D-1B4F-4AD9-A4A6-86ADEFC8AF5C}" type="pres">
      <dgm:prSet presAssocID="{D8197B8C-B260-4A16-BDF4-0947B075E274}" presName="circle4" presStyleLbl="node1" presStyleIdx="3" presStyleCnt="4"/>
      <dgm:spPr/>
    </dgm:pt>
    <dgm:pt modelId="{25B08C86-7E15-44DC-BE7F-FFB55DD49D12}" type="pres">
      <dgm:prSet presAssocID="{D8197B8C-B260-4A16-BDF4-0947B075E274}" presName="rect4" presStyleLbl="alignAcc1" presStyleIdx="3" presStyleCnt="4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13CDA376-51CC-43A4-BB28-D68FA4900018}" type="presParOf" srcId="{333A1088-737F-45CB-B68E-254E46348037}" destId="{AED2198E-93D5-4001-81B4-73124B309672}" srcOrd="12" destOrd="0" presId="urn:microsoft.com/office/officeart/2005/8/layout/target3"/>
    <dgm:cxn modelId="{43CC709B-1745-47B2-8A06-E8380F06E8A9}" type="presParOf" srcId="{333A1088-737F-45CB-B68E-254E46348037}" destId="{2BE915AB-18AA-4053-B92C-3BFC9ED204BB}" srcOrd="13" destOrd="0" presId="urn:microsoft.com/office/officeart/2005/8/layout/target3"/>
    <dgm:cxn modelId="{23FB4463-6545-4245-B514-AB668D3F89F0}" type="presParOf" srcId="{333A1088-737F-45CB-B68E-254E46348037}" destId="{6BB5E863-4638-4E1D-BFDE-399D028AC4ED}" srcOrd="14" destOrd="0" presId="urn:microsoft.com/office/officeart/2005/8/layout/target3"/>
    <dgm:cxn modelId="{E511B6D4-0D10-4AEB-B5EF-3B249F5AA9AF}" type="presParOf" srcId="{333A1088-737F-45CB-B68E-254E46348037}" destId="{5A5FFA88-C948-4069-8E93-59FA12366E83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1470025" cy="14700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717841" y="0"/>
          <a:ext cx="7037387" cy="14700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Kolín V., Mnichovická 62</a:t>
          </a:r>
          <a:endParaRPr lang="cs-CZ" sz="2000" kern="1200" dirty="0"/>
        </a:p>
      </dsp:txBody>
      <dsp:txXfrm>
        <a:off x="717841" y="0"/>
        <a:ext cx="7037387" cy="312380"/>
      </dsp:txXfrm>
    </dsp:sp>
    <dsp:sp modelId="{A52A0455-90FF-4808-ABD0-F02540D31D5A}">
      <dsp:nvSpPr>
        <dsp:cNvPr id="0" name=""/>
        <dsp:cNvSpPr/>
      </dsp:nvSpPr>
      <dsp:spPr>
        <a:xfrm>
          <a:off x="192940" y="312380"/>
          <a:ext cx="1084143" cy="108414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735012" y="312380"/>
          <a:ext cx="7037387" cy="10841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Šárka Fantová</a:t>
          </a:r>
          <a:endParaRPr lang="cs-CZ" sz="2000" kern="1200" dirty="0"/>
        </a:p>
      </dsp:txBody>
      <dsp:txXfrm>
        <a:off x="735012" y="312380"/>
        <a:ext cx="7037387" cy="312380"/>
      </dsp:txXfrm>
    </dsp:sp>
    <dsp:sp modelId="{313FC574-E1CD-4FB4-B054-0B805CE0447D}">
      <dsp:nvSpPr>
        <dsp:cNvPr id="0" name=""/>
        <dsp:cNvSpPr/>
      </dsp:nvSpPr>
      <dsp:spPr>
        <a:xfrm>
          <a:off x="385881" y="624760"/>
          <a:ext cx="698261" cy="69826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735012" y="624760"/>
          <a:ext cx="7037387" cy="69826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</a:t>
          </a:r>
          <a:r>
            <a:rPr lang="cs-CZ" sz="2000" kern="1200" baseline="0" smtClean="0"/>
            <a:t>VY_32_INOVACE_20_ČJ1</a:t>
          </a:r>
          <a:endParaRPr lang="cs-CZ" sz="2000" kern="1200" dirty="0"/>
        </a:p>
      </dsp:txBody>
      <dsp:txXfrm>
        <a:off x="735012" y="624760"/>
        <a:ext cx="7037387" cy="312380"/>
      </dsp:txXfrm>
    </dsp:sp>
    <dsp:sp modelId="{FFC9F71D-1B4F-4AD9-A4A6-86ADEFC8AF5C}">
      <dsp:nvSpPr>
        <dsp:cNvPr id="0" name=""/>
        <dsp:cNvSpPr/>
      </dsp:nvSpPr>
      <dsp:spPr>
        <a:xfrm>
          <a:off x="578822" y="937140"/>
          <a:ext cx="312380" cy="31238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735012" y="937140"/>
          <a:ext cx="7037387" cy="31238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Písmeno a hláska H </a:t>
          </a:r>
          <a:r>
            <a:rPr lang="cs-CZ" sz="2000" kern="1200" dirty="0" err="1" smtClean="0"/>
            <a:t>h</a:t>
          </a:r>
          <a:endParaRPr lang="cs-CZ" sz="2000" kern="1200" dirty="0"/>
        </a:p>
      </dsp:txBody>
      <dsp:txXfrm>
        <a:off x="735012" y="937140"/>
        <a:ext cx="7037387" cy="3123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wmf"/><Relationship Id="rId7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5" Type="http://schemas.openxmlformats.org/officeDocument/2006/relationships/image" Target="../media/image5.jpeg"/><Relationship Id="rId4" Type="http://schemas.openxmlformats.org/officeDocument/2006/relationships/image" Target="../media/image4.wmf"/><Relationship Id="rId9" Type="http://schemas.openxmlformats.org/officeDocument/2006/relationships/image" Target="../media/image9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wmf"/><Relationship Id="rId5" Type="http://schemas.openxmlformats.org/officeDocument/2006/relationships/image" Target="../media/image7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wmf"/><Relationship Id="rId5" Type="http://schemas.openxmlformats.org/officeDocument/2006/relationships/image" Target="../media/image7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858335409"/>
              </p:ext>
            </p:extLst>
          </p:nvPr>
        </p:nvGraphicFramePr>
        <p:xfrm>
          <a:off x="685800" y="2130425"/>
          <a:ext cx="7772400" cy="1470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Písmeno a hláska H </a:t>
            </a:r>
            <a:r>
              <a:rPr lang="cs-CZ" dirty="0" err="1" smtClean="0"/>
              <a:t>h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5085184"/>
            <a:ext cx="5407152" cy="1045464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107504" y="6309320"/>
            <a:ext cx="8856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7534275" algn="l"/>
              </a:tabLst>
            </a:pPr>
            <a:r>
              <a:rPr lang="cs-CZ" dirty="0" smtClean="0"/>
              <a:t>20. 1. 2012	1. třída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Vyber obrázky, které mají ve svém názvu H</a:t>
            </a:r>
            <a:endParaRPr lang="cs-CZ" dirty="0"/>
          </a:p>
        </p:txBody>
      </p:sp>
      <p:pic>
        <p:nvPicPr>
          <p:cNvPr id="1026" name="Picture 2" descr="C:\Users\Šárka\AppData\Local\Microsoft\Windows\Temporary Internet Files\Content.IE5\CFSVMPG8\MC900441391[1]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91680"/>
            <a:ext cx="2160240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Šárka\AppData\Local\Microsoft\Windows\Temporary Internet Files\Content.IE5\5ZIPA8M5\MC90029078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7593" y="2006897"/>
            <a:ext cx="1472697" cy="1705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Šárka\AppData\Local\Microsoft\Windows\Temporary Internet Files\Content.IE5\CJS13HCS\MC90041254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828583"/>
            <a:ext cx="1254047" cy="2313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Šárka\AppData\Local\Microsoft\Windows\Temporary Internet Files\Content.IE5\ZP6GWKI1\MP900422533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2265309"/>
            <a:ext cx="1440160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Šárka\AppData\Local\Microsoft\Windows\Temporary Internet Files\Content.IE5\01LQH3RH\MC90020733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437112"/>
            <a:ext cx="1045693" cy="184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Šárka\AppData\Local\Microsoft\Windows\Temporary Internet Files\Content.IE5\IQOVYVP5\MP900174983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7718" y="4293096"/>
            <a:ext cx="2172572" cy="1448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Šárka\AppData\Local\Microsoft\Windows\Temporary Internet Files\Content.IE5\6Q3DAFKX\MC900335650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9404" y="4627592"/>
            <a:ext cx="1770953" cy="1258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Šárka\AppData\Local\Microsoft\Windows\Temporary Internet Files\Content.IE5\YYL3L6TV\MC900324470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603" y="4588658"/>
            <a:ext cx="1854403" cy="133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60709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Napiš názvy obrázků velkým tiskacím písmem</a:t>
            </a:r>
            <a:endParaRPr lang="cs-CZ" dirty="0"/>
          </a:p>
        </p:txBody>
      </p:sp>
      <p:pic>
        <p:nvPicPr>
          <p:cNvPr id="1026" name="Picture 2" descr="C:\Users\Šárka\AppData\Local\Microsoft\Windows\Temporary Internet Files\Content.IE5\CFSVMPG8\MC900441391[1]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91680"/>
            <a:ext cx="2160240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Šárka\AppData\Local\Microsoft\Windows\Temporary Internet Files\Content.IE5\5ZIPA8M5\MC90029078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3941" y="1981745"/>
            <a:ext cx="1472697" cy="1705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Šárka\AppData\Local\Microsoft\Windows\Temporary Internet Files\Content.IE5\ZP6GWKI1\MP90042253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2502" y="2114199"/>
            <a:ext cx="1440160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Šárka\AppData\Local\Microsoft\Windows\Temporary Internet Files\Content.IE5\IQOVYVP5\MP900174983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594859"/>
            <a:ext cx="2172572" cy="1448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Šárka\AppData\Local\Microsoft\Windows\Temporary Internet Files\Content.IE5\YYL3L6TV\MC90032447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4037" y="4707302"/>
            <a:ext cx="1854403" cy="133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50014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Přepiš názvy do sešitu </a:t>
            </a:r>
            <a:endParaRPr lang="cs-CZ" dirty="0"/>
          </a:p>
        </p:txBody>
      </p:sp>
      <p:pic>
        <p:nvPicPr>
          <p:cNvPr id="1026" name="Picture 2" descr="C:\Users\Šárka\AppData\Local\Microsoft\Windows\Temporary Internet Files\Content.IE5\CFSVMPG8\MC900441391[1]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91680"/>
            <a:ext cx="2160240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Šárka\AppData\Local\Microsoft\Windows\Temporary Internet Files\Content.IE5\5ZIPA8M5\MC90029078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3941" y="1981745"/>
            <a:ext cx="1472697" cy="1705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Šárka\AppData\Local\Microsoft\Windows\Temporary Internet Files\Content.IE5\ZP6GWKI1\MP90042253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2502" y="2114199"/>
            <a:ext cx="1440160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Šárka\AppData\Local\Microsoft\Windows\Temporary Internet Files\Content.IE5\IQOVYVP5\MP900174983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594859"/>
            <a:ext cx="2172572" cy="1448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Šárka\AppData\Local\Microsoft\Windows\Temporary Internet Files\Content.IE5\YYL3L6TV\MC90032447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4037" y="4707302"/>
            <a:ext cx="1854403" cy="133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11371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Citace: </a:t>
            </a:r>
            <a:r>
              <a:rPr lang="cs-CZ" dirty="0"/>
              <a:t>: </a:t>
            </a:r>
            <a:r>
              <a:rPr lang="cs-CZ" dirty="0">
                <a:hlinkClick r:id="rId2"/>
              </a:rPr>
              <a:t>www.office.microsoft.com</a:t>
            </a:r>
            <a:endParaRPr lang="cs-CZ" dirty="0"/>
          </a:p>
          <a:p>
            <a:r>
              <a:rPr lang="cs-CZ" dirty="0" smtClean="0"/>
              <a:t>Anotace: materiál je určen pro práci s interaktivní tabulí pro žáky 1. ročníku. Je součástí vyvození hlásky a písmena H, slouží i k opakování probraných písmen, k </a:t>
            </a:r>
            <a:r>
              <a:rPr lang="cs-CZ" smtClean="0"/>
              <a:t>procvičení psaní.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07170095"/>
      </p:ext>
    </p:extLst>
  </p:cSld>
  <p:clrMapOvr>
    <a:masterClrMapping/>
  </p:clrMapOvr>
</p:sld>
</file>

<file path=ppt/theme/theme1.xml><?xml version="1.0" encoding="utf-8"?>
<a:theme xmlns:a="http://schemas.openxmlformats.org/drawingml/2006/main" name="ŠABLONA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ŠABLONA</Template>
  <TotalTime>32</TotalTime>
  <Words>92</Words>
  <Application>Microsoft Office PowerPoint</Application>
  <PresentationFormat>Předvádění na obrazovce (4:3)</PresentationFormat>
  <Paragraphs>11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ŠABLONA</vt:lpstr>
      <vt:lpstr>Prezentace aplikace PowerPoint</vt:lpstr>
      <vt:lpstr>Vyber obrázky, které mají ve svém názvu H</vt:lpstr>
      <vt:lpstr>Napiš názvy obrázků velkým tiskacím písmem</vt:lpstr>
      <vt:lpstr>Přepiš názvy do sešitu 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Šárka</dc:creator>
  <cp:lastModifiedBy>Aleš Polívka</cp:lastModifiedBy>
  <cp:revision>6</cp:revision>
  <dcterms:created xsi:type="dcterms:W3CDTF">2012-04-01T18:36:23Z</dcterms:created>
  <dcterms:modified xsi:type="dcterms:W3CDTF">2012-08-22T20:25:52Z</dcterms:modified>
</cp:coreProperties>
</file>