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9" r:id="rId3"/>
    <p:sldId id="256" r:id="rId4"/>
    <p:sldId id="257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84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Eva Nováková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Vyvození písmena R </a:t>
          </a:r>
          <a:r>
            <a:rPr lang="cs-CZ" sz="2000" dirty="0" err="1" smtClean="0"/>
            <a:t>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VY_32_INOVACE_20_ČJ1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7BA62D-1E30-458A-A269-3C49DF0E07F0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AFFA7A5-A73C-44CE-B39F-8F879CB8FC13}" type="presOf" srcId="{D1B46980-6531-4606-95E6-44980827E919}" destId="{6140AFEC-043D-4C43-A2F9-D0F5331DF3A3}" srcOrd="0" destOrd="0" presId="urn:microsoft.com/office/officeart/2005/8/layout/target3"/>
    <dgm:cxn modelId="{05F5736D-B6A8-4B06-926C-3078A526D2F5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26418E1-F437-4662-BCE7-D4D956EA3609}" type="presOf" srcId="{757F3AB3-0718-4624-B441-E567A8F0AB56}" destId="{333A1088-737F-45CB-B68E-254E46348037}" srcOrd="0" destOrd="0" presId="urn:microsoft.com/office/officeart/2005/8/layout/target3"/>
    <dgm:cxn modelId="{7A5CFF87-945E-4771-A368-8A8F74587671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5BCC29B-27C9-441C-B1B5-DA7A459A4331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BD8B40E-CE19-4434-A41C-6818ACF7A2E3}" type="presOf" srcId="{D8197B8C-B260-4A16-BDF4-0947B075E274}" destId="{5A5FFA88-C948-4069-8E93-59FA12366E83}" srcOrd="1" destOrd="0" presId="urn:microsoft.com/office/officeart/2005/8/layout/target3"/>
    <dgm:cxn modelId="{D3645E64-F842-4707-9B68-ABFCAFE9B9D3}" type="presOf" srcId="{B651F6E3-6281-48DB-9319-2AEAFDAE7572}" destId="{619D679B-A015-4ECF-8348-D1034C574F40}" srcOrd="0" destOrd="0" presId="urn:microsoft.com/office/officeart/2005/8/layout/target3"/>
    <dgm:cxn modelId="{EB37B520-EABC-4618-8A91-8466DB8601F3}" type="presOf" srcId="{D1D4F407-5343-4D3F-B5B9-D407B03CAEB4}" destId="{AED2198E-93D5-4001-81B4-73124B309672}" srcOrd="1" destOrd="0" presId="urn:microsoft.com/office/officeart/2005/8/layout/target3"/>
    <dgm:cxn modelId="{777BB9BB-30A6-4BD8-8825-602F15F9D8F5}" type="presParOf" srcId="{333A1088-737F-45CB-B68E-254E46348037}" destId="{F5ABB229-8D3B-4694-996A-96F23CF14429}" srcOrd="0" destOrd="0" presId="urn:microsoft.com/office/officeart/2005/8/layout/target3"/>
    <dgm:cxn modelId="{4E7B8FC5-EDFB-45E6-A22F-D0BC20714040}" type="presParOf" srcId="{333A1088-737F-45CB-B68E-254E46348037}" destId="{F41139FD-01EE-4571-8B17-4FB00FC51163}" srcOrd="1" destOrd="0" presId="urn:microsoft.com/office/officeart/2005/8/layout/target3"/>
    <dgm:cxn modelId="{04890F1D-4C57-4211-8C5B-39E1CDD97E27}" type="presParOf" srcId="{333A1088-737F-45CB-B68E-254E46348037}" destId="{D005CE8C-CC26-4C3E-AC11-E15060ECD759}" srcOrd="2" destOrd="0" presId="urn:microsoft.com/office/officeart/2005/8/layout/target3"/>
    <dgm:cxn modelId="{EF173FD7-C757-425D-96FF-D8A6B5C4BE40}" type="presParOf" srcId="{333A1088-737F-45CB-B68E-254E46348037}" destId="{2C702D82-9B77-49B7-9568-BB8EB47C3372}" srcOrd="3" destOrd="0" presId="urn:microsoft.com/office/officeart/2005/8/layout/target3"/>
    <dgm:cxn modelId="{0D493C5F-4BF8-413F-940C-4754036367C1}" type="presParOf" srcId="{333A1088-737F-45CB-B68E-254E46348037}" destId="{A52A0455-90FF-4808-ABD0-F02540D31D5A}" srcOrd="4" destOrd="0" presId="urn:microsoft.com/office/officeart/2005/8/layout/target3"/>
    <dgm:cxn modelId="{3685592C-410B-4FD4-9B77-E4BD40319803}" type="presParOf" srcId="{333A1088-737F-45CB-B68E-254E46348037}" destId="{6140AFEC-043D-4C43-A2F9-D0F5331DF3A3}" srcOrd="5" destOrd="0" presId="urn:microsoft.com/office/officeart/2005/8/layout/target3"/>
    <dgm:cxn modelId="{FE83A0CB-DF61-4031-9843-56717CBE1B06}" type="presParOf" srcId="{333A1088-737F-45CB-B68E-254E46348037}" destId="{9358AC05-5D7D-4327-9F80-1AD486AEA664}" srcOrd="6" destOrd="0" presId="urn:microsoft.com/office/officeart/2005/8/layout/target3"/>
    <dgm:cxn modelId="{9D1FAE27-3150-4219-91CC-0A969117BF74}" type="presParOf" srcId="{333A1088-737F-45CB-B68E-254E46348037}" destId="{313FC574-E1CD-4FB4-B054-0B805CE0447D}" srcOrd="7" destOrd="0" presId="urn:microsoft.com/office/officeart/2005/8/layout/target3"/>
    <dgm:cxn modelId="{EE3C7D12-D80A-41C8-98A6-555220702F80}" type="presParOf" srcId="{333A1088-737F-45CB-B68E-254E46348037}" destId="{619D679B-A015-4ECF-8348-D1034C574F40}" srcOrd="8" destOrd="0" presId="urn:microsoft.com/office/officeart/2005/8/layout/target3"/>
    <dgm:cxn modelId="{30944EB8-1E9E-458A-96B1-AA2A4FC19B30}" type="presParOf" srcId="{333A1088-737F-45CB-B68E-254E46348037}" destId="{322283A8-4A27-4CDA-BAE3-F381106A9174}" srcOrd="9" destOrd="0" presId="urn:microsoft.com/office/officeart/2005/8/layout/target3"/>
    <dgm:cxn modelId="{A3D26A52-EE6A-4543-9F37-6D1D9485B448}" type="presParOf" srcId="{333A1088-737F-45CB-B68E-254E46348037}" destId="{FFC9F71D-1B4F-4AD9-A4A6-86ADEFC8AF5C}" srcOrd="10" destOrd="0" presId="urn:microsoft.com/office/officeart/2005/8/layout/target3"/>
    <dgm:cxn modelId="{0FE1AA13-E7A6-4AC5-9ED5-5C752DC84D81}" type="presParOf" srcId="{333A1088-737F-45CB-B68E-254E46348037}" destId="{25B08C86-7E15-44DC-BE7F-FFB55DD49D12}" srcOrd="11" destOrd="0" presId="urn:microsoft.com/office/officeart/2005/8/layout/target3"/>
    <dgm:cxn modelId="{1A2FEEB1-0F48-4ADB-9AB2-1057A55464E9}" type="presParOf" srcId="{333A1088-737F-45CB-B68E-254E46348037}" destId="{AED2198E-93D5-4001-81B4-73124B309672}" srcOrd="12" destOrd="0" presId="urn:microsoft.com/office/officeart/2005/8/layout/target3"/>
    <dgm:cxn modelId="{DFA34097-81A6-44DD-BBEC-49F458C2F942}" type="presParOf" srcId="{333A1088-737F-45CB-B68E-254E46348037}" destId="{2BE915AB-18AA-4053-B92C-3BFC9ED204BB}" srcOrd="13" destOrd="0" presId="urn:microsoft.com/office/officeart/2005/8/layout/target3"/>
    <dgm:cxn modelId="{F82C58BE-976E-4038-AC83-ECEC6FD4E1A8}" type="presParOf" srcId="{333A1088-737F-45CB-B68E-254E46348037}" destId="{6BB5E863-4638-4E1D-BFDE-399D028AC4ED}" srcOrd="14" destOrd="0" presId="urn:microsoft.com/office/officeart/2005/8/layout/target3"/>
    <dgm:cxn modelId="{32294434-9837-4309-A171-9002E2F73E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Eva Nováková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Vyvození písmena R </a:t>
          </a:r>
          <a:r>
            <a:rPr lang="cs-CZ" sz="2000" kern="1200" dirty="0" err="1" smtClean="0"/>
            <a:t>r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163B-D865-4344-93B4-B44D2B3A1A7A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BC4F-8718-4511-9BF7-3057329634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39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163B-D865-4344-93B4-B44D2B3A1A7A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BC4F-8718-4511-9BF7-3057329634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20018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163B-D865-4344-93B4-B44D2B3A1A7A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BC4F-8718-4511-9BF7-3057329634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5183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163B-D865-4344-93B4-B44D2B3A1A7A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BC4F-8718-4511-9BF7-3057329634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9248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163B-D865-4344-93B4-B44D2B3A1A7A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BC4F-8718-4511-9BF7-3057329634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0858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163B-D865-4344-93B4-B44D2B3A1A7A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BC4F-8718-4511-9BF7-3057329634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8739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163B-D865-4344-93B4-B44D2B3A1A7A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BC4F-8718-4511-9BF7-3057329634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524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163B-D865-4344-93B4-B44D2B3A1A7A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BC4F-8718-4511-9BF7-3057329634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9705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163B-D865-4344-93B4-B44D2B3A1A7A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BC4F-8718-4511-9BF7-3057329634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405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163B-D865-4344-93B4-B44D2B3A1A7A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BC4F-8718-4511-9BF7-3057329634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3652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163B-D865-4344-93B4-B44D2B3A1A7A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BC4F-8718-4511-9BF7-3057329634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890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5B163B-D865-4344-93B4-B44D2B3A1A7A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D7BC4F-8718-4511-9BF7-3057329634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0145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Vyvození písmena R </a:t>
            </a:r>
            <a:r>
              <a:rPr lang="cs-CZ" dirty="0" err="1" smtClean="0"/>
              <a:t>r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944842822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smtClean="0"/>
              <a:t>1.1.2012</a:t>
            </a:r>
            <a:r>
              <a:rPr lang="cs-CZ" dirty="0" smtClean="0"/>
              <a:t>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72713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ateriál slouží k práci s interaktivní tabulí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j</a:t>
            </a:r>
            <a:r>
              <a:rPr lang="cs-CZ" dirty="0" smtClean="0"/>
              <a:t>e určen pro žáky 1. ročníku –  procvičení probraných písmen, slabik, rozvoj slovní zásoby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ůže sloužit jako pracovní sešit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pojmenováním obrázků </a:t>
            </a:r>
            <a:r>
              <a:rPr lang="cs-CZ" smtClean="0"/>
              <a:t>vyvozuje hlásku 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69356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R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49377"/>
            <a:ext cx="8229600" cy="456711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600" dirty="0" err="1" smtClean="0"/>
              <a:t>RomanaradaRadkanorakytararamaRoman</a:t>
            </a: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	Ro		ro		</a:t>
            </a:r>
            <a:r>
              <a:rPr lang="cs-CZ" sz="3600" dirty="0" err="1" smtClean="0"/>
              <a:t>Ry</a:t>
            </a:r>
            <a:r>
              <a:rPr lang="cs-CZ" sz="3600" dirty="0" smtClean="0"/>
              <a:t>		</a:t>
            </a:r>
            <a:r>
              <a:rPr lang="cs-CZ" sz="3600" dirty="0" err="1" smtClean="0"/>
              <a:t>ry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	</a:t>
            </a:r>
            <a:r>
              <a:rPr lang="cs-CZ" sz="3600" dirty="0" err="1" smtClean="0"/>
              <a:t>Rá</a:t>
            </a:r>
            <a:r>
              <a:rPr lang="cs-CZ" sz="3600" dirty="0" smtClean="0"/>
              <a:t>		</a:t>
            </a:r>
            <a:r>
              <a:rPr lang="cs-CZ" sz="3600" dirty="0" err="1" smtClean="0"/>
              <a:t>rá</a:t>
            </a:r>
            <a:r>
              <a:rPr lang="cs-CZ" sz="3600" dirty="0" smtClean="0"/>
              <a:t>		Ró		ró</a:t>
            </a:r>
          </a:p>
          <a:p>
            <a:pPr marL="0" indent="0">
              <a:buNone/>
            </a:pPr>
            <a:r>
              <a:rPr lang="cs-CZ" sz="3600" dirty="0" smtClean="0"/>
              <a:t>	</a:t>
            </a:r>
            <a:r>
              <a:rPr lang="cs-CZ" sz="3600" dirty="0" err="1" smtClean="0"/>
              <a:t>Rů</a:t>
            </a:r>
            <a:r>
              <a:rPr lang="cs-CZ" sz="3600" dirty="0" smtClean="0"/>
              <a:t>		</a:t>
            </a:r>
            <a:r>
              <a:rPr lang="cs-CZ" sz="3600" dirty="0" err="1" smtClean="0"/>
              <a:t>rů</a:t>
            </a:r>
            <a:r>
              <a:rPr lang="cs-CZ" sz="3600" dirty="0" smtClean="0"/>
              <a:t>		</a:t>
            </a:r>
            <a:r>
              <a:rPr lang="cs-CZ" sz="3600" dirty="0" err="1" smtClean="0"/>
              <a:t>Ré</a:t>
            </a:r>
            <a:r>
              <a:rPr lang="cs-CZ" sz="3600" dirty="0" smtClean="0"/>
              <a:t>		</a:t>
            </a:r>
            <a:r>
              <a:rPr lang="cs-CZ" sz="3600" dirty="0" err="1" smtClean="0"/>
              <a:t>ré</a:t>
            </a:r>
            <a:endParaRPr lang="cs-CZ" sz="3600" dirty="0" smtClean="0"/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	.........		……….		……….</a:t>
            </a:r>
          </a:p>
          <a:p>
            <a:pPr marL="0" indent="0">
              <a:buNone/>
            </a:pPr>
            <a:r>
              <a:rPr lang="cs-CZ" sz="3600" dirty="0" smtClean="0"/>
              <a:t>	……….		……….		……….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683568" y="2708920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726336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52735"/>
            <a:ext cx="1165714" cy="10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 descr="C:\Users\Eva\AppData\Local\Microsoft\Windows\Temporary Internet Files\Content.IE5\2RRI0R5N\MC9004417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419" y="2828498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9204" y="513235"/>
            <a:ext cx="1566863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4388" y="512735"/>
            <a:ext cx="1621193" cy="10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 descr="C:\Users\Eva\AppData\Local\Microsoft\Windows\Temporary Internet Files\Content.IE5\2RRI0R5N\MC9003111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322" y="5169547"/>
            <a:ext cx="1080000" cy="1149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Eva\AppData\Local\Microsoft\Windows\Temporary Internet Files\Content.IE5\PFC7L1N5\MC90044130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626465" y="3717032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Eva\AppData\Local\Microsoft\Windows\Temporary Internet Files\Content.IE5\848COFX3\MC9003512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2636" y="2828498"/>
            <a:ext cx="1080000" cy="85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Eva\AppData\Local\Microsoft\Windows\Temporary Internet Files\Content.IE5\K4YUVMP9\MC90023737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2636" y="5169547"/>
            <a:ext cx="1080000" cy="86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94521" y="2000283"/>
            <a:ext cx="2366542" cy="38164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vert="horz" wrap="square" rtlCol="0" anchor="ctr">
            <a:spAutoFit/>
          </a:bodyPr>
          <a:lstStyle/>
          <a:p>
            <a:pPr algn="ctr"/>
            <a:r>
              <a:rPr lang="cs-CZ" sz="2800" dirty="0"/>
              <a:t>r</a:t>
            </a:r>
            <a:r>
              <a:rPr lang="cs-CZ" sz="2800" dirty="0" smtClean="0"/>
              <a:t>ys</a:t>
            </a:r>
          </a:p>
          <a:p>
            <a:pPr algn="ctr"/>
            <a:r>
              <a:rPr lang="cs-CZ" sz="2800" dirty="0"/>
              <a:t>r</a:t>
            </a:r>
            <a:r>
              <a:rPr lang="cs-CZ" sz="2800" dirty="0" smtClean="0"/>
              <a:t>ak</a:t>
            </a:r>
          </a:p>
          <a:p>
            <a:pPr algn="ctr"/>
            <a:r>
              <a:rPr lang="cs-CZ" sz="2800" dirty="0"/>
              <a:t>r</a:t>
            </a:r>
            <a:r>
              <a:rPr lang="cs-CZ" sz="2800" dirty="0" smtClean="0"/>
              <a:t>aketa</a:t>
            </a:r>
          </a:p>
          <a:p>
            <a:pPr algn="ctr"/>
            <a:r>
              <a:rPr lang="cs-CZ" sz="2800" dirty="0"/>
              <a:t>s</a:t>
            </a:r>
            <a:r>
              <a:rPr lang="cs-CZ" sz="2800" dirty="0" smtClean="0"/>
              <a:t>ýr</a:t>
            </a:r>
          </a:p>
          <a:p>
            <a:pPr algn="ctr"/>
            <a:r>
              <a:rPr lang="cs-CZ" sz="2800" dirty="0"/>
              <a:t>m</a:t>
            </a:r>
            <a:r>
              <a:rPr lang="cs-CZ" sz="2800" dirty="0" smtClean="0"/>
              <a:t>rak</a:t>
            </a:r>
          </a:p>
          <a:p>
            <a:pPr algn="ctr"/>
            <a:r>
              <a:rPr lang="cs-CZ" sz="2800" dirty="0"/>
              <a:t>d</a:t>
            </a:r>
            <a:r>
              <a:rPr lang="cs-CZ" sz="2800" dirty="0" smtClean="0"/>
              <a:t>rak</a:t>
            </a:r>
          </a:p>
          <a:p>
            <a:pPr algn="ctr"/>
            <a:r>
              <a:rPr lang="cs-CZ" sz="2800" dirty="0"/>
              <a:t>k</a:t>
            </a:r>
            <a:r>
              <a:rPr lang="cs-CZ" sz="2800" dirty="0" smtClean="0"/>
              <a:t>ytara</a:t>
            </a:r>
          </a:p>
          <a:p>
            <a:pPr algn="ctr"/>
            <a:r>
              <a:rPr lang="cs-CZ" sz="2800" dirty="0"/>
              <a:t>d</a:t>
            </a:r>
            <a:r>
              <a:rPr lang="cs-CZ" sz="2800" dirty="0" smtClean="0"/>
              <a:t>árek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48443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0800000" flipV="1">
            <a:off x="608823" y="-511407"/>
            <a:ext cx="748632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Přepiš: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………………………………………………………………………………………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………………………………………………………………………………………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…………………………………………………………………………………......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502077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>
                <a:hlinkClick r:id="rId2"/>
              </a:rPr>
              <a:t>http://www.office.microsoft.com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66822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</TotalTime>
  <Words>83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R </vt:lpstr>
      <vt:lpstr>Snímek 4</vt:lpstr>
      <vt:lpstr>Snímek 5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</dc:title>
  <dc:creator>Eva Nováková</dc:creator>
  <cp:lastModifiedBy>TEREZKA</cp:lastModifiedBy>
  <cp:revision>20</cp:revision>
  <dcterms:created xsi:type="dcterms:W3CDTF">2012-01-31T18:47:18Z</dcterms:created>
  <dcterms:modified xsi:type="dcterms:W3CDTF">2012-08-22T19:18:54Z</dcterms:modified>
</cp:coreProperties>
</file>