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1" r:id="rId6"/>
    <p:sldId id="260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98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VY_32_INOVACE_20_ČJ 2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Kolín </a:t>
          </a:r>
          <a:r>
            <a:rPr lang="cs-CZ" sz="2000" smtClean="0"/>
            <a:t>V., </a:t>
          </a:r>
          <a:r>
            <a:rPr lang="cs-CZ" sz="2000" dirty="0" smtClean="0"/>
            <a:t>Mnichovická 62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Irena </a:t>
          </a:r>
          <a:r>
            <a:rPr lang="cs-CZ" sz="2000" dirty="0" err="1" smtClean="0"/>
            <a:t>Königsmarková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Třídění slov podle slovních druhů 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4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4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4"/>
      <dgm:spPr/>
    </dgm:pt>
    <dgm:pt modelId="{A52A0455-90FF-4808-ABD0-F02540D31D5A}" type="pres">
      <dgm:prSet presAssocID="{D1B46980-6531-4606-95E6-44980827E919}" presName="circle2" presStyleLbl="node1" presStyleIdx="1" presStyleCnt="4"/>
      <dgm:spPr/>
    </dgm:pt>
    <dgm:pt modelId="{6140AFEC-043D-4C43-A2F9-D0F5331DF3A3}" type="pres">
      <dgm:prSet presAssocID="{D1B46980-6531-4606-95E6-44980827E919}" presName="rect2" presStyleLbl="alignAcc1" presStyleIdx="1" presStyleCnt="4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4"/>
      <dgm:spPr/>
    </dgm:pt>
    <dgm:pt modelId="{313FC574-E1CD-4FB4-B054-0B805CE0447D}" type="pres">
      <dgm:prSet presAssocID="{B651F6E3-6281-48DB-9319-2AEAFDAE7572}" presName="circle3" presStyleLbl="node1" presStyleIdx="2" presStyleCnt="4"/>
      <dgm:spPr/>
    </dgm:pt>
    <dgm:pt modelId="{619D679B-A015-4ECF-8348-D1034C574F40}" type="pres">
      <dgm:prSet presAssocID="{B651F6E3-6281-48DB-9319-2AEAFDAE7572}" presName="rect3" presStyleLbl="alignAcc1" presStyleIdx="2" presStyleCnt="4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4"/>
      <dgm:spPr/>
    </dgm:pt>
    <dgm:pt modelId="{FFC9F71D-1B4F-4AD9-A4A6-86ADEFC8AF5C}" type="pres">
      <dgm:prSet presAssocID="{D8197B8C-B260-4A16-BDF4-0947B075E274}" presName="circle4" presStyleLbl="node1" presStyleIdx="3" presStyleCnt="4"/>
      <dgm:spPr/>
    </dgm:pt>
    <dgm:pt modelId="{25B08C86-7E15-44DC-BE7F-FFB55DD49D12}" type="pres">
      <dgm:prSet presAssocID="{D8197B8C-B260-4A16-BDF4-0947B075E274}" presName="rect4" presStyleLbl="alignAcc1" presStyleIdx="3" presStyleCnt="4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13CDA376-51CC-43A4-BB28-D68FA4900018}" type="presParOf" srcId="{333A1088-737F-45CB-B68E-254E46348037}" destId="{AED2198E-93D5-4001-81B4-73124B309672}" srcOrd="12" destOrd="0" presId="urn:microsoft.com/office/officeart/2005/8/layout/target3"/>
    <dgm:cxn modelId="{43CC709B-1745-47B2-8A06-E8380F06E8A9}" type="presParOf" srcId="{333A1088-737F-45CB-B68E-254E46348037}" destId="{2BE915AB-18AA-4053-B92C-3BFC9ED204BB}" srcOrd="13" destOrd="0" presId="urn:microsoft.com/office/officeart/2005/8/layout/target3"/>
    <dgm:cxn modelId="{23FB4463-6545-4245-B514-AB668D3F89F0}" type="presParOf" srcId="{333A1088-737F-45CB-B68E-254E46348037}" destId="{6BB5E863-4638-4E1D-BFDE-399D028AC4ED}" srcOrd="14" destOrd="0" presId="urn:microsoft.com/office/officeart/2005/8/layout/target3"/>
    <dgm:cxn modelId="{E511B6D4-0D10-4AEB-B5EF-3B249F5AA9AF}" type="presParOf" srcId="{333A1088-737F-45CB-B68E-254E46348037}" destId="{5A5FFA88-C948-4069-8E93-59FA12366E83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1470025" cy="14700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717841" y="0"/>
          <a:ext cx="7037387" cy="14700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Kolín </a:t>
          </a:r>
          <a:r>
            <a:rPr lang="cs-CZ" sz="2000" kern="1200" smtClean="0"/>
            <a:t>V., </a:t>
          </a:r>
          <a:r>
            <a:rPr lang="cs-CZ" sz="2000" kern="1200" dirty="0" smtClean="0"/>
            <a:t>Mnichovická 62</a:t>
          </a:r>
          <a:endParaRPr lang="cs-CZ" sz="2000" kern="1200" dirty="0"/>
        </a:p>
      </dsp:txBody>
      <dsp:txXfrm>
        <a:off x="717841" y="0"/>
        <a:ext cx="7037387" cy="312380"/>
      </dsp:txXfrm>
    </dsp:sp>
    <dsp:sp modelId="{A52A0455-90FF-4808-ABD0-F02540D31D5A}">
      <dsp:nvSpPr>
        <dsp:cNvPr id="0" name=""/>
        <dsp:cNvSpPr/>
      </dsp:nvSpPr>
      <dsp:spPr>
        <a:xfrm>
          <a:off x="192940" y="312380"/>
          <a:ext cx="1084143" cy="108414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735012" y="312380"/>
          <a:ext cx="7037387" cy="108414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Irena </a:t>
          </a:r>
          <a:r>
            <a:rPr lang="cs-CZ" sz="2000" kern="1200" dirty="0" err="1" smtClean="0"/>
            <a:t>Königsmarková</a:t>
          </a:r>
          <a:endParaRPr lang="cs-CZ" sz="2000" kern="1200" dirty="0"/>
        </a:p>
      </dsp:txBody>
      <dsp:txXfrm>
        <a:off x="735012" y="312380"/>
        <a:ext cx="7037387" cy="312380"/>
      </dsp:txXfrm>
    </dsp:sp>
    <dsp:sp modelId="{313FC574-E1CD-4FB4-B054-0B805CE0447D}">
      <dsp:nvSpPr>
        <dsp:cNvPr id="0" name=""/>
        <dsp:cNvSpPr/>
      </dsp:nvSpPr>
      <dsp:spPr>
        <a:xfrm>
          <a:off x="385881" y="624760"/>
          <a:ext cx="698261" cy="69826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735012" y="624760"/>
          <a:ext cx="7037387" cy="69826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VY_32_INOVACE_20_ČJ 2</a:t>
          </a:r>
          <a:endParaRPr lang="cs-CZ" sz="2000" kern="1200" dirty="0"/>
        </a:p>
      </dsp:txBody>
      <dsp:txXfrm>
        <a:off x="735012" y="624760"/>
        <a:ext cx="7037387" cy="312380"/>
      </dsp:txXfrm>
    </dsp:sp>
    <dsp:sp modelId="{FFC9F71D-1B4F-4AD9-A4A6-86ADEFC8AF5C}">
      <dsp:nvSpPr>
        <dsp:cNvPr id="0" name=""/>
        <dsp:cNvSpPr/>
      </dsp:nvSpPr>
      <dsp:spPr>
        <a:xfrm>
          <a:off x="578822" y="937140"/>
          <a:ext cx="312380" cy="31238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735012" y="937140"/>
          <a:ext cx="7037387" cy="31238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Třídění slov podle slovních druhů </a:t>
          </a:r>
          <a:endParaRPr lang="cs-CZ" sz="2000" kern="1200" dirty="0"/>
        </a:p>
      </dsp:txBody>
      <dsp:txXfrm>
        <a:off x="735012" y="937140"/>
        <a:ext cx="7037387" cy="31238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1046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7930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115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737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17.6.2012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820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17.6.2012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0409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17.6.2012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6903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7879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4419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1121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2563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17.6.2012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834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wmf"/><Relationship Id="rId5" Type="http://schemas.openxmlformats.org/officeDocument/2006/relationships/image" Target="../media/image7.wmf"/><Relationship Id="rId4" Type="http://schemas.openxmlformats.org/officeDocument/2006/relationships/image" Target="../media/image6.w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72172631"/>
              </p:ext>
            </p:extLst>
          </p:nvPr>
        </p:nvGraphicFramePr>
        <p:xfrm>
          <a:off x="685800" y="2130425"/>
          <a:ext cx="7772400" cy="14700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467544" y="6237312"/>
            <a:ext cx="82809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tabLst>
                <a:tab pos="7258050" algn="l"/>
              </a:tabLst>
            </a:pPr>
            <a:r>
              <a:rPr lang="cs-CZ" dirty="0" smtClean="0"/>
              <a:t>14.2.2012 	2. třída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ANOTACE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JE URČEN PRO ŽÁKY 2. TŘÍD</a:t>
            </a:r>
          </a:p>
          <a:p>
            <a:r>
              <a:rPr lang="cs-CZ" dirty="0" smtClean="0"/>
              <a:t>PROCVIČUJE ZÍSKANÉ PRAVOPISNÉ VĚDOMOSTI O TŘÍDĚNÍ SLOV PODLE URČITÝCH KRITERIÍ</a:t>
            </a:r>
          </a:p>
          <a:p>
            <a:r>
              <a:rPr lang="cs-CZ" dirty="0" smtClean="0"/>
              <a:t>JE VHODNÝ PRO POUŽITÍ NA INTERAKTIVNÍ TABULI A JAKO PRACOVNÍ LIST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8303175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ŘÍKEJ SLOVA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CO DĚLÁŠ, KDYŽ SE PŘIPRAVUJEŠ DO ŠKOLY ?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_______________________________________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CO DĚLÁ MAMINKA, KDYŽ UKLÍZÍ?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_______________________________________</a:t>
            </a:r>
          </a:p>
          <a:p>
            <a:r>
              <a:rPr lang="cs-CZ" dirty="0" smtClean="0">
                <a:solidFill>
                  <a:srgbClr val="00B050"/>
                </a:solidFill>
              </a:rPr>
              <a:t>CO DĚLÁ PEJSEK?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00B050"/>
                </a:solidFill>
              </a:rPr>
              <a:t>____________________________</a:t>
            </a:r>
            <a:endParaRPr lang="cs-CZ" dirty="0">
              <a:solidFill>
                <a:srgbClr val="00B050"/>
              </a:solidFill>
            </a:endParaRPr>
          </a:p>
        </p:txBody>
      </p:sp>
      <p:pic>
        <p:nvPicPr>
          <p:cNvPr id="1026" name="Picture 2" descr="C:\Users\Irena\AppData\Local\Microsoft\Windows\Temporary Internet Files\Content.IE5\IMDX1VHW\MC90044140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5013176"/>
            <a:ext cx="1816100" cy="8604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5205719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KTERÁ SLOVA DO ŘADY NEPATŘÍ?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PLAVAT, VAŘÍ, ŽEHLIT, PLAVEC, PRACUJEME, </a:t>
            </a:r>
          </a:p>
          <a:p>
            <a:pPr marL="0" indent="0">
              <a:buNone/>
            </a:pPr>
            <a:r>
              <a:rPr lang="cs-CZ" dirty="0" smtClean="0"/>
              <a:t>VESELE, MELOU, PÍŠEŠ, PRAPOR, ŠIJÍ, MALOVAL,</a:t>
            </a:r>
          </a:p>
          <a:p>
            <a:pPr marL="0" indent="0">
              <a:buNone/>
            </a:pPr>
            <a:r>
              <a:rPr lang="cs-CZ" dirty="0" smtClean="0"/>
              <a:t>SKÁČE, PROSÍM, UTÍKÁ, DOPSAT, ZPÍVÁ, OSM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00B0F0"/>
                </a:solidFill>
              </a:rPr>
              <a:t>NÁPOVĚDA: SLOVA, KTERÁ NEVYJADŘUJÍ, CO OSOBY, ZVÍŘATA A VĚCI DĚLAJÍ</a:t>
            </a:r>
            <a:endParaRPr lang="cs-CZ" dirty="0">
              <a:solidFill>
                <a:srgbClr val="00B0F0"/>
              </a:solidFill>
            </a:endParaRPr>
          </a:p>
        </p:txBody>
      </p:sp>
      <p:pic>
        <p:nvPicPr>
          <p:cNvPr id="3074" name="Picture 2" descr="C:\Users\Irena\AppData\Local\Microsoft\Windows\Temporary Internet Files\Content.IE5\42MYQ0C5\MC90033287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79542" y="5013176"/>
            <a:ext cx="1815084" cy="7324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2288510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CITACE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smtClean="0"/>
              <a:t>www.office.microsoft.com</a:t>
            </a:r>
            <a:endParaRPr lang="cs-CZ" sz="2800"/>
          </a:p>
        </p:txBody>
      </p:sp>
    </p:spTree>
    <p:extLst>
      <p:ext uri="{BB962C8B-B14F-4D97-AF65-F5344CB8AC3E}">
        <p14:creationId xmlns:p14="http://schemas.microsoft.com/office/powerpoint/2010/main" val="240253373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ŘÍKEJ, CO DĚLAJÍ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</p:txBody>
      </p:sp>
      <p:pic>
        <p:nvPicPr>
          <p:cNvPr id="2050" name="Picture 2" descr="C:\Users\Irena\AppData\Local\Microsoft\Windows\Temporary Internet Files\Content.IE5\42MYQ0C5\MC90023217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1339962"/>
            <a:ext cx="1661901" cy="16581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Irena\AppData\Local\Microsoft\Windows\Temporary Internet Files\Content.IE5\45LCRWKN\MC90032643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2924691"/>
            <a:ext cx="1418456" cy="14191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Irena\AppData\Local\Microsoft\Windows\Temporary Internet Files\Content.IE5\45LCRWKN\MC90019859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1339962"/>
            <a:ext cx="1576812" cy="23931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Irena\AppData\Local\Microsoft\Windows\Temporary Internet Files\Content.IE5\IMDX1VHW\MC90033624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32158" y="3601837"/>
            <a:ext cx="1345359" cy="24743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Irena\AppData\Local\Microsoft\Windows\Temporary Internet Files\Content.IE5\45LCRWKN\MC900287612[1].wmf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65124" y="4349714"/>
            <a:ext cx="1395477" cy="18390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09946549"/>
      </p:ext>
    </p:extLst>
  </p:cSld>
  <p:clrMapOvr>
    <a:masterClrMapping/>
  </p:clrMapOvr>
</p:sld>
</file>

<file path=ppt/theme/theme1.xml><?xml version="1.0" encoding="utf-8"?>
<a:theme xmlns:a="http://schemas.openxmlformats.org/drawingml/2006/main" name="ŠABLONA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ŠABLONA</Template>
  <TotalTime>35</TotalTime>
  <Words>142</Words>
  <Application>Microsoft Office PowerPoint</Application>
  <PresentationFormat>Předvádění na obrazovce (4:3)</PresentationFormat>
  <Paragraphs>24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ŠABLONA</vt:lpstr>
      <vt:lpstr>Prezentace aplikace PowerPoint</vt:lpstr>
      <vt:lpstr>ANOTACE</vt:lpstr>
      <vt:lpstr>ŘÍKEJ SLOVA</vt:lpstr>
      <vt:lpstr>KTERÁ SLOVA DO ŘADY NEPATŘÍ?</vt:lpstr>
      <vt:lpstr>CITACE</vt:lpstr>
      <vt:lpstr>ŘÍKEJ, CO DĚLAJÍ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Irena</dc:creator>
  <cp:lastModifiedBy>Aleš Polívka</cp:lastModifiedBy>
  <cp:revision>6</cp:revision>
  <dcterms:created xsi:type="dcterms:W3CDTF">2012-04-01T19:21:02Z</dcterms:created>
  <dcterms:modified xsi:type="dcterms:W3CDTF">2012-06-17T19:07:37Z</dcterms:modified>
</cp:coreProperties>
</file>