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5" r:id="rId3"/>
    <p:sldId id="266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VY_32_INOVACE_20_ČJ3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VYJMENOVANÁ SLOVA  -PROCVIČOVÁNÍ 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3DE895-3972-4D41-AB45-24751DE646ED}" type="presOf" srcId="{D1B46980-6531-4606-95E6-44980827E919}" destId="{EA045D43-8088-4E18-87BE-1789E3426A92}" srcOrd="0" destOrd="0" presId="urn:microsoft.com/office/officeart/2005/8/layout/target3"/>
    <dgm:cxn modelId="{91034757-8572-4EC5-B067-A319BD83E720}" type="presOf" srcId="{D8197B8C-B260-4A16-BDF4-0947B075E274}" destId="{A0E60D87-231D-4C1B-925D-B828E83A1A2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14FE97-DA2A-4CFB-BF81-AFE77B2D9790}" type="presOf" srcId="{D1D4F407-5343-4D3F-B5B9-D407B03CAEB4}" destId="{AED2198E-93D5-4001-81B4-73124B309672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2D0685E-F32F-41AD-A8FE-6787728D738B}" type="presOf" srcId="{757F3AB3-0718-4624-B441-E567A8F0AB56}" destId="{333A1088-737F-45CB-B68E-254E46348037}" srcOrd="0" destOrd="0" presId="urn:microsoft.com/office/officeart/2005/8/layout/target3"/>
    <dgm:cxn modelId="{E557692D-C62E-4599-B92F-3A0E7BD163D9}" type="presOf" srcId="{B651F6E3-6281-48DB-9319-2AEAFDAE7572}" destId="{974EAA48-1495-4C86-AC73-0E9F1747E3C6}" srcOrd="1" destOrd="0" presId="urn:microsoft.com/office/officeart/2005/8/layout/target3"/>
    <dgm:cxn modelId="{85027C01-AAAE-4C3E-980A-8E8414FF583D}" type="presOf" srcId="{D8197B8C-B260-4A16-BDF4-0947B075E274}" destId="{27935CD7-A716-4E81-86AA-EB790E5F1F76}" srcOrd="1" destOrd="0" presId="urn:microsoft.com/office/officeart/2005/8/layout/target3"/>
    <dgm:cxn modelId="{F4EB18BC-FFB7-4ED0-97A1-C0009283CC00}" type="presOf" srcId="{D1B46980-6531-4606-95E6-44980827E919}" destId="{EDA7BD5C-7C80-4146-A761-C21E357D1ED8}" srcOrd="1" destOrd="0" presId="urn:microsoft.com/office/officeart/2005/8/layout/target3"/>
    <dgm:cxn modelId="{36F82797-298C-4C5A-8A8D-026E7ACDD3A1}" type="presOf" srcId="{D1D4F407-5343-4D3F-B5B9-D407B03CAEB4}" destId="{D005CE8C-CC26-4C3E-AC11-E15060ECD759}" srcOrd="0" destOrd="0" presId="urn:microsoft.com/office/officeart/2005/8/layout/target3"/>
    <dgm:cxn modelId="{0FDE62BE-85BC-4977-ACF4-1821979066E3}" type="presOf" srcId="{B651F6E3-6281-48DB-9319-2AEAFDAE7572}" destId="{F015BE57-5137-40D2-A44D-1B563514FC7F}" srcOrd="0" destOrd="0" presId="urn:microsoft.com/office/officeart/2005/8/layout/target3"/>
    <dgm:cxn modelId="{B6B91842-838E-4348-B916-B187E6A9ED8A}" type="presOf" srcId="{4E88AA4B-99E2-4F72-AB6C-6C19D79982AB}" destId="{DB689421-4FD8-4F3B-A04A-70783B511D43}" srcOrd="1" destOrd="0" presId="urn:microsoft.com/office/officeart/2005/8/layout/target3"/>
    <dgm:cxn modelId="{7724732A-481A-4772-A137-8C3D0C09EA09}" type="presOf" srcId="{4E88AA4B-99E2-4F72-AB6C-6C19D79982AB}" destId="{7B828645-70C1-4D23-9096-85017B3815D3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456D04D5-BB71-4CA9-BB25-79711D29D8BE}" type="presParOf" srcId="{333A1088-737F-45CB-B68E-254E46348037}" destId="{F5ABB229-8D3B-4694-996A-96F23CF14429}" srcOrd="0" destOrd="0" presId="urn:microsoft.com/office/officeart/2005/8/layout/target3"/>
    <dgm:cxn modelId="{80AFA9E1-2FA2-4143-9F75-A261EDAB466F}" type="presParOf" srcId="{333A1088-737F-45CB-B68E-254E46348037}" destId="{F41139FD-01EE-4571-8B17-4FB00FC51163}" srcOrd="1" destOrd="0" presId="urn:microsoft.com/office/officeart/2005/8/layout/target3"/>
    <dgm:cxn modelId="{40C139A2-2021-4737-9AF0-F1B8AE394B82}" type="presParOf" srcId="{333A1088-737F-45CB-B68E-254E46348037}" destId="{D005CE8C-CC26-4C3E-AC11-E15060ECD759}" srcOrd="2" destOrd="0" presId="urn:microsoft.com/office/officeart/2005/8/layout/target3"/>
    <dgm:cxn modelId="{9FE59203-061F-422B-9A39-013438CF65AC}" type="presParOf" srcId="{333A1088-737F-45CB-B68E-254E46348037}" destId="{9AC702C8-3868-4C82-9F95-6E789599D438}" srcOrd="3" destOrd="0" presId="urn:microsoft.com/office/officeart/2005/8/layout/target3"/>
    <dgm:cxn modelId="{7A960123-612F-4E91-A3B2-64758348B2CF}" type="presParOf" srcId="{333A1088-737F-45CB-B68E-254E46348037}" destId="{C56AD104-0517-429B-A338-6BAAE22359FE}" srcOrd="4" destOrd="0" presId="urn:microsoft.com/office/officeart/2005/8/layout/target3"/>
    <dgm:cxn modelId="{6C100DB6-75B4-48BD-A464-DC8EE5FF77F0}" type="presParOf" srcId="{333A1088-737F-45CB-B68E-254E46348037}" destId="{7B828645-70C1-4D23-9096-85017B3815D3}" srcOrd="5" destOrd="0" presId="urn:microsoft.com/office/officeart/2005/8/layout/target3"/>
    <dgm:cxn modelId="{94326C6F-5269-499D-A2F4-AE0B7A15E492}" type="presParOf" srcId="{333A1088-737F-45CB-B68E-254E46348037}" destId="{FB1C1992-71C7-4506-9692-28C1D8505AA7}" srcOrd="6" destOrd="0" presId="urn:microsoft.com/office/officeart/2005/8/layout/target3"/>
    <dgm:cxn modelId="{6503B2CB-C564-4FC0-A33C-20327F112CBA}" type="presParOf" srcId="{333A1088-737F-45CB-B68E-254E46348037}" destId="{F002FDA7-0EE0-4CD5-81B2-16EF8F133201}" srcOrd="7" destOrd="0" presId="urn:microsoft.com/office/officeart/2005/8/layout/target3"/>
    <dgm:cxn modelId="{1A66D8DB-C86F-470F-9961-68F389545365}" type="presParOf" srcId="{333A1088-737F-45CB-B68E-254E46348037}" destId="{EA045D43-8088-4E18-87BE-1789E3426A92}" srcOrd="8" destOrd="0" presId="urn:microsoft.com/office/officeart/2005/8/layout/target3"/>
    <dgm:cxn modelId="{1E2F7A2E-F895-49A4-86BC-594D328C0FE4}" type="presParOf" srcId="{333A1088-737F-45CB-B68E-254E46348037}" destId="{8B95B813-8294-49E2-8E34-EBF96BCCE12F}" srcOrd="9" destOrd="0" presId="urn:microsoft.com/office/officeart/2005/8/layout/target3"/>
    <dgm:cxn modelId="{9839C81C-4CFC-4773-8305-281E6734649E}" type="presParOf" srcId="{333A1088-737F-45CB-B68E-254E46348037}" destId="{532874C7-98A7-4C2A-8FC0-2AA25848A5EE}" srcOrd="10" destOrd="0" presId="urn:microsoft.com/office/officeart/2005/8/layout/target3"/>
    <dgm:cxn modelId="{0251C694-1805-4005-8D99-3617C94BCEE6}" type="presParOf" srcId="{333A1088-737F-45CB-B68E-254E46348037}" destId="{F015BE57-5137-40D2-A44D-1B563514FC7F}" srcOrd="11" destOrd="0" presId="urn:microsoft.com/office/officeart/2005/8/layout/target3"/>
    <dgm:cxn modelId="{D0F6B1A7-1D7E-46A6-B54B-8AD0E78E15B0}" type="presParOf" srcId="{333A1088-737F-45CB-B68E-254E46348037}" destId="{BF638725-8C2F-476E-BEB6-257F0C54AF4E}" srcOrd="12" destOrd="0" presId="urn:microsoft.com/office/officeart/2005/8/layout/target3"/>
    <dgm:cxn modelId="{F0AB473F-38DD-4E74-BD9F-94C0142CDD9B}" type="presParOf" srcId="{333A1088-737F-45CB-B68E-254E46348037}" destId="{5E54BAA7-8971-4D23-B6AD-C42AB79D4B13}" srcOrd="13" destOrd="0" presId="urn:microsoft.com/office/officeart/2005/8/layout/target3"/>
    <dgm:cxn modelId="{152E4822-DD2F-44F3-B574-151E748F9D4B}" type="presParOf" srcId="{333A1088-737F-45CB-B68E-254E46348037}" destId="{A0E60D87-231D-4C1B-925D-B828E83A1A2D}" srcOrd="14" destOrd="0" presId="urn:microsoft.com/office/officeart/2005/8/layout/target3"/>
    <dgm:cxn modelId="{43966F69-52C7-4927-AA37-4F8E46AF0E68}" type="presParOf" srcId="{333A1088-737F-45CB-B68E-254E46348037}" destId="{AED2198E-93D5-4001-81B4-73124B309672}" srcOrd="15" destOrd="0" presId="urn:microsoft.com/office/officeart/2005/8/layout/target3"/>
    <dgm:cxn modelId="{84685DE5-FDCF-4CD6-9215-AF91065996A7}" type="presParOf" srcId="{333A1088-737F-45CB-B68E-254E46348037}" destId="{DB689421-4FD8-4F3B-A04A-70783B511D43}" srcOrd="16" destOrd="0" presId="urn:microsoft.com/office/officeart/2005/8/layout/target3"/>
    <dgm:cxn modelId="{087D9761-AE5C-415C-A2B1-DB832231C3B0}" type="presParOf" srcId="{333A1088-737F-45CB-B68E-254E46348037}" destId="{EDA7BD5C-7C80-4146-A761-C21E357D1ED8}" srcOrd="17" destOrd="0" presId="urn:microsoft.com/office/officeart/2005/8/layout/target3"/>
    <dgm:cxn modelId="{4D82BC7F-CBD2-4142-890D-DB6E79E5950D}" type="presParOf" srcId="{333A1088-737F-45CB-B68E-254E46348037}" destId="{974EAA48-1495-4C86-AC73-0E9F1747E3C6}" srcOrd="18" destOrd="0" presId="urn:microsoft.com/office/officeart/2005/8/layout/target3"/>
    <dgm:cxn modelId="{F2CBE074-4B62-467A-B4FE-0770FD1BFF76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VY_32_INOVACE_20_ČJ3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VYJMENOVANÁ SLOVA  -PROCVIČOVÁNÍ </a:t>
          </a:r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BE449B-DBAA-4784-8F04-71621380404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20724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6BC8F-30BD-45F7-94C9-749D0F0FB7D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06553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03BC-F60D-4759-BD5B-BC4C2F32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28442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A844D-3FE3-4A5C-BDDB-2C7D4868A87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8285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F1A8A-498B-4F81-96BA-A7F7748FBCE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41925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69245-DF3E-4187-AD16-1110E866C2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15680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61D1-1C67-4023-A161-EAA418D260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044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0A108-3391-47B6-9B9C-092B02C700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68899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9D29-E498-472A-8B39-E6671600C5A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1875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B615-F96B-4D5A-8B94-C53583E9860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04180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FB1CD-441B-4615-8E0E-FEB09FF4804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01609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66130C-4948-4605-8049-2BDBACA8F561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62853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2840009-A9E9-476E-884A-8DF0934AC0ED}" type="datetimeFigureOut">
              <a:rPr lang="cs-CZ">
                <a:solidFill>
                  <a:srgbClr val="795339"/>
                </a:solidFill>
              </a:rPr>
              <a:pPr/>
              <a:t>22.8.2012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4A151-8B54-48E5-AB07-B49349D52466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508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3552046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117354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22855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      </a:t>
            </a:r>
          </a:p>
          <a:p>
            <a:pPr indent="0" eaLnBrk="1" hangingPunct="1">
              <a:buNone/>
            </a:pPr>
            <a:r>
              <a:rPr lang="cs-CZ" dirty="0" smtClean="0"/>
              <a:t>   PROCVIČOVÁNÍ VYJMENOVANÝCH SLOV 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075651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754760" cy="5069160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buFontTx/>
              <a:buNone/>
            </a:pPr>
            <a:r>
              <a:rPr lang="cs-CZ" sz="4600" dirty="0" err="1"/>
              <a:t>m</a:t>
            </a:r>
            <a:r>
              <a:rPr lang="cs-CZ" sz="4600" dirty="0" err="1" smtClean="0"/>
              <a:t>_rná</a:t>
            </a:r>
            <a:r>
              <a:rPr lang="cs-CZ" sz="46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sz="4600" dirty="0" smtClean="0"/>
              <a:t>statný </a:t>
            </a:r>
          </a:p>
          <a:p>
            <a:pPr eaLnBrk="1" hangingPunct="1">
              <a:buFontTx/>
              <a:buNone/>
            </a:pPr>
            <a:r>
              <a:rPr lang="cs-CZ" sz="4600" dirty="0" err="1"/>
              <a:t>l</a:t>
            </a:r>
            <a:r>
              <a:rPr lang="cs-CZ" sz="4600" dirty="0" err="1" smtClean="0"/>
              <a:t>_skový</a:t>
            </a:r>
            <a:endParaRPr lang="cs-CZ" sz="4600" dirty="0" smtClean="0"/>
          </a:p>
          <a:p>
            <a:pPr eaLnBrk="1" hangingPunct="1">
              <a:buFontTx/>
              <a:buNone/>
            </a:pPr>
            <a:r>
              <a:rPr lang="cs-CZ" sz="4600" dirty="0"/>
              <a:t>s</a:t>
            </a:r>
            <a:r>
              <a:rPr lang="cs-CZ" sz="4600" dirty="0" smtClean="0"/>
              <a:t>tádo</a:t>
            </a:r>
          </a:p>
          <a:p>
            <a:pPr eaLnBrk="1" hangingPunct="1">
              <a:buFontTx/>
              <a:buNone/>
            </a:pPr>
            <a:r>
              <a:rPr lang="cs-CZ" sz="4600" dirty="0" err="1"/>
              <a:t>m</a:t>
            </a:r>
            <a:r>
              <a:rPr lang="cs-CZ" sz="4600" dirty="0" err="1" smtClean="0"/>
              <a:t>l_nské</a:t>
            </a:r>
            <a:endParaRPr lang="cs-CZ" sz="4600" dirty="0" smtClean="0"/>
          </a:p>
          <a:p>
            <a:pPr eaLnBrk="1" hangingPunct="1">
              <a:buFontTx/>
              <a:buNone/>
            </a:pPr>
            <a:r>
              <a:rPr lang="cs-CZ" sz="4600" dirty="0" err="1"/>
              <a:t>p</a:t>
            </a:r>
            <a:r>
              <a:rPr lang="cs-CZ" sz="4600" dirty="0" err="1" smtClean="0"/>
              <a:t>_sčité</a:t>
            </a:r>
            <a:r>
              <a:rPr lang="cs-CZ" sz="46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sz="4600" dirty="0" err="1"/>
              <a:t>z</a:t>
            </a:r>
            <a:r>
              <a:rPr lang="cs-CZ" sz="4600" dirty="0" err="1" smtClean="0"/>
              <a:t>p_tovat</a:t>
            </a:r>
            <a:r>
              <a:rPr lang="cs-CZ" sz="46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sz="4600" dirty="0" err="1"/>
              <a:t>o</a:t>
            </a:r>
            <a:r>
              <a:rPr lang="cs-CZ" sz="4600" dirty="0" err="1" smtClean="0"/>
              <a:t>p_lený</a:t>
            </a:r>
            <a:r>
              <a:rPr lang="cs-CZ" sz="4600" dirty="0" smtClean="0"/>
              <a:t> </a:t>
            </a:r>
            <a:r>
              <a:rPr lang="cs-CZ" sz="41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sz="4600" dirty="0" err="1" smtClean="0"/>
              <a:t>kous_ček</a:t>
            </a:r>
            <a:r>
              <a:rPr lang="cs-CZ" sz="4100" dirty="0" smtClean="0"/>
              <a:t>   </a:t>
            </a:r>
          </a:p>
          <a:p>
            <a:pPr eaLnBrk="1" hangingPunct="1">
              <a:buFontTx/>
              <a:buNone/>
            </a:pPr>
            <a:r>
              <a:rPr lang="cs-CZ" sz="4600" dirty="0" err="1"/>
              <a:t>t</a:t>
            </a:r>
            <a:r>
              <a:rPr lang="cs-CZ" sz="4600" dirty="0" err="1" smtClean="0"/>
              <a:t>op_l</a:t>
            </a:r>
            <a:r>
              <a:rPr lang="cs-CZ" sz="5700" dirty="0" smtClean="0"/>
              <a:t> </a:t>
            </a:r>
            <a:r>
              <a:rPr lang="cs-CZ" sz="3800" dirty="0" smtClean="0"/>
              <a:t> </a:t>
            </a:r>
            <a:r>
              <a:rPr lang="cs-CZ" sz="26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sz="4600" dirty="0" smtClean="0"/>
              <a:t>vaječný</a:t>
            </a:r>
          </a:p>
          <a:p>
            <a:pPr eaLnBrk="1" hangingPunct="1">
              <a:buFontTx/>
              <a:buNone/>
            </a:pPr>
            <a:r>
              <a:rPr lang="cs-CZ" sz="5800" dirty="0" smtClean="0"/>
              <a:t>  </a:t>
            </a:r>
          </a:p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/>
            <a:endParaRPr lang="cs-CZ" sz="2400" dirty="0" smtClean="0"/>
          </a:p>
        </p:txBody>
      </p:sp>
      <p:sp>
        <p:nvSpPr>
          <p:cNvPr id="410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4008" y="1628800"/>
            <a:ext cx="4038600" cy="4525963"/>
          </a:xfrm>
        </p:spPr>
        <p:txBody>
          <a:bodyPr>
            <a:normAutofit fontScale="25000" lnSpcReduction="20000"/>
          </a:bodyPr>
          <a:lstStyle/>
          <a:p>
            <a:pPr eaLnBrk="1" hangingPunct="1">
              <a:buFontTx/>
              <a:buNone/>
            </a:pPr>
            <a:r>
              <a:rPr lang="cs-CZ" sz="2000" dirty="0" smtClean="0"/>
              <a:t>   </a:t>
            </a:r>
            <a:r>
              <a:rPr lang="cs-CZ" sz="12800" dirty="0" smtClean="0"/>
              <a:t>svědomí</a:t>
            </a:r>
            <a:endParaRPr lang="cs-CZ" sz="12800" dirty="0"/>
          </a:p>
          <a:p>
            <a:pPr eaLnBrk="1" hangingPunct="1">
              <a:buFontTx/>
              <a:buNone/>
            </a:pPr>
            <a:r>
              <a:rPr lang="cs-CZ" sz="12800" dirty="0" smtClean="0"/>
              <a:t> květ</a:t>
            </a:r>
          </a:p>
          <a:p>
            <a:pPr eaLnBrk="1" hangingPunct="1">
              <a:buFontTx/>
              <a:buNone/>
            </a:pPr>
            <a:r>
              <a:rPr lang="cs-CZ" sz="12800" dirty="0" smtClean="0"/>
              <a:t> kolo</a:t>
            </a:r>
          </a:p>
          <a:p>
            <a:pPr eaLnBrk="1" hangingPunct="1">
              <a:buFontTx/>
              <a:buNone/>
            </a:pPr>
            <a:r>
              <a:rPr lang="cs-CZ" sz="12800" dirty="0" smtClean="0"/>
              <a:t> </a:t>
            </a:r>
            <a:r>
              <a:rPr lang="cs-CZ" sz="12800" dirty="0" err="1" smtClean="0"/>
              <a:t>dob_tka</a:t>
            </a:r>
            <a:endParaRPr lang="cs-CZ" sz="12800" dirty="0" smtClean="0"/>
          </a:p>
          <a:p>
            <a:pPr eaLnBrk="1" hangingPunct="1">
              <a:buFontTx/>
              <a:buNone/>
            </a:pPr>
            <a:r>
              <a:rPr lang="cs-CZ" sz="12800" dirty="0" smtClean="0"/>
              <a:t> dno</a:t>
            </a:r>
          </a:p>
          <a:p>
            <a:pPr eaLnBrk="1" hangingPunct="1">
              <a:buFontTx/>
              <a:buNone/>
            </a:pPr>
            <a:r>
              <a:rPr lang="cs-CZ" sz="12800" dirty="0" smtClean="0"/>
              <a:t> </a:t>
            </a:r>
            <a:r>
              <a:rPr lang="cs-CZ" sz="12800" dirty="0" err="1" smtClean="0"/>
              <a:t>b_lek</a:t>
            </a:r>
            <a:endParaRPr lang="cs-CZ" sz="12800" dirty="0" smtClean="0"/>
          </a:p>
          <a:p>
            <a:pPr eaLnBrk="1" hangingPunct="1">
              <a:buFontTx/>
              <a:buNone/>
            </a:pPr>
            <a:r>
              <a:rPr lang="cs-CZ" sz="12800" dirty="0" smtClean="0"/>
              <a:t> ořech</a:t>
            </a:r>
          </a:p>
          <a:p>
            <a:pPr eaLnBrk="1" hangingPunct="1">
              <a:buFontTx/>
              <a:buNone/>
            </a:pPr>
            <a:r>
              <a:rPr lang="cs-CZ" sz="12800" dirty="0" smtClean="0"/>
              <a:t> </a:t>
            </a:r>
            <a:r>
              <a:rPr lang="cs-CZ" sz="12800" dirty="0" err="1" smtClean="0"/>
              <a:t>s_ra</a:t>
            </a:r>
            <a:r>
              <a:rPr lang="cs-CZ" sz="12800" dirty="0" smtClean="0"/>
              <a:t>  </a:t>
            </a:r>
          </a:p>
          <a:p>
            <a:pPr eaLnBrk="1" hangingPunct="1">
              <a:buFontTx/>
              <a:buNone/>
            </a:pPr>
            <a:r>
              <a:rPr lang="cs-CZ" sz="12800" dirty="0" smtClean="0"/>
              <a:t> </a:t>
            </a:r>
            <a:r>
              <a:rPr lang="cs-CZ" sz="12800" dirty="0" err="1" smtClean="0"/>
              <a:t>b_k</a:t>
            </a:r>
            <a:r>
              <a:rPr lang="cs-CZ" sz="12800" dirty="0" smtClean="0"/>
              <a:t>   </a:t>
            </a:r>
          </a:p>
          <a:p>
            <a:pPr eaLnBrk="1" hangingPunct="1">
              <a:buFontTx/>
              <a:buNone/>
            </a:pPr>
            <a:r>
              <a:rPr lang="cs-CZ" sz="12800" dirty="0" smtClean="0"/>
              <a:t> </a:t>
            </a:r>
            <a:r>
              <a:rPr lang="cs-CZ" sz="12800" dirty="0" err="1" smtClean="0"/>
              <a:t>z_ma</a:t>
            </a:r>
            <a:endParaRPr lang="cs-CZ" sz="12800" dirty="0" smtClean="0"/>
          </a:p>
          <a:p>
            <a:pPr eaLnBrk="1" hangingPunct="1">
              <a:buFontTx/>
              <a:buNone/>
            </a:pPr>
            <a:r>
              <a:rPr lang="cs-CZ" sz="12800" dirty="0" smtClean="0"/>
              <a:t> dřevem</a:t>
            </a:r>
          </a:p>
          <a:p>
            <a:pPr indent="0" eaLnBrk="1" hangingPunct="1">
              <a:buNone/>
            </a:pPr>
            <a:r>
              <a:rPr lang="cs-CZ" sz="2400" dirty="0" smtClean="0"/>
              <a:t>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404664"/>
            <a:ext cx="8073044" cy="830997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Doplňte i/y a spojte  do dvojic.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744076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21213"/>
            <a:ext cx="7978787" cy="83099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Vyberte správné slovo do vět.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59" y="1397966"/>
            <a:ext cx="590418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Umíš vít - výt věnce?</a:t>
            </a:r>
          </a:p>
          <a:p>
            <a:r>
              <a:rPr lang="cs-CZ" sz="2800" dirty="0" smtClean="0"/>
              <a:t>Slepíš - slepýš mi tu knížku?</a:t>
            </a:r>
          </a:p>
          <a:p>
            <a:r>
              <a:rPr lang="cs-CZ" sz="2800" dirty="0" smtClean="0"/>
              <a:t>Zbylo - zbilo mi hodně sešitů.</a:t>
            </a:r>
          </a:p>
          <a:p>
            <a:r>
              <a:rPr lang="cs-CZ" sz="2800" dirty="0" smtClean="0"/>
              <a:t>Napiš my </a:t>
            </a:r>
            <a:r>
              <a:rPr lang="cs-CZ" sz="2800" dirty="0"/>
              <a:t>-</a:t>
            </a:r>
            <a:r>
              <a:rPr lang="cs-CZ" sz="2800" dirty="0" smtClean="0"/>
              <a:t>  mi z prázdnin.</a:t>
            </a:r>
          </a:p>
          <a:p>
            <a:r>
              <a:rPr lang="cs-CZ" sz="2800" dirty="0" smtClean="0"/>
              <a:t>Píchá - pýcha mě v noze.</a:t>
            </a:r>
          </a:p>
          <a:p>
            <a:r>
              <a:rPr lang="cs-CZ" sz="2800" dirty="0" smtClean="0"/>
              <a:t>Teta ztratila hlas a sípala - sypala.</a:t>
            </a:r>
          </a:p>
          <a:p>
            <a:r>
              <a:rPr lang="cs-CZ" sz="2800" dirty="0" smtClean="0"/>
              <a:t>Slovenština je nám blýská - blízká.</a:t>
            </a:r>
          </a:p>
          <a:p>
            <a:r>
              <a:rPr lang="cs-CZ" sz="2800" dirty="0" smtClean="0"/>
              <a:t>Mám ráda syrovou - sírovou zeleninu.</a:t>
            </a:r>
          </a:p>
          <a:p>
            <a:r>
              <a:rPr lang="cs-CZ" sz="2800" dirty="0" smtClean="0"/>
              <a:t>Pytlák líčí - lýčí pasti na zvířata.</a:t>
            </a:r>
          </a:p>
          <a:p>
            <a:r>
              <a:rPr lang="cs-CZ" sz="2800" dirty="0" smtClean="0"/>
              <a:t>Mýval - míval je medvídkovitá šelma.</a:t>
            </a:r>
          </a:p>
          <a:p>
            <a:r>
              <a:rPr lang="cs-CZ" sz="2800" dirty="0" smtClean="0"/>
              <a:t>Odbyl - odbil jsme domácí úkol.</a:t>
            </a:r>
          </a:p>
          <a:p>
            <a:r>
              <a:rPr lang="cs-CZ" sz="2800" dirty="0" smtClean="0"/>
              <a:t>Děti vesele výskaly - vískaly.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8130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08256"/>
            <a:ext cx="8174289" cy="70788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Vyberte slova, která do řady nepatří.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8972" y="1052736"/>
            <a:ext cx="608852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sýkora - sýček - kobyla - sysel</a:t>
            </a:r>
          </a:p>
          <a:p>
            <a:r>
              <a:rPr lang="cs-CZ" sz="3200" dirty="0" smtClean="0"/>
              <a:t> smýkat - dmýchat - chmýří - mýtit </a:t>
            </a:r>
          </a:p>
          <a:p>
            <a:r>
              <a:rPr lang="cs-CZ" sz="3200" dirty="0" smtClean="0"/>
              <a:t> mlýn - mlynář - mlýnice - mlít</a:t>
            </a:r>
          </a:p>
          <a:p>
            <a:r>
              <a:rPr lang="cs-CZ" sz="3200" dirty="0" smtClean="0"/>
              <a:t> vyskočit - vylézt - výskat - vyhrát</a:t>
            </a:r>
          </a:p>
          <a:p>
            <a:r>
              <a:rPr lang="cs-CZ" sz="3200" dirty="0" smtClean="0"/>
              <a:t> bystrý - Bystřice - bylina - bystrost</a:t>
            </a:r>
          </a:p>
          <a:p>
            <a:r>
              <a:rPr lang="cs-CZ" sz="3200" dirty="0" smtClean="0"/>
              <a:t> mýlit se - myslit - myšlenka - mysl  </a:t>
            </a:r>
          </a:p>
          <a:p>
            <a:r>
              <a:rPr lang="cs-CZ" sz="3200" dirty="0" smtClean="0"/>
              <a:t> blízko - lízátko - lízat - olizovat</a:t>
            </a:r>
          </a:p>
          <a:p>
            <a:r>
              <a:rPr lang="cs-CZ" sz="3200" dirty="0" smtClean="0"/>
              <a:t> odbýt - dobýt - přibýt - byt</a:t>
            </a:r>
          </a:p>
          <a:p>
            <a:r>
              <a:rPr lang="cs-CZ" sz="3200" dirty="0" smtClean="0"/>
              <a:t> pikola - pití - pít - napít se </a:t>
            </a:r>
          </a:p>
          <a:p>
            <a:r>
              <a:rPr lang="cs-CZ" sz="3200" dirty="0" smtClean="0"/>
              <a:t> jazykový - jazyk - jazýček - brzy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9994993"/>
      </p:ext>
    </p:extLst>
  </p:cSld>
  <p:clrMapOvr>
    <a:masterClrMapping/>
  </p:clrMapOvr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261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10</cp:revision>
  <dcterms:created xsi:type="dcterms:W3CDTF">2012-03-28T19:02:49Z</dcterms:created>
  <dcterms:modified xsi:type="dcterms:W3CDTF">2012-08-22T20:48:19Z</dcterms:modified>
</cp:coreProperties>
</file>