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256" r:id="rId2"/>
    <p:sldId id="257" r:id="rId3"/>
    <p:sldId id="293" r:id="rId4"/>
    <p:sldId id="258" r:id="rId5"/>
    <p:sldId id="294" r:id="rId6"/>
    <p:sldId id="259" r:id="rId7"/>
    <p:sldId id="278" r:id="rId8"/>
    <p:sldId id="282" r:id="rId9"/>
    <p:sldId id="285" r:id="rId10"/>
    <p:sldId id="295" r:id="rId11"/>
    <p:sldId id="260" r:id="rId12"/>
    <p:sldId id="286" r:id="rId13"/>
    <p:sldId id="291" r:id="rId14"/>
    <p:sldId id="292" r:id="rId15"/>
    <p:sldId id="296" r:id="rId16"/>
    <p:sldId id="280" r:id="rId17"/>
    <p:sldId id="281" r:id="rId18"/>
    <p:sldId id="297" r:id="rId19"/>
    <p:sldId id="273" r:id="rId20"/>
    <p:sldId id="298" r:id="rId21"/>
    <p:sldId id="274" r:id="rId22"/>
    <p:sldId id="299" r:id="rId23"/>
    <p:sldId id="288" r:id="rId24"/>
    <p:sldId id="300" r:id="rId25"/>
    <p:sldId id="28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260" y="-8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681E08-3374-4065-8080-32CE645C7855}" type="datetimeFigureOut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5C7297-8530-482E-91F5-C6174CB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64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6" name="Picture 94" descr="D:\My Documents\My Webs\soniacoleman\PowerPoint Templates\Templates4\Crumples\crumple_titlefra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557338"/>
            <a:ext cx="6172200" cy="2024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0" y="14478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77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3153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1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77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4273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831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69642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97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576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5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6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oltnavy.jpg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zp01-001.jpg" TargetMode="External"/><Relationship Id="rId5" Type="http://schemas.openxmlformats.org/officeDocument/2006/relationships/hyperlink" Target="http://commons.wikimedia.org/wiki/File:CZ_83-JH03.jpg" TargetMode="External"/><Relationship Id="rId4" Type="http://schemas.openxmlformats.org/officeDocument/2006/relationships/hyperlink" Target="http://en.wikipedia.org/wiki/File:S&amp;W-Chie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02491572"/>
              </p:ext>
            </p:extLst>
          </p:nvPr>
        </p:nvGraphicFramePr>
        <p:xfrm>
          <a:off x="899592" y="954336"/>
          <a:ext cx="7344816" cy="4907046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366253"/>
                <a:gridCol w="4978563"/>
              </a:tblGrid>
              <a:tr h="5167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16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9423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Revolvers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and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Pistols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87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Gunsmith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2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effectLst/>
                        </a:rPr>
                        <a:t>nd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, 3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effectLst/>
                        </a:rPr>
                        <a:t>rd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and 4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effectLst/>
                        </a:rPr>
                        <a:t>th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class</a:t>
                      </a:r>
                      <a:endParaRPr kumimoji="0" lang="en-GB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50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50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10.9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.2012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683568" y="5949280"/>
            <a:ext cx="777336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</a:t>
            </a:fld>
            <a:endParaRPr lang="en-GB" dirty="0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295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692696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en-GB" sz="3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628800"/>
            <a:ext cx="6687845" cy="40324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tato prezentace je zaměřena na pistole a revolvery.</a:t>
            </a:r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REVISION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18963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548680"/>
            <a:ext cx="6984776" cy="5328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any</a:t>
            </a:r>
            <a:r>
              <a:rPr lang="cs-CZ" sz="2600" dirty="0" smtClean="0"/>
              <a:t> </a:t>
            </a:r>
            <a:r>
              <a:rPr lang="cs-CZ" sz="2600" dirty="0" err="1" smtClean="0"/>
              <a:t>sports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Where</a:t>
            </a:r>
            <a:r>
              <a:rPr lang="cs-CZ" sz="2600" dirty="0" smtClean="0"/>
              <a:t> </a:t>
            </a:r>
            <a:r>
              <a:rPr lang="cs-CZ" sz="2600" dirty="0" err="1" smtClean="0"/>
              <a:t>can</a:t>
            </a:r>
            <a:r>
              <a:rPr lang="cs-CZ" sz="2600" dirty="0" smtClean="0"/>
              <a:t> </a:t>
            </a:r>
            <a:r>
              <a:rPr lang="cs-CZ" sz="2600" dirty="0" err="1" smtClean="0"/>
              <a:t>you</a:t>
            </a:r>
            <a:r>
              <a:rPr lang="cs-CZ" sz="2600" dirty="0" smtClean="0"/>
              <a:t> use </a:t>
            </a:r>
            <a:r>
              <a:rPr lang="cs-CZ" sz="2600" dirty="0" err="1" smtClean="0"/>
              <a:t>sports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specification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smallbore</a:t>
            </a:r>
            <a:r>
              <a:rPr lang="cs-CZ" sz="2600" dirty="0" smtClean="0"/>
              <a:t> </a:t>
            </a:r>
            <a:r>
              <a:rPr lang="cs-CZ" sz="2600" dirty="0" err="1" smtClean="0"/>
              <a:t>rifles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When</a:t>
            </a:r>
            <a:r>
              <a:rPr lang="cs-CZ" sz="2600" dirty="0" smtClean="0"/>
              <a:t> </a:t>
            </a:r>
            <a:r>
              <a:rPr lang="cs-CZ" sz="2600" dirty="0" err="1" smtClean="0"/>
              <a:t>can</a:t>
            </a:r>
            <a:r>
              <a:rPr lang="cs-CZ" sz="2600" dirty="0" smtClean="0"/>
              <a:t> </a:t>
            </a:r>
            <a:r>
              <a:rPr lang="cs-CZ" sz="2600" dirty="0" err="1" smtClean="0"/>
              <a:t>you</a:t>
            </a:r>
            <a:r>
              <a:rPr lang="cs-CZ" sz="2600" dirty="0" smtClean="0"/>
              <a:t> use </a:t>
            </a:r>
            <a:r>
              <a:rPr lang="cs-CZ" sz="2600" dirty="0" err="1" smtClean="0"/>
              <a:t>smallbor</a:t>
            </a:r>
            <a:r>
              <a:rPr lang="cs-CZ" sz="2600" dirty="0" smtClean="0"/>
              <a:t> </a:t>
            </a:r>
            <a:r>
              <a:rPr lang="cs-CZ" sz="2600" dirty="0" err="1" smtClean="0"/>
              <a:t>rifles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calibre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smallbor</a:t>
            </a:r>
            <a:r>
              <a:rPr lang="cs-CZ" sz="2600" dirty="0" smtClean="0"/>
              <a:t> rifle?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cs-CZ" sz="26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REVOLVERS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6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76672"/>
            <a:ext cx="6984776" cy="46085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Revolvers</a:t>
            </a:r>
            <a:r>
              <a:rPr lang="cs-CZ" sz="2600" dirty="0"/>
              <a:t> </a:t>
            </a:r>
            <a:r>
              <a:rPr lang="cs-CZ" sz="2600" dirty="0" smtClean="0"/>
              <a:t>are </a:t>
            </a:r>
            <a:r>
              <a:rPr lang="cs-CZ" sz="2600" dirty="0" err="1" smtClean="0"/>
              <a:t>short</a:t>
            </a:r>
            <a:r>
              <a:rPr lang="cs-CZ" sz="2600" dirty="0" smtClean="0"/>
              <a:t> </a:t>
            </a:r>
            <a:r>
              <a:rPr lang="cs-CZ" sz="2600" dirty="0" err="1" smtClean="0"/>
              <a:t>handguns</a:t>
            </a:r>
            <a:r>
              <a:rPr lang="cs-CZ" sz="2600" dirty="0" smtClean="0"/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shooter</a:t>
            </a:r>
            <a:r>
              <a:rPr lang="cs-CZ" sz="2600" dirty="0" smtClean="0"/>
              <a:t> </a:t>
            </a:r>
            <a:r>
              <a:rPr lang="cs-CZ" sz="2600" dirty="0" err="1" smtClean="0"/>
              <a:t>could</a:t>
            </a:r>
            <a:r>
              <a:rPr lang="cs-CZ" sz="2600" dirty="0" smtClean="0"/>
              <a:t> use a </a:t>
            </a:r>
            <a:r>
              <a:rPr lang="cs-CZ" sz="2600" dirty="0" err="1" smtClean="0"/>
              <a:t>revolover</a:t>
            </a:r>
            <a:r>
              <a:rPr lang="cs-CZ" sz="2600" dirty="0" smtClean="0"/>
              <a:t> by </a:t>
            </a:r>
            <a:r>
              <a:rPr lang="cs-CZ" sz="2600" dirty="0" err="1" smtClean="0"/>
              <a:t>one</a:t>
            </a:r>
            <a:r>
              <a:rPr lang="cs-CZ" sz="2600" dirty="0" smtClean="0"/>
              <a:t> hand.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Revolvers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 smtClean="0"/>
              <a:t> </a:t>
            </a:r>
            <a:r>
              <a:rPr lang="cs-CZ" sz="2600" dirty="0" err="1" smtClean="0"/>
              <a:t>personal</a:t>
            </a:r>
            <a:r>
              <a:rPr lang="cs-CZ" sz="2600" dirty="0" smtClean="0"/>
              <a:t>  defense.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/>
              <a:t>R</a:t>
            </a:r>
            <a:r>
              <a:rPr lang="cs-CZ" sz="2600" dirty="0" err="1" smtClean="0"/>
              <a:t>equirements</a:t>
            </a:r>
            <a:r>
              <a:rPr lang="cs-CZ" sz="2600" dirty="0" smtClean="0"/>
              <a:t> of revolver are </a:t>
            </a:r>
            <a:r>
              <a:rPr lang="cs-CZ" sz="2600" dirty="0" err="1" smtClean="0"/>
              <a:t>following</a:t>
            </a:r>
            <a:r>
              <a:rPr lang="cs-CZ" sz="2600" dirty="0" smtClean="0"/>
              <a:t>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accuracy</a:t>
            </a:r>
            <a:r>
              <a:rPr lang="cs-CZ" sz="2600" dirty="0" smtClean="0"/>
              <a:t>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security</a:t>
            </a:r>
            <a:r>
              <a:rPr lang="cs-CZ" sz="2600" dirty="0" smtClean="0"/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high</a:t>
            </a:r>
            <a:r>
              <a:rPr lang="cs-CZ" sz="2600" dirty="0" smtClean="0"/>
              <a:t> speed of </a:t>
            </a:r>
            <a:r>
              <a:rPr lang="cs-CZ" sz="2600" dirty="0" err="1" smtClean="0"/>
              <a:t>projectile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70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76672"/>
            <a:ext cx="6984776" cy="46085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cylinder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chamber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a </a:t>
            </a:r>
            <a:r>
              <a:rPr lang="cs-CZ" sz="2600" dirty="0" err="1" smtClean="0"/>
              <a:t>characteristic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chamber</a:t>
            </a:r>
            <a:r>
              <a:rPr lang="cs-CZ" sz="2600" dirty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rotated</a:t>
            </a:r>
            <a:r>
              <a:rPr lang="cs-CZ" sz="2600" dirty="0" smtClean="0"/>
              <a:t> </a:t>
            </a:r>
            <a:r>
              <a:rPr lang="cs-CZ" sz="2600" dirty="0" err="1" smtClean="0"/>
              <a:t>arround</a:t>
            </a:r>
            <a:r>
              <a:rPr lang="cs-CZ" sz="2600" dirty="0" smtClean="0"/>
              <a:t> </a:t>
            </a:r>
            <a:r>
              <a:rPr lang="cs-CZ" sz="2600" dirty="0" err="1" smtClean="0"/>
              <a:t>axes</a:t>
            </a:r>
            <a:r>
              <a:rPr lang="cs-CZ" sz="2600" dirty="0" smtClean="0"/>
              <a:t>.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chambers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changing</a:t>
            </a:r>
            <a:r>
              <a:rPr lang="cs-CZ" sz="2600" dirty="0" smtClean="0"/>
              <a:t> </a:t>
            </a:r>
            <a:r>
              <a:rPr lang="cs-CZ" sz="2600" dirty="0" err="1" smtClean="0"/>
              <a:t>fluently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rotation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chamber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based</a:t>
            </a:r>
            <a:r>
              <a:rPr lang="cs-CZ" sz="2600" dirty="0" smtClean="0"/>
              <a:t> on </a:t>
            </a:r>
            <a:r>
              <a:rPr lang="cs-CZ" sz="2600" dirty="0" err="1" smtClean="0"/>
              <a:t>mechanically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muscular</a:t>
            </a:r>
            <a:r>
              <a:rPr lang="cs-CZ" sz="2600" dirty="0" smtClean="0"/>
              <a:t> </a:t>
            </a:r>
            <a:r>
              <a:rPr lang="cs-CZ" sz="2600" dirty="0" err="1" smtClean="0"/>
              <a:t>power</a:t>
            </a:r>
            <a:r>
              <a:rPr lang="cs-CZ" sz="2600" dirty="0" smtClean="0"/>
              <a:t> of </a:t>
            </a:r>
            <a:r>
              <a:rPr lang="cs-CZ" sz="2600" dirty="0" err="1" smtClean="0"/>
              <a:t>shooter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power</a:t>
            </a:r>
            <a:r>
              <a:rPr lang="cs-CZ" sz="2600" dirty="0" smtClean="0"/>
              <a:t> source.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4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548680"/>
            <a:ext cx="6984776" cy="46085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Empty</a:t>
            </a:r>
            <a:r>
              <a:rPr lang="cs-CZ" sz="2600" dirty="0" smtClean="0"/>
              <a:t> </a:t>
            </a:r>
            <a:r>
              <a:rPr lang="cs-CZ" sz="2600" dirty="0" err="1" smtClean="0"/>
              <a:t>cartridge</a:t>
            </a:r>
            <a:r>
              <a:rPr lang="cs-CZ" sz="2600" dirty="0" smtClean="0"/>
              <a:t> </a:t>
            </a:r>
            <a:r>
              <a:rPr lang="cs-CZ" sz="2600" dirty="0" err="1" smtClean="0"/>
              <a:t>cases</a:t>
            </a:r>
            <a:r>
              <a:rPr lang="cs-CZ" sz="2600" dirty="0" smtClean="0"/>
              <a:t> </a:t>
            </a:r>
            <a:r>
              <a:rPr lang="cs-CZ" sz="2600" dirty="0" err="1" smtClean="0"/>
              <a:t>stays</a:t>
            </a:r>
            <a:r>
              <a:rPr lang="cs-CZ" sz="2600" dirty="0" smtClean="0"/>
              <a:t> 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chamber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charge</a:t>
            </a:r>
            <a:r>
              <a:rPr lang="cs-CZ" sz="2600" dirty="0" smtClean="0"/>
              <a:t> of revolver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composed</a:t>
            </a:r>
            <a:r>
              <a:rPr lang="cs-CZ" sz="2600" dirty="0" smtClean="0"/>
              <a:t> of </a:t>
            </a:r>
            <a:r>
              <a:rPr lang="cs-CZ" sz="2600" dirty="0" err="1" smtClean="0"/>
              <a:t>change</a:t>
            </a:r>
            <a:r>
              <a:rPr lang="cs-CZ" sz="2600" dirty="0" smtClean="0"/>
              <a:t> of </a:t>
            </a:r>
            <a:r>
              <a:rPr lang="cs-CZ" sz="2600" dirty="0" err="1" smtClean="0"/>
              <a:t>empty</a:t>
            </a:r>
            <a:r>
              <a:rPr lang="cs-CZ" sz="2600" dirty="0" smtClean="0"/>
              <a:t> </a:t>
            </a:r>
            <a:r>
              <a:rPr lang="cs-CZ" sz="2600" dirty="0" err="1" smtClean="0"/>
              <a:t>cartridges</a:t>
            </a:r>
            <a:r>
              <a:rPr lang="cs-CZ" sz="2600" dirty="0" smtClean="0"/>
              <a:t> </a:t>
            </a:r>
            <a:r>
              <a:rPr lang="cs-CZ" sz="2600" dirty="0" err="1" smtClean="0"/>
              <a:t>cases</a:t>
            </a:r>
            <a:r>
              <a:rPr lang="cs-CZ" sz="2600" dirty="0" smtClean="0"/>
              <a:t> to </a:t>
            </a:r>
            <a:r>
              <a:rPr lang="cs-CZ" sz="2600" dirty="0" err="1" smtClean="0"/>
              <a:t>new</a:t>
            </a:r>
            <a:r>
              <a:rPr lang="cs-CZ" sz="2600" dirty="0" smtClean="0"/>
              <a:t> </a:t>
            </a:r>
            <a:r>
              <a:rPr lang="cs-CZ" sz="2600" dirty="0" err="1" smtClean="0"/>
              <a:t>cartriges</a:t>
            </a:r>
            <a:r>
              <a:rPr lang="cs-CZ" sz="2600" dirty="0" smtClean="0"/>
              <a:t> </a:t>
            </a:r>
            <a:r>
              <a:rPr lang="cs-CZ" sz="2600" dirty="0" err="1" smtClean="0"/>
              <a:t>caces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28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49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PISTOLS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6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548680"/>
            <a:ext cx="6984776" cy="44644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/>
              <a:t>Pistols</a:t>
            </a:r>
            <a:r>
              <a:rPr lang="cs-CZ" sz="2600" dirty="0"/>
              <a:t> </a:t>
            </a:r>
            <a:r>
              <a:rPr lang="cs-CZ" sz="2600" dirty="0" smtClean="0"/>
              <a:t>are </a:t>
            </a:r>
            <a:r>
              <a:rPr lang="cs-CZ" sz="2600" dirty="0" err="1"/>
              <a:t>designed</a:t>
            </a:r>
            <a:r>
              <a:rPr lang="cs-CZ" sz="2600" dirty="0"/>
              <a:t> </a:t>
            </a:r>
            <a:r>
              <a:rPr lang="cs-CZ" sz="2600" dirty="0" err="1"/>
              <a:t>for</a:t>
            </a:r>
            <a:r>
              <a:rPr lang="cs-CZ" sz="2600" dirty="0"/>
              <a:t> </a:t>
            </a:r>
            <a:r>
              <a:rPr lang="cs-CZ" sz="2600" dirty="0" err="1"/>
              <a:t>personal</a:t>
            </a:r>
            <a:r>
              <a:rPr lang="cs-CZ" sz="2600" dirty="0"/>
              <a:t>  </a:t>
            </a:r>
            <a:r>
              <a:rPr lang="cs-CZ" sz="2600" dirty="0" smtClean="0"/>
              <a:t>defense.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main</a:t>
            </a:r>
            <a:r>
              <a:rPr lang="cs-CZ" sz="2600" dirty="0" smtClean="0"/>
              <a:t> </a:t>
            </a:r>
            <a:r>
              <a:rPr lang="cs-CZ" sz="2600" dirty="0" err="1" smtClean="0"/>
              <a:t>difference</a:t>
            </a:r>
            <a:r>
              <a:rPr lang="cs-CZ" sz="2600" dirty="0" smtClean="0"/>
              <a:t> </a:t>
            </a:r>
            <a:r>
              <a:rPr lang="cs-CZ" sz="2600" dirty="0" err="1" smtClean="0"/>
              <a:t>between</a:t>
            </a:r>
            <a:r>
              <a:rPr lang="cs-CZ" sz="2600" dirty="0" smtClean="0"/>
              <a:t> 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and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that</a:t>
            </a:r>
            <a:r>
              <a:rPr lang="cs-CZ" sz="2600" dirty="0" smtClean="0"/>
              <a:t> 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</a:t>
            </a:r>
            <a:r>
              <a:rPr lang="cs-CZ" sz="2600" dirty="0" err="1"/>
              <a:t>cartriges</a:t>
            </a:r>
            <a:r>
              <a:rPr lang="cs-CZ" sz="2600" dirty="0"/>
              <a:t> </a:t>
            </a:r>
            <a:r>
              <a:rPr lang="cs-CZ" sz="2600" dirty="0" err="1" smtClean="0"/>
              <a:t>caces</a:t>
            </a:r>
            <a:r>
              <a:rPr lang="cs-CZ" sz="2600" dirty="0" smtClean="0"/>
              <a:t> in a </a:t>
            </a:r>
            <a:r>
              <a:rPr lang="cs-CZ" sz="2600" dirty="0" err="1" smtClean="0"/>
              <a:t>magazine</a:t>
            </a:r>
            <a:r>
              <a:rPr lang="cs-CZ" sz="2600" dirty="0" smtClean="0"/>
              <a:t>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cartrige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changed</a:t>
            </a:r>
            <a:r>
              <a:rPr lang="cs-CZ" sz="2600" dirty="0"/>
              <a:t> </a:t>
            </a:r>
            <a:r>
              <a:rPr lang="cs-CZ" sz="2600" dirty="0" err="1" smtClean="0"/>
              <a:t>successively</a:t>
            </a:r>
            <a:r>
              <a:rPr lang="cs-CZ" sz="2600" dirty="0" smtClean="0"/>
              <a:t>,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empty</a:t>
            </a:r>
            <a:r>
              <a:rPr lang="cs-CZ" sz="2600" dirty="0" smtClean="0"/>
              <a:t> </a:t>
            </a:r>
            <a:r>
              <a:rPr lang="cs-CZ" sz="2600" dirty="0" err="1" smtClean="0"/>
              <a:t>cartridge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exktracoring</a:t>
            </a:r>
            <a:r>
              <a:rPr lang="cs-CZ" sz="2600" dirty="0" smtClean="0"/>
              <a:t>. </a:t>
            </a:r>
            <a:endParaRPr lang="cs-CZ" sz="2600" dirty="0"/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6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744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032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PARTS OF PISTOL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6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96523" y="476672"/>
            <a:ext cx="6759853" cy="5184576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front </a:t>
            </a:r>
            <a:r>
              <a:rPr lang="cs-CZ" sz="2600" dirty="0" err="1" smtClean="0"/>
              <a:t>sight</a:t>
            </a:r>
            <a:r>
              <a:rPr lang="cs-CZ" sz="2600" dirty="0" smtClean="0"/>
              <a:t> – přední mířidlo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– hlaveň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ejector</a:t>
            </a:r>
            <a:r>
              <a:rPr lang="cs-CZ" sz="2600" dirty="0" smtClean="0"/>
              <a:t> – vyhazovač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extractor</a:t>
            </a:r>
            <a:r>
              <a:rPr lang="cs-CZ" sz="2600" dirty="0" smtClean="0"/>
              <a:t> – vytahovač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rear</a:t>
            </a:r>
            <a:r>
              <a:rPr lang="cs-CZ" sz="2600" dirty="0" smtClean="0"/>
              <a:t> </a:t>
            </a:r>
            <a:r>
              <a:rPr lang="cs-CZ" sz="2600" dirty="0" err="1" smtClean="0"/>
              <a:t>sight</a:t>
            </a:r>
            <a:r>
              <a:rPr lang="cs-CZ" sz="2600" dirty="0" smtClean="0"/>
              <a:t> – mířidlo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hammer</a:t>
            </a:r>
            <a:r>
              <a:rPr lang="cs-CZ" sz="2600" dirty="0" smtClean="0"/>
              <a:t> – úderník</a:t>
            </a:r>
            <a:endParaRPr lang="en-GB" sz="2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69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15616" y="486859"/>
            <a:ext cx="6903869" cy="431029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main</a:t>
            </a:r>
            <a:r>
              <a:rPr lang="cs-CZ" sz="2600" dirty="0" smtClean="0"/>
              <a:t> </a:t>
            </a:r>
            <a:r>
              <a:rPr lang="cs-CZ" sz="2600" dirty="0" err="1" smtClean="0"/>
              <a:t>spring</a:t>
            </a:r>
            <a:r>
              <a:rPr lang="cs-CZ" sz="2600" dirty="0" smtClean="0"/>
              <a:t> – pružina bicí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magazine</a:t>
            </a:r>
            <a:r>
              <a:rPr lang="cs-CZ" sz="2600" dirty="0" smtClean="0"/>
              <a:t> base – dno zásobníku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magazine</a:t>
            </a:r>
            <a:r>
              <a:rPr lang="cs-CZ" sz="2600" dirty="0" smtClean="0"/>
              <a:t> body – plášť zásobníku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follower</a:t>
            </a:r>
            <a:r>
              <a:rPr lang="cs-CZ" sz="2600" dirty="0" smtClean="0"/>
              <a:t> – podavač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safety</a:t>
            </a:r>
            <a:r>
              <a:rPr lang="cs-CZ" sz="2600" dirty="0" smtClean="0"/>
              <a:t> – pojistka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slide</a:t>
            </a:r>
            <a:r>
              <a:rPr lang="cs-CZ" sz="2600" dirty="0" smtClean="0"/>
              <a:t> stop – záchyt závěru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frame</a:t>
            </a:r>
            <a:r>
              <a:rPr lang="cs-CZ" sz="2600" dirty="0" smtClean="0"/>
              <a:t> – rám zbraně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a </a:t>
            </a:r>
            <a:r>
              <a:rPr lang="cs-CZ" sz="2600" dirty="0" err="1" smtClean="0"/>
              <a:t>slide</a:t>
            </a:r>
            <a:r>
              <a:rPr lang="cs-CZ" sz="2600" dirty="0" smtClean="0"/>
              <a:t> – závěr</a:t>
            </a:r>
            <a:endParaRPr lang="en-GB" sz="2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74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QUIZ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6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76672"/>
            <a:ext cx="6696744" cy="46085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any</a:t>
            </a:r>
            <a:r>
              <a:rPr lang="cs-CZ" sz="2600" dirty="0" smtClean="0"/>
              <a:t> </a:t>
            </a:r>
            <a:r>
              <a:rPr lang="cs-CZ" sz="2600" dirty="0" err="1" smtClean="0"/>
              <a:t>army</a:t>
            </a:r>
            <a:r>
              <a:rPr lang="cs-CZ" sz="2600" dirty="0" smtClean="0"/>
              <a:t> </a:t>
            </a:r>
            <a:r>
              <a:rPr lang="cs-CZ" sz="2600" dirty="0" err="1" smtClean="0"/>
              <a:t>firearms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</a:t>
            </a: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remember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</a:t>
            </a:r>
            <a:r>
              <a:rPr lang="cs-CZ" sz="2600" dirty="0" err="1" smtClean="0"/>
              <a:t>submachine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classification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army</a:t>
            </a:r>
            <a:r>
              <a:rPr lang="cs-CZ" sz="2600" dirty="0" smtClean="0"/>
              <a:t> </a:t>
            </a:r>
            <a:r>
              <a:rPr lang="cs-CZ" sz="2600" dirty="0" err="1" smtClean="0"/>
              <a:t>firearms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</a:t>
            </a:r>
            <a:r>
              <a:rPr lang="cs-CZ" sz="2600" dirty="0" err="1" smtClean="0"/>
              <a:t>When</a:t>
            </a:r>
            <a:r>
              <a:rPr lang="cs-CZ" sz="2600" dirty="0" smtClean="0"/>
              <a:t> </a:t>
            </a:r>
            <a:r>
              <a:rPr lang="cs-CZ" sz="2600" dirty="0" err="1" smtClean="0"/>
              <a:t>could</a:t>
            </a:r>
            <a:r>
              <a:rPr lang="cs-CZ" sz="2600" dirty="0" smtClean="0"/>
              <a:t> a </a:t>
            </a:r>
            <a:r>
              <a:rPr lang="cs-CZ" sz="2600" dirty="0" err="1" smtClean="0"/>
              <a:t>soldier</a:t>
            </a:r>
            <a:r>
              <a:rPr lang="cs-CZ" sz="2600" dirty="0" smtClean="0"/>
              <a:t> use </a:t>
            </a:r>
            <a:r>
              <a:rPr lang="cs-CZ" sz="2600" dirty="0" err="1" smtClean="0"/>
              <a:t>army</a:t>
            </a:r>
            <a:r>
              <a:rPr lang="cs-CZ" sz="2600" dirty="0" smtClean="0"/>
              <a:t> </a:t>
            </a:r>
            <a:r>
              <a:rPr lang="cs-CZ" sz="2600" dirty="0" err="1" smtClean="0"/>
              <a:t>firearms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</a:t>
            </a:r>
            <a:r>
              <a:rPr lang="cs-CZ" sz="2600" dirty="0" err="1" smtClean="0"/>
              <a:t>How</a:t>
            </a:r>
            <a:r>
              <a:rPr lang="cs-CZ" sz="2600" dirty="0" smtClean="0"/>
              <a:t> many </a:t>
            </a:r>
            <a:r>
              <a:rPr lang="cs-CZ" sz="2600" dirty="0" err="1" smtClean="0"/>
              <a:t>types</a:t>
            </a:r>
            <a:r>
              <a:rPr lang="cs-CZ" sz="2600" dirty="0" smtClean="0"/>
              <a:t> of </a:t>
            </a:r>
            <a:r>
              <a:rPr lang="cs-CZ" sz="2600" dirty="0" err="1" smtClean="0"/>
              <a:t>conventail</a:t>
            </a:r>
            <a:r>
              <a:rPr lang="cs-CZ" sz="2600" dirty="0" smtClean="0"/>
              <a:t> </a:t>
            </a:r>
            <a:r>
              <a:rPr lang="cs-CZ" sz="2600" dirty="0" err="1" smtClean="0"/>
              <a:t>arms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 of pistol?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main</a:t>
            </a:r>
            <a:r>
              <a:rPr lang="cs-CZ" sz="2600" dirty="0" smtClean="0"/>
              <a:t> </a:t>
            </a:r>
            <a:r>
              <a:rPr lang="cs-CZ" sz="2600" dirty="0" err="1" smtClean="0"/>
              <a:t>difference</a:t>
            </a:r>
            <a:r>
              <a:rPr lang="cs-CZ" sz="2600" dirty="0" smtClean="0"/>
              <a:t> </a:t>
            </a:r>
            <a:r>
              <a:rPr lang="cs-CZ" sz="2600" dirty="0" err="1" smtClean="0"/>
              <a:t>between</a:t>
            </a:r>
            <a:r>
              <a:rPr lang="cs-CZ" sz="2600" dirty="0" smtClean="0"/>
              <a:t> </a:t>
            </a:r>
            <a:r>
              <a:rPr lang="cs-CZ" sz="2600" dirty="0" err="1" smtClean="0"/>
              <a:t>revolvers</a:t>
            </a:r>
            <a:r>
              <a:rPr lang="cs-CZ" sz="2600" dirty="0"/>
              <a:t> </a:t>
            </a:r>
            <a:r>
              <a:rPr lang="cs-CZ" sz="2600" dirty="0" smtClean="0"/>
              <a:t>and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?</a:t>
            </a:r>
            <a:endParaRPr lang="en-GB" sz="2600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SUMMARY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6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476672"/>
            <a:ext cx="6696744" cy="46085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/>
              <a:t>An</a:t>
            </a:r>
            <a:r>
              <a:rPr lang="cs-CZ" sz="2600" dirty="0"/>
              <a:t> </a:t>
            </a:r>
            <a:r>
              <a:rPr lang="cs-CZ" sz="2600" dirty="0" err="1"/>
              <a:t>army</a:t>
            </a:r>
            <a:r>
              <a:rPr lang="cs-CZ" sz="2600" dirty="0"/>
              <a:t> </a:t>
            </a:r>
            <a:r>
              <a:rPr lang="cs-CZ" sz="2600" dirty="0" err="1"/>
              <a:t>firearm</a:t>
            </a:r>
            <a:r>
              <a:rPr lang="cs-CZ" sz="2600" dirty="0"/>
              <a:t> </a:t>
            </a:r>
            <a:r>
              <a:rPr lang="cs-CZ" sz="2600" dirty="0" err="1"/>
              <a:t>is</a:t>
            </a:r>
            <a:r>
              <a:rPr lang="cs-CZ" sz="2600" dirty="0"/>
              <a:t> a </a:t>
            </a:r>
            <a:r>
              <a:rPr lang="cs-CZ" sz="2600" dirty="0" err="1"/>
              <a:t>gun</a:t>
            </a:r>
            <a:r>
              <a:rPr lang="cs-CZ" sz="2600" dirty="0"/>
              <a:t> </a:t>
            </a:r>
            <a:r>
              <a:rPr lang="cs-CZ" sz="2600" dirty="0" err="1"/>
              <a:t>that</a:t>
            </a:r>
            <a:r>
              <a:rPr lang="cs-CZ" sz="2600" dirty="0"/>
              <a:t> </a:t>
            </a:r>
            <a:r>
              <a:rPr lang="cs-CZ" sz="2600" dirty="0" err="1"/>
              <a:t>is</a:t>
            </a:r>
            <a:r>
              <a:rPr lang="cs-CZ" sz="2600" dirty="0"/>
              <a:t> </a:t>
            </a:r>
            <a:r>
              <a:rPr lang="cs-CZ" sz="2600" dirty="0" err="1"/>
              <a:t>used</a:t>
            </a:r>
            <a:r>
              <a:rPr lang="cs-CZ" sz="2600" dirty="0"/>
              <a:t> to </a:t>
            </a:r>
            <a:r>
              <a:rPr lang="cs-CZ" sz="2600" dirty="0" err="1"/>
              <a:t>destroy</a:t>
            </a:r>
            <a:r>
              <a:rPr lang="cs-CZ" sz="2600" dirty="0"/>
              <a:t> </a:t>
            </a:r>
            <a:r>
              <a:rPr lang="cs-CZ" sz="2600" dirty="0" err="1"/>
              <a:t>of</a:t>
            </a:r>
            <a:r>
              <a:rPr lang="cs-CZ" sz="2600" dirty="0"/>
              <a:t> </a:t>
            </a:r>
            <a:r>
              <a:rPr lang="cs-CZ" sz="2600" dirty="0" err="1"/>
              <a:t>soldier</a:t>
            </a:r>
            <a:r>
              <a:rPr lang="cs-CZ" sz="2600" dirty="0"/>
              <a:t> </a:t>
            </a:r>
            <a:r>
              <a:rPr lang="cs-CZ" sz="2600" dirty="0" err="1"/>
              <a:t>of</a:t>
            </a:r>
            <a:r>
              <a:rPr lang="cs-CZ" sz="2600" dirty="0"/>
              <a:t> </a:t>
            </a:r>
            <a:r>
              <a:rPr lang="cs-CZ" sz="2600" dirty="0" err="1" smtClean="0"/>
              <a:t>enemy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Convential</a:t>
            </a:r>
            <a:r>
              <a:rPr lang="cs-CZ" sz="2600" dirty="0" smtClean="0"/>
              <a:t> </a:t>
            </a:r>
            <a:r>
              <a:rPr lang="cs-CZ" sz="2600" dirty="0" err="1" smtClean="0"/>
              <a:t>arms</a:t>
            </a:r>
            <a:r>
              <a:rPr lang="cs-CZ" sz="2600" dirty="0" smtClean="0"/>
              <a:t> and </a:t>
            </a:r>
            <a:r>
              <a:rPr lang="cs-CZ" sz="2600" dirty="0" err="1" smtClean="0"/>
              <a:t>guns</a:t>
            </a:r>
            <a:r>
              <a:rPr lang="cs-CZ" sz="2600" dirty="0" smtClean="0"/>
              <a:t> of </a:t>
            </a:r>
            <a:r>
              <a:rPr lang="cs-CZ" sz="2600" dirty="0" err="1" smtClean="0"/>
              <a:t>mass</a:t>
            </a:r>
            <a:r>
              <a:rPr lang="cs-CZ" sz="2600" dirty="0" smtClean="0"/>
              <a:t> </a:t>
            </a:r>
            <a:r>
              <a:rPr lang="cs-CZ" sz="2600" dirty="0" err="1" smtClean="0"/>
              <a:t>destruction</a:t>
            </a:r>
            <a:r>
              <a:rPr lang="cs-CZ" sz="2600" dirty="0" smtClean="0"/>
              <a:t> are </a:t>
            </a:r>
            <a:r>
              <a:rPr lang="cs-CZ" sz="2600" dirty="0" err="1" smtClean="0"/>
              <a:t>the</a:t>
            </a:r>
            <a:r>
              <a:rPr lang="cs-CZ" sz="2600" dirty="0" smtClean="0"/>
              <a:t> basic </a:t>
            </a:r>
            <a:r>
              <a:rPr lang="cs-CZ" sz="2600" dirty="0" err="1" smtClean="0"/>
              <a:t>class</a:t>
            </a:r>
            <a:r>
              <a:rPr lang="cs-CZ" sz="2600" dirty="0" smtClean="0"/>
              <a:t> of </a:t>
            </a:r>
            <a:r>
              <a:rPr lang="cs-CZ" sz="2600" dirty="0" err="1" smtClean="0"/>
              <a:t>army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common</a:t>
            </a:r>
            <a:r>
              <a:rPr lang="cs-CZ" sz="2600" dirty="0" smtClean="0"/>
              <a:t> </a:t>
            </a:r>
            <a:r>
              <a:rPr lang="cs-CZ" sz="2600" dirty="0" err="1" smtClean="0"/>
              <a:t>types</a:t>
            </a:r>
            <a:r>
              <a:rPr lang="cs-CZ" sz="2600" dirty="0" smtClean="0"/>
              <a:t> </a:t>
            </a:r>
            <a:r>
              <a:rPr lang="cs-CZ" sz="2600" dirty="0"/>
              <a:t>of </a:t>
            </a:r>
            <a:r>
              <a:rPr lang="cs-CZ" sz="2600" dirty="0" err="1"/>
              <a:t>convential</a:t>
            </a:r>
            <a:r>
              <a:rPr lang="cs-CZ" sz="2600" dirty="0"/>
              <a:t> </a:t>
            </a:r>
            <a:r>
              <a:rPr lang="cs-CZ" sz="2600" dirty="0" err="1"/>
              <a:t>arms</a:t>
            </a:r>
            <a:r>
              <a:rPr lang="cs-CZ" sz="2600" dirty="0"/>
              <a:t> are </a:t>
            </a:r>
            <a:r>
              <a:rPr lang="cs-CZ" sz="2600" dirty="0" err="1" smtClean="0"/>
              <a:t>stabbing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, </a:t>
            </a:r>
            <a:r>
              <a:rPr lang="cs-CZ" sz="2600" dirty="0" err="1" smtClean="0"/>
              <a:t>throwing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 and </a:t>
            </a:r>
            <a:r>
              <a:rPr lang="cs-CZ" sz="2600" dirty="0" err="1" smtClean="0"/>
              <a:t>firearms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37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018432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REFERENCE-TEXT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6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/>
                </a:solidFill>
              </a:rPr>
              <a:pPr/>
              <a:t>23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Zástupný symbol pro obsah 6"/>
          <p:cNvSpPr>
            <a:spLocks noGrp="1"/>
          </p:cNvSpPr>
          <p:nvPr>
            <p:ph idx="1"/>
          </p:nvPr>
        </p:nvSpPr>
        <p:spPr>
          <a:xfrm>
            <a:off x="899592" y="476672"/>
            <a:ext cx="7272808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/>
              <a:t>KŘÍBEK, J. Střelné zbraně I. část, 2. vyd. Brno: PC-DIR spol. s.r.o., 1995</a:t>
            </a:r>
            <a:r>
              <a:rPr lang="cs-CZ" sz="2600" dirty="0" smtClean="0"/>
              <a:t>.</a:t>
            </a:r>
            <a:endParaRPr lang="cs-CZ" sz="26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/>
              <a:t>ELMAN, J. a </a:t>
            </a:r>
            <a:r>
              <a:rPr lang="cs-CZ" sz="2600" dirty="0" err="1"/>
              <a:t>Michalíček</a:t>
            </a:r>
            <a:r>
              <a:rPr lang="cs-CZ" sz="2600" dirty="0"/>
              <a:t>, V. Česko-Anglický technický slovník, 1. vyd. Praha: Sobotáles, 2002</a:t>
            </a:r>
            <a:r>
              <a:rPr lang="cs-CZ" sz="2600" dirty="0" smtClean="0"/>
              <a:t>.</a:t>
            </a:r>
            <a:endParaRPr lang="cs-CZ" sz="26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399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306464"/>
            <a:ext cx="6096000" cy="1122536"/>
          </a:xfrm>
        </p:spPr>
        <p:txBody>
          <a:bodyPr/>
          <a:lstStyle/>
          <a:p>
            <a:r>
              <a:rPr lang="cs-CZ" sz="6000" b="1" dirty="0" smtClean="0"/>
              <a:t>REFERENCE</a:t>
            </a:r>
            <a:br>
              <a:rPr lang="cs-CZ" sz="6000" b="1" dirty="0" smtClean="0"/>
            </a:br>
            <a:r>
              <a:rPr lang="cs-CZ" sz="6000" b="1" dirty="0" smtClean="0"/>
              <a:t>OBRÁZKY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70512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548680"/>
            <a:ext cx="6696744" cy="51125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sz="2600" dirty="0" smtClean="0"/>
              <a:t>Snímek č. 9 </a:t>
            </a:r>
            <a:r>
              <a:rPr lang="cs-CZ" sz="2600" dirty="0"/>
              <a:t>Dostupný z Public </a:t>
            </a:r>
            <a:r>
              <a:rPr lang="cs-CZ" sz="2600" dirty="0" err="1"/>
              <a:t>Domain</a:t>
            </a:r>
            <a:r>
              <a:rPr lang="cs-CZ" sz="2600" dirty="0"/>
              <a:t> WWW </a:t>
            </a:r>
            <a:r>
              <a:rPr lang="cs-CZ" sz="2600" dirty="0" smtClean="0">
                <a:hlinkClick r:id="rId3"/>
              </a:rPr>
              <a:t>http</a:t>
            </a:r>
            <a:r>
              <a:rPr lang="cs-CZ" sz="2600" dirty="0">
                <a:hlinkClick r:id="rId3"/>
              </a:rPr>
              <a:t>://</a:t>
            </a:r>
            <a:r>
              <a:rPr lang="cs-CZ" sz="2600" dirty="0" smtClean="0">
                <a:hlinkClick r:id="rId3"/>
              </a:rPr>
              <a:t>en.wikipedia.org/wiki/File:Coltnavy.jpg</a:t>
            </a:r>
            <a:endParaRPr lang="cs-CZ" sz="26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cs-CZ" sz="2600" dirty="0" smtClean="0"/>
              <a:t>Snímek č. 12 </a:t>
            </a:r>
            <a:r>
              <a:rPr lang="cs-CZ" sz="2600" dirty="0"/>
              <a:t>Dostupný z Public </a:t>
            </a:r>
            <a:r>
              <a:rPr lang="cs-CZ" sz="2600" dirty="0" err="1"/>
              <a:t>Domain</a:t>
            </a:r>
            <a:r>
              <a:rPr lang="cs-CZ" sz="2600" dirty="0"/>
              <a:t> WWW </a:t>
            </a:r>
            <a:r>
              <a:rPr lang="cs-CZ" sz="2600" dirty="0" smtClean="0">
                <a:hlinkClick r:id="rId4"/>
              </a:rPr>
              <a:t>http</a:t>
            </a:r>
            <a:r>
              <a:rPr lang="cs-CZ" sz="2600" dirty="0">
                <a:hlinkClick r:id="rId4"/>
              </a:rPr>
              <a:t>://</a:t>
            </a:r>
            <a:r>
              <a:rPr lang="cs-CZ" sz="2600" dirty="0" smtClean="0">
                <a:hlinkClick r:id="rId4"/>
              </a:rPr>
              <a:t>en.wikipedia.org/wiki/File:S%26W-Chief.jpg</a:t>
            </a:r>
            <a:endParaRPr lang="cs-CZ" sz="26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cs-CZ" sz="2600" dirty="0" smtClean="0"/>
              <a:t>Snímek č. 13 </a:t>
            </a:r>
            <a:r>
              <a:rPr lang="cs-CZ" sz="2600" dirty="0"/>
              <a:t>Dostupný z Public </a:t>
            </a:r>
            <a:r>
              <a:rPr lang="cs-CZ" sz="2600" dirty="0" err="1"/>
              <a:t>Domain</a:t>
            </a:r>
            <a:r>
              <a:rPr lang="cs-CZ" sz="2600" dirty="0"/>
              <a:t> WWW </a:t>
            </a:r>
            <a:r>
              <a:rPr lang="en-GB" sz="2800" dirty="0">
                <a:hlinkClick r:id="rId5"/>
              </a:rPr>
              <a:t>http://</a:t>
            </a:r>
            <a:r>
              <a:rPr lang="en-GB" sz="2800" dirty="0" smtClean="0">
                <a:hlinkClick r:id="rId5"/>
              </a:rPr>
              <a:t>commons.wikimedia.org/wiki/File:CZ_83-JH03.jpg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cs-CZ" sz="2600" dirty="0" smtClean="0"/>
              <a:t>Snímek č. 14 Dostupný z Public </a:t>
            </a:r>
            <a:r>
              <a:rPr lang="cs-CZ" sz="2600" dirty="0" err="1" smtClean="0"/>
              <a:t>Domain</a:t>
            </a:r>
            <a:r>
              <a:rPr lang="cs-CZ" sz="2600" dirty="0"/>
              <a:t> WWW </a:t>
            </a:r>
            <a:r>
              <a:rPr lang="en-GB" sz="2800" dirty="0">
                <a:hlinkClick r:id="rId6"/>
              </a:rPr>
              <a:t>http://commons.wikimedia.org/wiki/File:Czp01-001.jpg</a:t>
            </a:r>
            <a:endParaRPr lang="en-GB" sz="2600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4294967295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 algn="r"/>
            <a:fld id="{622D306C-8A99-4977-9152-8721D4F00AC4}" type="slidenum">
              <a:rPr lang="en-GB" smtClean="0"/>
              <a:pPr algn="r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83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dir="u"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umples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Crumples</Template>
  <TotalTime>2072</TotalTime>
  <Words>622</Words>
  <Application>Microsoft Office PowerPoint</Application>
  <PresentationFormat>Předvádění na obrazovce (4:3)</PresentationFormat>
  <Paragraphs>98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Crumples</vt:lpstr>
      <vt:lpstr>Prezentace aplikace PowerPoint</vt:lpstr>
      <vt:lpstr>Prezentace aplikace PowerPoint</vt:lpstr>
      <vt:lpstr>REVISION</vt:lpstr>
      <vt:lpstr>Prezentace aplikace PowerPoint</vt:lpstr>
      <vt:lpstr>REVOLVERS</vt:lpstr>
      <vt:lpstr>Prezentace aplikace PowerPoint</vt:lpstr>
      <vt:lpstr>Prezentace aplikace PowerPoint</vt:lpstr>
      <vt:lpstr>Prezentace aplikace PowerPoint</vt:lpstr>
      <vt:lpstr>Prezentace aplikace PowerPoint</vt:lpstr>
      <vt:lpstr>PISTOLS</vt:lpstr>
      <vt:lpstr>Prezentace aplikace PowerPoint</vt:lpstr>
      <vt:lpstr>Prezentace aplikace PowerPoint</vt:lpstr>
      <vt:lpstr>Prezentace aplikace PowerPoint</vt:lpstr>
      <vt:lpstr>Prezentace aplikace PowerPoint</vt:lpstr>
      <vt:lpstr>PARTS OF PISTOL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REFERENCE-TEXT</vt:lpstr>
      <vt:lpstr>Prezentace aplikace PowerPoint</vt:lpstr>
      <vt:lpstr>REFERENCE OBRÁZKY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56</cp:revision>
  <dcterms:created xsi:type="dcterms:W3CDTF">2012-08-29T17:12:43Z</dcterms:created>
  <dcterms:modified xsi:type="dcterms:W3CDTF">2013-11-06T14:29:18Z</dcterms:modified>
</cp:coreProperties>
</file>