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275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112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966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24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15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9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553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138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67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607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244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0EADF-6B25-4670-A1B5-95171FE5788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444ED-9052-4418-B8B0-2C4799126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73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 III/2</a:t>
            </a:r>
            <a:br>
              <a:rPr lang="cs-CZ" sz="3200" dirty="0" smtClean="0"/>
            </a:br>
            <a:r>
              <a:rPr lang="cs-CZ" sz="3200" dirty="0" smtClean="0"/>
              <a:t>Literární test 7.ročník</a:t>
            </a:r>
            <a:br>
              <a:rPr lang="cs-CZ" sz="3200" dirty="0" smtClean="0"/>
            </a:br>
            <a:r>
              <a:rPr lang="cs-CZ" sz="3200" dirty="0" smtClean="0"/>
              <a:t>Mgr. Libuše Junová, ZŠ Horní Slavkov</a:t>
            </a:r>
            <a:br>
              <a:rPr lang="cs-CZ" sz="3200" dirty="0" smtClean="0"/>
            </a:br>
            <a:r>
              <a:rPr lang="cs-CZ" sz="2800" dirty="0" smtClean="0"/>
              <a:t>VY_32_INOVACE_98_Literární test 7.ročník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4077073"/>
            <a:ext cx="4680520" cy="7920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8904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38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Literární test 7</a:t>
            </a:r>
            <a:r>
              <a:rPr lang="cs-CZ" sz="3200" dirty="0" smtClean="0"/>
              <a:t>. ročník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r>
              <a:rPr lang="cs-CZ" sz="2400" dirty="0" smtClean="0"/>
              <a:t>1) Co je </a:t>
            </a:r>
            <a:r>
              <a:rPr lang="cs-CZ" sz="2400" dirty="0" smtClean="0"/>
              <a:t>povídka?</a:t>
            </a:r>
            <a:endParaRPr lang="cs-CZ" sz="2400" dirty="0" smtClean="0"/>
          </a:p>
          <a:p>
            <a:r>
              <a:rPr lang="cs-CZ" sz="2400" dirty="0" smtClean="0"/>
              <a:t>2</a:t>
            </a:r>
            <a:r>
              <a:rPr lang="cs-CZ" sz="2400" dirty="0" smtClean="0"/>
              <a:t>) Napiš </a:t>
            </a:r>
            <a:r>
              <a:rPr lang="cs-CZ" sz="2400" dirty="0" smtClean="0"/>
              <a:t>jména dvou autorů </a:t>
            </a:r>
            <a:r>
              <a:rPr lang="cs-CZ" sz="2400" dirty="0" smtClean="0"/>
              <a:t>povídek, </a:t>
            </a:r>
            <a:r>
              <a:rPr lang="cs-CZ" sz="2400" dirty="0" smtClean="0"/>
              <a:t>se kterými jsme se seznámili v hodinách literatury.</a:t>
            </a:r>
          </a:p>
          <a:p>
            <a:r>
              <a:rPr lang="cs-CZ" sz="2400" dirty="0" smtClean="0"/>
              <a:t>3</a:t>
            </a:r>
            <a:r>
              <a:rPr lang="cs-CZ" sz="2400" dirty="0" smtClean="0"/>
              <a:t>) Z </a:t>
            </a:r>
            <a:r>
              <a:rPr lang="cs-CZ" sz="2400" dirty="0" smtClean="0"/>
              <a:t>které knihy jsou povídky </a:t>
            </a:r>
            <a:r>
              <a:rPr lang="cs-CZ" sz="2400" dirty="0" smtClean="0"/>
              <a:t>„Karla„ </a:t>
            </a:r>
            <a:r>
              <a:rPr lang="cs-CZ" sz="2400" dirty="0" smtClean="0"/>
              <a:t>a „Divá Bára</a:t>
            </a:r>
            <a:r>
              <a:rPr lang="cs-CZ" sz="2400" dirty="0" smtClean="0"/>
              <a:t>“?</a:t>
            </a:r>
            <a:endParaRPr lang="cs-CZ" sz="2400" dirty="0" smtClean="0"/>
          </a:p>
          <a:p>
            <a:r>
              <a:rPr lang="cs-CZ" sz="2400" dirty="0" smtClean="0"/>
              <a:t>4) Z které knihy jsou povídky „Hastrman“ a „Přivedla žebráka na mizinu</a:t>
            </a:r>
            <a:r>
              <a:rPr lang="cs-CZ" sz="2400" dirty="0" smtClean="0"/>
              <a:t>“?</a:t>
            </a:r>
            <a:endParaRPr lang="cs-CZ" sz="2400" dirty="0" smtClean="0"/>
          </a:p>
          <a:p>
            <a:r>
              <a:rPr lang="cs-CZ" sz="2400" dirty="0" smtClean="0"/>
              <a:t>5) Co je </a:t>
            </a:r>
            <a:r>
              <a:rPr lang="cs-CZ" sz="2400" dirty="0" smtClean="0"/>
              <a:t>fejeton?</a:t>
            </a:r>
            <a:endParaRPr lang="cs-CZ" sz="2400" dirty="0" smtClean="0"/>
          </a:p>
          <a:p>
            <a:r>
              <a:rPr lang="cs-CZ" sz="2400" dirty="0" smtClean="0"/>
              <a:t>6) Co je </a:t>
            </a:r>
            <a:r>
              <a:rPr lang="cs-CZ" sz="2400" dirty="0" smtClean="0"/>
              <a:t>román?</a:t>
            </a:r>
            <a:endParaRPr lang="cs-CZ" sz="2400" dirty="0" smtClean="0"/>
          </a:p>
          <a:p>
            <a:r>
              <a:rPr lang="cs-CZ" sz="2400" dirty="0" smtClean="0"/>
              <a:t>7) Napiš jméno autora románu „Tři mušketýři</a:t>
            </a:r>
            <a:r>
              <a:rPr lang="cs-CZ" sz="2400" dirty="0" smtClean="0"/>
              <a:t>“.</a:t>
            </a:r>
            <a:endParaRPr lang="cs-CZ" sz="2400" dirty="0" smtClean="0"/>
          </a:p>
          <a:p>
            <a:r>
              <a:rPr lang="cs-CZ" sz="2400" dirty="0" smtClean="0"/>
              <a:t>8) Co je </a:t>
            </a:r>
            <a:r>
              <a:rPr lang="cs-CZ" sz="2400" dirty="0" smtClean="0"/>
              <a:t>lyrika?</a:t>
            </a:r>
            <a:endParaRPr lang="cs-CZ" sz="2400" dirty="0" smtClean="0"/>
          </a:p>
          <a:p>
            <a:r>
              <a:rPr lang="cs-CZ" sz="2400" dirty="0" smtClean="0"/>
              <a:t>9) Co je </a:t>
            </a:r>
            <a:r>
              <a:rPr lang="cs-CZ" sz="2400" dirty="0" smtClean="0"/>
              <a:t>rým?</a:t>
            </a:r>
            <a:endParaRPr lang="cs-CZ" sz="2400" dirty="0" smtClean="0"/>
          </a:p>
          <a:p>
            <a:r>
              <a:rPr lang="cs-CZ" sz="2400" dirty="0" smtClean="0"/>
              <a:t>10) Napiš jméno jednoho současného </a:t>
            </a:r>
            <a:r>
              <a:rPr lang="cs-CZ" sz="2400" dirty="0" smtClean="0"/>
              <a:t>básníka.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8569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Otázky  a odpovědi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Co je </a:t>
            </a:r>
            <a:r>
              <a:rPr lang="cs-CZ" sz="2800" dirty="0" smtClean="0"/>
              <a:t>povídka?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00B050"/>
                </a:solidFill>
              </a:rPr>
              <a:t>Je kratší vypravování, které má jednoduchý děj, zahrnuje kratší časové období a vystupuje v ní méně postav.</a:t>
            </a:r>
          </a:p>
          <a:p>
            <a:r>
              <a:rPr lang="cs-CZ" sz="2800" dirty="0" smtClean="0"/>
              <a:t>2) Napiš jména dvou autorů povídek, se kterými jsme se seznámili.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Božena Němcová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Jan Neruda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( Karel Čapek)        (Ota Pavel)</a:t>
            </a:r>
          </a:p>
          <a:p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6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08912" cy="579350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3) Z které knihy jsou  povídky „Karla“ a „Divá Bára</a:t>
            </a:r>
            <a:r>
              <a:rPr lang="cs-CZ" sz="2800" dirty="0" smtClean="0"/>
              <a:t>“?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00B050"/>
                </a:solidFill>
              </a:rPr>
              <a:t>Povídky B. Němcové</a:t>
            </a:r>
          </a:p>
          <a:p>
            <a:r>
              <a:rPr lang="cs-CZ" sz="2800" dirty="0" smtClean="0"/>
              <a:t>4) Z které knihy jsou povídky „ Hastrman“ a Přivedla žebráka na mizinu</a:t>
            </a:r>
            <a:r>
              <a:rPr lang="cs-CZ" sz="2800" dirty="0" smtClean="0"/>
              <a:t>“?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00B050"/>
                </a:solidFill>
              </a:rPr>
              <a:t>Malostranské povídky </a:t>
            </a:r>
          </a:p>
          <a:p>
            <a:r>
              <a:rPr lang="cs-CZ" sz="2800" dirty="0" smtClean="0"/>
              <a:t>5) Co je fejeton?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Krátký satirický publicistický článek na aktuální téma, často kritizuje nešvary společnosti. V novinách býval psán </a:t>
            </a:r>
            <a:r>
              <a:rPr lang="cs-CZ" sz="2800" dirty="0" smtClean="0">
                <a:solidFill>
                  <a:srgbClr val="00B050"/>
                </a:solidFill>
              </a:rPr>
              <a:t>„pod </a:t>
            </a:r>
            <a:r>
              <a:rPr lang="cs-CZ" sz="2800" dirty="0" smtClean="0">
                <a:solidFill>
                  <a:srgbClr val="00B050"/>
                </a:solidFill>
              </a:rPr>
              <a:t>čarou“.</a:t>
            </a:r>
          </a:p>
          <a:p>
            <a:r>
              <a:rPr lang="cs-CZ" sz="2800" dirty="0" smtClean="0"/>
              <a:t>6) Co je román?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Rozsáhlé literární dílo, které má složitý děj, zahrnuje dlouhé časové období a vystupuje v něm mnoho postav .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99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6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6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0486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7) Napiš jméno autora románu </a:t>
            </a:r>
            <a:r>
              <a:rPr lang="cs-CZ" sz="2800" dirty="0" smtClean="0"/>
              <a:t>„Tři </a:t>
            </a:r>
            <a:r>
              <a:rPr lang="cs-CZ" sz="2800" dirty="0" smtClean="0"/>
              <a:t>mušketýři“.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Alexander Dumas</a:t>
            </a:r>
          </a:p>
          <a:p>
            <a:r>
              <a:rPr lang="cs-CZ" sz="2800" dirty="0" smtClean="0"/>
              <a:t>8) Co je lyrika?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Je literární styl, ve kterém se nerozvíjí děj, ale autor klade důraz na city, pocity, nálady.</a:t>
            </a:r>
          </a:p>
          <a:p>
            <a:r>
              <a:rPr lang="cs-CZ" sz="2800" dirty="0" smtClean="0"/>
              <a:t>9)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Co je rým?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Zvuková shoda na konci verše.</a:t>
            </a:r>
          </a:p>
          <a:p>
            <a:r>
              <a:rPr lang="cs-CZ" sz="2800" dirty="0" smtClean="0"/>
              <a:t>10) Napiš jméno jednoho současného básníka.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Např</a:t>
            </a:r>
            <a:r>
              <a:rPr lang="cs-CZ" sz="2800" smtClean="0">
                <a:solidFill>
                  <a:srgbClr val="00B050"/>
                </a:solidFill>
              </a:rPr>
              <a:t>. </a:t>
            </a:r>
            <a:r>
              <a:rPr lang="cs-CZ" sz="2800" smtClean="0">
                <a:solidFill>
                  <a:srgbClr val="00B050"/>
                </a:solidFill>
              </a:rPr>
              <a:t> Jiří </a:t>
            </a:r>
            <a:r>
              <a:rPr lang="cs-CZ" sz="2800" dirty="0" smtClean="0">
                <a:solidFill>
                  <a:srgbClr val="00B050"/>
                </a:solidFill>
              </a:rPr>
              <a:t>Žáček, Jiří Suchý ……..</a:t>
            </a:r>
          </a:p>
        </p:txBody>
      </p:sp>
    </p:spTree>
    <p:extLst>
      <p:ext uri="{BB962C8B-B14F-4D97-AF65-F5344CB8AC3E}">
        <p14:creationId xmlns:p14="http://schemas.microsoft.com/office/powerpoint/2010/main" val="208748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316</Words>
  <Application>Microsoft Office PowerPoint</Application>
  <PresentationFormat>On-screen Show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Motiv systému Office</vt:lpstr>
      <vt:lpstr>ŠABLONA III/2 Literární test 7.ročník Mgr. Libuše Junová, ZŠ Horní Slavkov VY_32_INOVACE_98_Literární test 7.ročník</vt:lpstr>
      <vt:lpstr>Literární test 7. ročník</vt:lpstr>
      <vt:lpstr>Otázky  a odpovědi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Literární test 7.ročník Mgr. Libuše Junová, ZŠ Horní Slavkov VY_32_INOVACE_98_Literární test 7.ročník</dc:title>
  <dc:creator>Junová Libuše</dc:creator>
  <cp:lastModifiedBy>Valued Acer Customer</cp:lastModifiedBy>
  <cp:revision>10</cp:revision>
  <dcterms:created xsi:type="dcterms:W3CDTF">2011-05-25T08:06:52Z</dcterms:created>
  <dcterms:modified xsi:type="dcterms:W3CDTF">2012-02-29T17:48:41Z</dcterms:modified>
</cp:coreProperties>
</file>