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66" r:id="rId2"/>
    <p:sldId id="268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7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794" y="-3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42AE7-1E68-4580-8B0E-9557114D99E3}" type="datetimeFigureOut">
              <a:rPr lang="cs-CZ" smtClean="0"/>
              <a:t>7.11.2013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0ECE0-5FB0-4ECF-8014-EC8BE103BB49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42AE7-1E68-4580-8B0E-9557114D99E3}" type="datetimeFigureOut">
              <a:rPr lang="cs-CZ" smtClean="0"/>
              <a:t>7.11.2013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0ECE0-5FB0-4ECF-8014-EC8BE103BB4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42AE7-1E68-4580-8B0E-9557114D99E3}" type="datetimeFigureOut">
              <a:rPr lang="cs-CZ" smtClean="0"/>
              <a:t>7.11.2013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0ECE0-5FB0-4ECF-8014-EC8BE103BB49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42AE7-1E68-4580-8B0E-9557114D99E3}" type="datetimeFigureOut">
              <a:rPr lang="cs-CZ" smtClean="0"/>
              <a:t>7.11.2013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0ECE0-5FB0-4ECF-8014-EC8BE103BB4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42AE7-1E68-4580-8B0E-9557114D99E3}" type="datetimeFigureOut">
              <a:rPr lang="cs-CZ" smtClean="0"/>
              <a:t>7.11.2013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0ECE0-5FB0-4ECF-8014-EC8BE103BB4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42AE7-1E68-4580-8B0E-9557114D99E3}" type="datetimeFigureOut">
              <a:rPr lang="cs-CZ" smtClean="0"/>
              <a:t>7.11.2013</a:t>
            </a:fld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D20ECE0-5FB0-4ECF-8014-EC8BE103BB49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42AE7-1E68-4580-8B0E-9557114D99E3}" type="datetimeFigureOut">
              <a:rPr lang="cs-CZ" smtClean="0"/>
              <a:t>7.11.2013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0ECE0-5FB0-4ECF-8014-EC8BE103BB4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42AE7-1E68-4580-8B0E-9557114D99E3}" type="datetimeFigureOut">
              <a:rPr lang="cs-CZ" smtClean="0"/>
              <a:t>7.11.2013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1D20ECE0-5FB0-4ECF-8014-EC8BE103BB4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0C942AE7-1E68-4580-8B0E-9557114D99E3}" type="datetimeFigureOut">
              <a:rPr lang="cs-CZ" smtClean="0"/>
              <a:t>7.11.2013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0ECE0-5FB0-4ECF-8014-EC8BE103BB4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42AE7-1E68-4580-8B0E-9557114D99E3}" type="datetimeFigureOut">
              <a:rPr lang="cs-CZ" smtClean="0"/>
              <a:t>7.11.2013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0ECE0-5FB0-4ECF-8014-EC8BE103BB4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42AE7-1E68-4580-8B0E-9557114D99E3}" type="datetimeFigureOut">
              <a:rPr lang="cs-CZ" smtClean="0"/>
              <a:t>7.11.2013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0ECE0-5FB0-4ECF-8014-EC8BE103BB4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Volný tvar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0C942AE7-1E68-4580-8B0E-9557114D99E3}" type="datetimeFigureOut">
              <a:rPr lang="cs-CZ" smtClean="0"/>
              <a:t>7.11.2013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1D20ECE0-5FB0-4ECF-8014-EC8BE103BB49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33" y="476672"/>
            <a:ext cx="6894513" cy="1500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3" y="2276872"/>
            <a:ext cx="5616623" cy="3316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99834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u="sng" dirty="0" smtClean="0"/>
              <a:t>Anotace</a:t>
            </a:r>
          </a:p>
          <a:p>
            <a:r>
              <a:rPr lang="cs-CZ" dirty="0" smtClean="0"/>
              <a:t>Didaktický materiál je určen především žákům 4. ročníků maturujících z anglického jazyka. Prezentace obsahuje téma určené k ústní části maturitní zkoušky.</a:t>
            </a:r>
          </a:p>
          <a:p>
            <a:r>
              <a:rPr lang="cs-CZ" b="1" u="sng" dirty="0" smtClean="0"/>
              <a:t>Očekávaný výstup:</a:t>
            </a:r>
          </a:p>
          <a:p>
            <a:r>
              <a:rPr lang="cs-CZ" dirty="0" smtClean="0"/>
              <a:t>Studenti by měli být schopni aplikovat získané znalosti jak v jejich ústním, tak písemné projevu.</a:t>
            </a: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83814"/>
            <a:ext cx="6894513" cy="1500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32399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5400" b="1" dirty="0" smtClean="0"/>
              <a:t>ENGLISH SPEAKING COUNTRIES</a:t>
            </a:r>
            <a:endParaRPr lang="cs-CZ" sz="54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64704"/>
            <a:ext cx="7467600" cy="5361459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cs-CZ" sz="4000" dirty="0" err="1" smtClean="0">
                <a:solidFill>
                  <a:schemeClr val="accent1"/>
                </a:solidFill>
              </a:rPr>
              <a:t>The</a:t>
            </a:r>
            <a:r>
              <a:rPr lang="cs-CZ" sz="4000" dirty="0" smtClean="0">
                <a:solidFill>
                  <a:schemeClr val="accent1"/>
                </a:solidFill>
              </a:rPr>
              <a:t> </a:t>
            </a:r>
            <a:r>
              <a:rPr lang="cs-CZ" sz="4000" dirty="0" err="1" smtClean="0">
                <a:solidFill>
                  <a:schemeClr val="accent1"/>
                </a:solidFill>
              </a:rPr>
              <a:t>United</a:t>
            </a:r>
            <a:r>
              <a:rPr lang="cs-CZ" sz="4000" dirty="0" smtClean="0">
                <a:solidFill>
                  <a:schemeClr val="accent1"/>
                </a:solidFill>
              </a:rPr>
              <a:t> </a:t>
            </a:r>
            <a:r>
              <a:rPr lang="cs-CZ" sz="4000" dirty="0" err="1" smtClean="0">
                <a:solidFill>
                  <a:schemeClr val="accent1"/>
                </a:solidFill>
              </a:rPr>
              <a:t>Kingdom</a:t>
            </a:r>
            <a:endParaRPr lang="cs-CZ" sz="4000" dirty="0" smtClean="0">
              <a:solidFill>
                <a:schemeClr val="accent1"/>
              </a:solidFill>
            </a:endParaRPr>
          </a:p>
          <a:p>
            <a:pPr>
              <a:lnSpc>
                <a:spcPct val="150000"/>
              </a:lnSpc>
            </a:pPr>
            <a:r>
              <a:rPr lang="cs-CZ" sz="4000" dirty="0" err="1" smtClean="0">
                <a:solidFill>
                  <a:schemeClr val="accent1"/>
                </a:solidFill>
              </a:rPr>
              <a:t>The</a:t>
            </a:r>
            <a:r>
              <a:rPr lang="cs-CZ" sz="4000" dirty="0" smtClean="0">
                <a:solidFill>
                  <a:schemeClr val="accent1"/>
                </a:solidFill>
              </a:rPr>
              <a:t> </a:t>
            </a:r>
            <a:r>
              <a:rPr lang="cs-CZ" sz="4000" dirty="0" err="1" smtClean="0">
                <a:solidFill>
                  <a:schemeClr val="accent1"/>
                </a:solidFill>
              </a:rPr>
              <a:t>United</a:t>
            </a:r>
            <a:r>
              <a:rPr lang="cs-CZ" sz="4000" dirty="0" smtClean="0">
                <a:solidFill>
                  <a:schemeClr val="accent1"/>
                </a:solidFill>
              </a:rPr>
              <a:t> </a:t>
            </a:r>
            <a:r>
              <a:rPr lang="cs-CZ" sz="4000" dirty="0" err="1" smtClean="0">
                <a:solidFill>
                  <a:schemeClr val="accent1"/>
                </a:solidFill>
              </a:rPr>
              <a:t>States</a:t>
            </a:r>
            <a:r>
              <a:rPr lang="cs-CZ" sz="4000" dirty="0" smtClean="0">
                <a:solidFill>
                  <a:schemeClr val="accent1"/>
                </a:solidFill>
              </a:rPr>
              <a:t> </a:t>
            </a:r>
            <a:r>
              <a:rPr lang="cs-CZ" sz="4000" dirty="0" err="1" smtClean="0">
                <a:solidFill>
                  <a:schemeClr val="accent1"/>
                </a:solidFill>
              </a:rPr>
              <a:t>of</a:t>
            </a:r>
            <a:r>
              <a:rPr lang="cs-CZ" sz="4000" dirty="0" smtClean="0">
                <a:solidFill>
                  <a:schemeClr val="accent1"/>
                </a:solidFill>
              </a:rPr>
              <a:t> </a:t>
            </a:r>
            <a:r>
              <a:rPr lang="cs-CZ" sz="4000" dirty="0" err="1" smtClean="0">
                <a:solidFill>
                  <a:schemeClr val="accent1"/>
                </a:solidFill>
              </a:rPr>
              <a:t>America</a:t>
            </a:r>
            <a:endParaRPr lang="cs-CZ" sz="4000" dirty="0" smtClean="0">
              <a:solidFill>
                <a:schemeClr val="accent1"/>
              </a:solidFill>
            </a:endParaRPr>
          </a:p>
          <a:p>
            <a:pPr>
              <a:lnSpc>
                <a:spcPct val="150000"/>
              </a:lnSpc>
            </a:pPr>
            <a:r>
              <a:rPr lang="cs-CZ" sz="4000" dirty="0" err="1" smtClean="0">
                <a:solidFill>
                  <a:schemeClr val="accent1"/>
                </a:solidFill>
              </a:rPr>
              <a:t>Canada</a:t>
            </a:r>
            <a:endParaRPr lang="cs-CZ" sz="4000" dirty="0" smtClean="0">
              <a:solidFill>
                <a:schemeClr val="accent1"/>
              </a:solidFill>
            </a:endParaRPr>
          </a:p>
          <a:p>
            <a:pPr>
              <a:lnSpc>
                <a:spcPct val="150000"/>
              </a:lnSpc>
            </a:pPr>
            <a:r>
              <a:rPr lang="cs-CZ" sz="4000" dirty="0" err="1" smtClean="0">
                <a:solidFill>
                  <a:schemeClr val="accent1"/>
                </a:solidFill>
              </a:rPr>
              <a:t>Australia</a:t>
            </a:r>
            <a:endParaRPr lang="cs-CZ" sz="4000" dirty="0" smtClean="0">
              <a:solidFill>
                <a:schemeClr val="accent1"/>
              </a:solidFill>
            </a:endParaRPr>
          </a:p>
          <a:p>
            <a:pPr>
              <a:lnSpc>
                <a:spcPct val="150000"/>
              </a:lnSpc>
            </a:pPr>
            <a:r>
              <a:rPr lang="cs-CZ" sz="4000" dirty="0" smtClean="0">
                <a:solidFill>
                  <a:schemeClr val="accent1"/>
                </a:solidFill>
              </a:rPr>
              <a:t>New </a:t>
            </a:r>
            <a:r>
              <a:rPr lang="cs-CZ" sz="4000" dirty="0" err="1" smtClean="0">
                <a:solidFill>
                  <a:schemeClr val="accent1"/>
                </a:solidFill>
              </a:rPr>
              <a:t>Zealand</a:t>
            </a:r>
            <a:endParaRPr lang="cs-CZ" sz="4000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solidFill>
                  <a:schemeClr val="accent1"/>
                </a:solidFill>
              </a:rPr>
              <a:t>The</a:t>
            </a:r>
            <a:r>
              <a:rPr lang="cs-CZ" dirty="0" smtClean="0">
                <a:solidFill>
                  <a:schemeClr val="accent1"/>
                </a:solidFill>
              </a:rPr>
              <a:t> </a:t>
            </a:r>
            <a:r>
              <a:rPr lang="cs-CZ" dirty="0" err="1" smtClean="0">
                <a:solidFill>
                  <a:schemeClr val="accent1"/>
                </a:solidFill>
              </a:rPr>
              <a:t>United</a:t>
            </a:r>
            <a:r>
              <a:rPr lang="cs-CZ" dirty="0" smtClean="0">
                <a:solidFill>
                  <a:schemeClr val="accent1"/>
                </a:solidFill>
              </a:rPr>
              <a:t> </a:t>
            </a:r>
            <a:r>
              <a:rPr lang="cs-CZ" dirty="0" err="1" smtClean="0">
                <a:solidFill>
                  <a:schemeClr val="accent1"/>
                </a:solidFill>
              </a:rPr>
              <a:t>Kingdom</a:t>
            </a:r>
            <a:endParaRPr lang="cs-CZ" dirty="0">
              <a:solidFill>
                <a:schemeClr val="accent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cs-CZ" sz="4000" dirty="0" err="1" smtClean="0"/>
              <a:t>England</a:t>
            </a:r>
            <a:endParaRPr lang="cs-CZ" sz="4000" dirty="0" smtClean="0"/>
          </a:p>
          <a:p>
            <a:pPr>
              <a:lnSpc>
                <a:spcPct val="150000"/>
              </a:lnSpc>
            </a:pPr>
            <a:r>
              <a:rPr lang="cs-CZ" sz="4000" dirty="0" err="1" smtClean="0"/>
              <a:t>Scotland</a:t>
            </a:r>
            <a:endParaRPr lang="cs-CZ" sz="4000" dirty="0" smtClean="0"/>
          </a:p>
          <a:p>
            <a:pPr>
              <a:lnSpc>
                <a:spcPct val="150000"/>
              </a:lnSpc>
            </a:pPr>
            <a:r>
              <a:rPr lang="cs-CZ" sz="4000" dirty="0" smtClean="0"/>
              <a:t>Wales</a:t>
            </a:r>
          </a:p>
          <a:p>
            <a:pPr>
              <a:lnSpc>
                <a:spcPct val="150000"/>
              </a:lnSpc>
            </a:pPr>
            <a:r>
              <a:rPr lang="cs-CZ" sz="4000" dirty="0" err="1" smtClean="0"/>
              <a:t>The</a:t>
            </a:r>
            <a:r>
              <a:rPr lang="cs-CZ" sz="4000" dirty="0" smtClean="0"/>
              <a:t> </a:t>
            </a:r>
            <a:r>
              <a:rPr lang="cs-CZ" sz="4000" dirty="0" err="1" smtClean="0"/>
              <a:t>Northern</a:t>
            </a:r>
            <a:r>
              <a:rPr lang="cs-CZ" sz="4000" dirty="0" smtClean="0"/>
              <a:t> </a:t>
            </a:r>
            <a:r>
              <a:rPr lang="cs-CZ" sz="4000" dirty="0" err="1" smtClean="0"/>
              <a:t>Ireland</a:t>
            </a:r>
            <a:endParaRPr lang="cs-CZ" sz="4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solidFill>
                  <a:schemeClr val="accent1"/>
                </a:solidFill>
              </a:rPr>
              <a:t>England</a:t>
            </a:r>
            <a:endParaRPr lang="cs-CZ" dirty="0">
              <a:solidFill>
                <a:schemeClr val="accent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capital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London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10" name="Zástupný symbol pro obsah 9"/>
          <p:cNvSpPr>
            <a:spLocks noGrp="1"/>
          </p:cNvSpPr>
          <p:nvPr>
            <p:ph sz="quarter" idx="4"/>
          </p:nvPr>
        </p:nvSpPr>
        <p:spPr>
          <a:xfrm>
            <a:off x="4644008" y="2420888"/>
            <a:ext cx="4041775" cy="3365699"/>
          </a:xfrm>
        </p:spPr>
        <p:txBody>
          <a:bodyPr>
            <a:normAutofit/>
          </a:bodyPr>
          <a:lstStyle/>
          <a:p>
            <a:pPr>
              <a:buNone/>
            </a:pPr>
            <a:endParaRPr lang="cs-CZ" dirty="0" smtClean="0"/>
          </a:p>
          <a:p>
            <a:r>
              <a:rPr lang="cs-CZ" b="1" dirty="0" err="1" smtClean="0"/>
              <a:t>For</a:t>
            </a:r>
            <a:r>
              <a:rPr lang="cs-CZ" b="1" dirty="0" smtClean="0"/>
              <a:t> </a:t>
            </a:r>
            <a:r>
              <a:rPr lang="cs-CZ" b="1" dirty="0" err="1" smtClean="0"/>
              <a:t>England</a:t>
            </a:r>
            <a:r>
              <a:rPr lang="cs-CZ" b="1" dirty="0" smtClean="0"/>
              <a:t> </a:t>
            </a:r>
            <a:r>
              <a:rPr lang="cs-CZ" b="1" dirty="0" err="1" smtClean="0"/>
              <a:t>is</a:t>
            </a:r>
            <a:r>
              <a:rPr lang="cs-CZ" b="1" dirty="0" smtClean="0"/>
              <a:t> </a:t>
            </a:r>
            <a:r>
              <a:rPr lang="cs-CZ" b="1" dirty="0" err="1" smtClean="0"/>
              <a:t>typical</a:t>
            </a:r>
            <a:r>
              <a:rPr lang="cs-CZ" dirty="0" smtClean="0"/>
              <a:t>:</a:t>
            </a:r>
          </a:p>
          <a:p>
            <a:endParaRPr lang="cs-CZ" dirty="0" smtClean="0"/>
          </a:p>
          <a:p>
            <a:pPr>
              <a:lnSpc>
                <a:spcPct val="150000"/>
              </a:lnSpc>
            </a:pPr>
            <a:r>
              <a:rPr lang="cs-CZ" dirty="0" err="1" smtClean="0"/>
              <a:t>rainy</a:t>
            </a:r>
            <a:r>
              <a:rPr lang="cs-CZ" dirty="0" smtClean="0"/>
              <a:t> </a:t>
            </a:r>
            <a:r>
              <a:rPr lang="cs-CZ" dirty="0" err="1" smtClean="0"/>
              <a:t>weather</a:t>
            </a:r>
            <a:endParaRPr lang="cs-CZ" dirty="0" smtClean="0"/>
          </a:p>
          <a:p>
            <a:pPr>
              <a:lnSpc>
                <a:spcPct val="150000"/>
              </a:lnSpc>
            </a:pPr>
            <a:r>
              <a:rPr lang="cs-CZ" dirty="0" smtClean="0"/>
              <a:t>double - </a:t>
            </a:r>
            <a:r>
              <a:rPr lang="cs-CZ" dirty="0" err="1" smtClean="0"/>
              <a:t>decker</a:t>
            </a:r>
            <a:r>
              <a:rPr lang="cs-CZ" dirty="0" smtClean="0"/>
              <a:t> </a:t>
            </a:r>
            <a:r>
              <a:rPr lang="cs-CZ" dirty="0" err="1" smtClean="0"/>
              <a:t>buses</a:t>
            </a:r>
            <a:endParaRPr lang="cs-CZ" dirty="0" smtClean="0"/>
          </a:p>
          <a:p>
            <a:pPr>
              <a:lnSpc>
                <a:spcPct val="150000"/>
              </a:lnSpc>
            </a:pPr>
            <a:r>
              <a:rPr lang="cs-CZ" dirty="0" err="1" smtClean="0"/>
              <a:t>red</a:t>
            </a:r>
            <a:r>
              <a:rPr lang="cs-CZ" dirty="0" smtClean="0"/>
              <a:t> </a:t>
            </a:r>
            <a:r>
              <a:rPr lang="cs-CZ" dirty="0" err="1" smtClean="0"/>
              <a:t>telephone</a:t>
            </a:r>
            <a:r>
              <a:rPr lang="cs-CZ" dirty="0" smtClean="0"/>
              <a:t> box</a:t>
            </a:r>
          </a:p>
          <a:p>
            <a:pPr marL="36576" indent="0">
              <a:lnSpc>
                <a:spcPct val="150000"/>
              </a:lnSpc>
              <a:buNone/>
            </a:pP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220072" y="2060848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 smtClean="0"/>
          </a:p>
          <a:p>
            <a:endParaRPr lang="cs-CZ" dirty="0"/>
          </a:p>
        </p:txBody>
      </p:sp>
      <p:pic>
        <p:nvPicPr>
          <p:cNvPr id="1026" name="Picture 2" descr="C:\Users\PC8\AppData\Local\Microsoft\Windows\Temporary Internet Files\Content.IE5\P6IDC1NT\MP900362858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04664"/>
            <a:ext cx="2767598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C8\AppData\Local\Microsoft\Windows\Temporary Internet Files\Content.IE5\YGQ6CW24\MC90042969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060848"/>
            <a:ext cx="3456384" cy="424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solidFill>
                  <a:schemeClr val="accent1"/>
                </a:solidFill>
              </a:rPr>
              <a:t>Scotland</a:t>
            </a:r>
            <a:endParaRPr lang="cs-CZ" dirty="0">
              <a:solidFill>
                <a:schemeClr val="accent1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capital</a:t>
            </a:r>
            <a:r>
              <a:rPr lang="cs-CZ" sz="2400" dirty="0" smtClean="0"/>
              <a:t> </a:t>
            </a:r>
            <a:r>
              <a:rPr lang="cs-CZ" sz="2400" dirty="0" err="1" smtClean="0"/>
              <a:t>is</a:t>
            </a:r>
            <a:r>
              <a:rPr lang="cs-CZ" sz="2400" dirty="0" smtClean="0"/>
              <a:t> Edinburgh</a:t>
            </a:r>
            <a:endParaRPr lang="cs-CZ" sz="2400" dirty="0"/>
          </a:p>
        </p:txBody>
      </p:sp>
      <p:sp>
        <p:nvSpPr>
          <p:cNvPr id="10" name="Zástupný symbol pro text 9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4121224" cy="4525963"/>
          </a:xfrm>
        </p:spPr>
        <p:txBody>
          <a:bodyPr>
            <a:normAutofit/>
          </a:bodyPr>
          <a:lstStyle/>
          <a:p>
            <a:endParaRPr lang="cs-CZ" dirty="0"/>
          </a:p>
          <a:p>
            <a:pPr lvl="1" indent="-384048">
              <a:buClr>
                <a:srgbClr val="7FD13B"/>
              </a:buClr>
              <a:buFont typeface="Wingdings 2"/>
              <a:buChar char=""/>
            </a:pPr>
            <a:endParaRPr lang="cs-CZ" sz="2400" b="1" dirty="0" smtClean="0">
              <a:solidFill>
                <a:prstClr val="white"/>
              </a:solidFill>
            </a:endParaRPr>
          </a:p>
          <a:p>
            <a:pPr lvl="1" indent="-384048">
              <a:buClr>
                <a:srgbClr val="7FD13B"/>
              </a:buClr>
              <a:buFont typeface="Wingdings 2"/>
              <a:buChar char=""/>
            </a:pPr>
            <a:r>
              <a:rPr lang="cs-CZ" sz="2400" b="1" dirty="0" err="1" smtClean="0">
                <a:solidFill>
                  <a:prstClr val="white"/>
                </a:solidFill>
              </a:rPr>
              <a:t>For</a:t>
            </a:r>
            <a:r>
              <a:rPr lang="cs-CZ" sz="2400" b="1" dirty="0" smtClean="0">
                <a:solidFill>
                  <a:prstClr val="white"/>
                </a:solidFill>
              </a:rPr>
              <a:t> Scotland </a:t>
            </a:r>
            <a:r>
              <a:rPr lang="cs-CZ" sz="2400" b="1" dirty="0" err="1" smtClean="0">
                <a:solidFill>
                  <a:prstClr val="white"/>
                </a:solidFill>
              </a:rPr>
              <a:t>is</a:t>
            </a:r>
            <a:r>
              <a:rPr lang="cs-CZ" sz="2400" b="1" dirty="0" smtClean="0">
                <a:solidFill>
                  <a:prstClr val="white"/>
                </a:solidFill>
              </a:rPr>
              <a:t> </a:t>
            </a:r>
            <a:r>
              <a:rPr lang="cs-CZ" sz="2400" b="1" dirty="0" err="1" smtClean="0">
                <a:solidFill>
                  <a:prstClr val="white"/>
                </a:solidFill>
              </a:rPr>
              <a:t>typical</a:t>
            </a:r>
            <a:r>
              <a:rPr lang="cs-CZ" sz="2400" b="1" dirty="0" smtClean="0">
                <a:solidFill>
                  <a:prstClr val="white"/>
                </a:solidFill>
              </a:rPr>
              <a:t>:</a:t>
            </a:r>
          </a:p>
          <a:p>
            <a:pPr marL="36576" lvl="0" indent="0">
              <a:buClr>
                <a:srgbClr val="7FD13B"/>
              </a:buClr>
              <a:buNone/>
            </a:pPr>
            <a:endParaRPr lang="cs-CZ" sz="2400" b="0" dirty="0" smtClean="0">
              <a:solidFill>
                <a:prstClr val="white"/>
              </a:solidFill>
            </a:endParaRPr>
          </a:p>
          <a:p>
            <a:pPr lvl="1" indent="-384048">
              <a:lnSpc>
                <a:spcPct val="150000"/>
              </a:lnSpc>
              <a:buClr>
                <a:srgbClr val="7FD13B"/>
              </a:buClr>
              <a:buFont typeface="Wingdings 2"/>
              <a:buChar char=""/>
            </a:pPr>
            <a:r>
              <a:rPr lang="cs-CZ" sz="2400" b="0" dirty="0" err="1" smtClean="0">
                <a:solidFill>
                  <a:prstClr val="white"/>
                </a:solidFill>
              </a:rPr>
              <a:t>Kilts</a:t>
            </a:r>
            <a:r>
              <a:rPr lang="cs-CZ" sz="2400" b="0" dirty="0" smtClean="0">
                <a:solidFill>
                  <a:prstClr val="white"/>
                </a:solidFill>
              </a:rPr>
              <a:t> and </a:t>
            </a:r>
            <a:r>
              <a:rPr lang="cs-CZ" sz="2400" b="0" dirty="0" err="1" smtClean="0">
                <a:solidFill>
                  <a:prstClr val="white"/>
                </a:solidFill>
              </a:rPr>
              <a:t>bagpipes</a:t>
            </a:r>
            <a:endParaRPr lang="cs-CZ" sz="2400" b="0" dirty="0" smtClean="0">
              <a:solidFill>
                <a:prstClr val="white"/>
              </a:solidFill>
            </a:endParaRPr>
          </a:p>
          <a:p>
            <a:pPr lvl="1" indent="-384048">
              <a:lnSpc>
                <a:spcPct val="150000"/>
              </a:lnSpc>
              <a:buClr>
                <a:srgbClr val="7FD13B"/>
              </a:buClr>
              <a:buFont typeface="Wingdings 2"/>
              <a:buChar char=""/>
            </a:pPr>
            <a:r>
              <a:rPr lang="cs-CZ" sz="2400" b="0" dirty="0" err="1" smtClean="0">
                <a:solidFill>
                  <a:prstClr val="white"/>
                </a:solidFill>
              </a:rPr>
              <a:t>Whiskey</a:t>
            </a:r>
            <a:endParaRPr lang="cs-CZ" sz="2400" b="0" dirty="0" smtClean="0">
              <a:solidFill>
                <a:prstClr val="white"/>
              </a:solidFill>
            </a:endParaRPr>
          </a:p>
          <a:p>
            <a:pPr lvl="1" indent="-384048">
              <a:lnSpc>
                <a:spcPct val="150000"/>
              </a:lnSpc>
              <a:buClr>
                <a:srgbClr val="7FD13B"/>
              </a:buClr>
              <a:buFont typeface="Wingdings 2"/>
              <a:buChar char=""/>
            </a:pPr>
            <a:r>
              <a:rPr lang="cs-CZ" sz="2400" b="0" dirty="0" err="1" smtClean="0">
                <a:solidFill>
                  <a:prstClr val="white"/>
                </a:solidFill>
              </a:rPr>
              <a:t>Fish´n´chips</a:t>
            </a:r>
            <a:endParaRPr lang="cs-CZ" sz="2400" b="0" dirty="0">
              <a:solidFill>
                <a:prstClr val="white"/>
              </a:solidFill>
            </a:endParaRPr>
          </a:p>
          <a:p>
            <a:endParaRPr lang="cs-CZ" dirty="0" smtClean="0"/>
          </a:p>
        </p:txBody>
      </p:sp>
      <p:pic>
        <p:nvPicPr>
          <p:cNvPr id="2051" name="Picture 3" descr="C:\Users\PC8\AppData\Local\Microsoft\Windows\Temporary Internet Files\Content.IE5\P6IDC1NT\MP900362819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88640"/>
            <a:ext cx="2652236" cy="1568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PC8\AppData\Local\Microsoft\Windows\Temporary Internet Files\Content.IE5\YGQ6CW24\MC90042969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735" y="1972872"/>
            <a:ext cx="3921125" cy="4389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1"/>
                </a:solidFill>
              </a:rPr>
              <a:t>Wales</a:t>
            </a:r>
            <a:endParaRPr lang="cs-CZ" dirty="0">
              <a:solidFill>
                <a:schemeClr val="accent1"/>
              </a:solidFill>
            </a:endParaRPr>
          </a:p>
        </p:txBody>
      </p:sp>
      <p:sp>
        <p:nvSpPr>
          <p:cNvPr id="10" name="Zástupný symbol pro obsah 9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4504376"/>
          </a:xfrm>
        </p:spPr>
        <p:txBody>
          <a:bodyPr>
            <a:normAutofit/>
          </a:bodyPr>
          <a:lstStyle/>
          <a:p>
            <a:endParaRPr lang="cs-CZ" b="1" dirty="0" smtClean="0"/>
          </a:p>
          <a:p>
            <a:endParaRPr lang="cs-CZ" b="1" dirty="0" smtClean="0"/>
          </a:p>
          <a:p>
            <a:pPr marL="36576" indent="0">
              <a:buNone/>
            </a:pPr>
            <a:endParaRPr lang="cs-CZ" b="1" dirty="0" smtClean="0"/>
          </a:p>
          <a:p>
            <a:r>
              <a:rPr lang="cs-CZ" b="1" dirty="0" err="1" smtClean="0"/>
              <a:t>For</a:t>
            </a:r>
            <a:r>
              <a:rPr lang="cs-CZ" b="1" dirty="0" smtClean="0"/>
              <a:t> Wales </a:t>
            </a:r>
            <a:r>
              <a:rPr lang="cs-CZ" b="1" dirty="0" err="1" smtClean="0"/>
              <a:t>is</a:t>
            </a:r>
            <a:r>
              <a:rPr lang="cs-CZ" b="1" dirty="0" smtClean="0"/>
              <a:t> </a:t>
            </a:r>
            <a:r>
              <a:rPr lang="cs-CZ" b="1" dirty="0" err="1" smtClean="0"/>
              <a:t>typical</a:t>
            </a:r>
            <a:r>
              <a:rPr lang="cs-CZ" b="1" dirty="0" smtClean="0"/>
              <a:t>:</a:t>
            </a:r>
          </a:p>
          <a:p>
            <a:pPr marL="36576" indent="0">
              <a:buNone/>
            </a:pPr>
            <a:endParaRPr lang="cs-CZ" b="1" dirty="0" smtClean="0"/>
          </a:p>
          <a:p>
            <a:pPr>
              <a:lnSpc>
                <a:spcPct val="150000"/>
              </a:lnSpc>
            </a:pPr>
            <a:r>
              <a:rPr lang="cs-CZ" dirty="0" err="1" smtClean="0"/>
              <a:t>Daffodils</a:t>
            </a:r>
            <a:endParaRPr lang="cs-CZ" dirty="0" smtClean="0"/>
          </a:p>
          <a:p>
            <a:pPr>
              <a:lnSpc>
                <a:spcPct val="150000"/>
              </a:lnSpc>
            </a:pPr>
            <a:r>
              <a:rPr lang="cs-CZ" dirty="0" err="1" smtClean="0"/>
              <a:t>Sheep</a:t>
            </a:r>
            <a:endParaRPr lang="cs-CZ" dirty="0" smtClean="0"/>
          </a:p>
          <a:p>
            <a:pPr>
              <a:lnSpc>
                <a:spcPct val="150000"/>
              </a:lnSpc>
            </a:pPr>
            <a:r>
              <a:rPr lang="cs-CZ" dirty="0" smtClean="0"/>
              <a:t>Rugby</a:t>
            </a:r>
            <a:endParaRPr lang="cs-CZ" dirty="0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capital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Cardiff</a:t>
            </a:r>
            <a:endParaRPr lang="cs-CZ" dirty="0"/>
          </a:p>
        </p:txBody>
      </p:sp>
      <p:pic>
        <p:nvPicPr>
          <p:cNvPr id="3075" name="Picture 3" descr="C:\Users\PC8\AppData\Local\Microsoft\Windows\Temporary Internet Files\Content.IE5\T3JP9317\MC900429701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420888"/>
            <a:ext cx="2880320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PC8\AppData\Local\Microsoft\Windows\Temporary Internet Files\Content.IE5\40D7R41B\MC90039073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692696"/>
            <a:ext cx="2392471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solidFill>
                  <a:schemeClr val="accent1"/>
                </a:solidFill>
              </a:rPr>
              <a:t>The</a:t>
            </a:r>
            <a:r>
              <a:rPr lang="cs-CZ" dirty="0" smtClean="0">
                <a:solidFill>
                  <a:schemeClr val="accent1"/>
                </a:solidFill>
              </a:rPr>
              <a:t> USA</a:t>
            </a:r>
            <a:endParaRPr lang="cs-CZ" dirty="0">
              <a:solidFill>
                <a:schemeClr val="accent1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capital</a:t>
            </a:r>
            <a:r>
              <a:rPr lang="cs-CZ" sz="2400" dirty="0" smtClean="0"/>
              <a:t> </a:t>
            </a:r>
            <a:r>
              <a:rPr lang="cs-CZ" sz="2400" dirty="0" err="1" smtClean="0"/>
              <a:t>is</a:t>
            </a:r>
            <a:r>
              <a:rPr lang="cs-CZ" sz="2400" dirty="0" smtClean="0"/>
              <a:t> Washington D.C.</a:t>
            </a:r>
          </a:p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endParaRPr lang="cs-CZ" b="1" dirty="0" smtClean="0"/>
          </a:p>
          <a:p>
            <a:r>
              <a:rPr lang="cs-CZ" sz="2400" b="1" dirty="0" err="1" smtClean="0"/>
              <a:t>For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the</a:t>
            </a:r>
            <a:r>
              <a:rPr lang="cs-CZ" sz="2400" b="1" dirty="0" smtClean="0"/>
              <a:t> USA </a:t>
            </a:r>
            <a:r>
              <a:rPr lang="cs-CZ" sz="2400" b="1" dirty="0" err="1" smtClean="0"/>
              <a:t>is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typical</a:t>
            </a:r>
            <a:r>
              <a:rPr lang="cs-CZ" sz="2400" dirty="0" smtClean="0"/>
              <a:t>:</a:t>
            </a:r>
          </a:p>
          <a:p>
            <a:pPr marL="36576" indent="0">
              <a:lnSpc>
                <a:spcPct val="150000"/>
              </a:lnSpc>
              <a:buNone/>
            </a:pPr>
            <a:endParaRPr lang="cs-CZ" sz="2400" dirty="0" smtClean="0"/>
          </a:p>
          <a:p>
            <a:pPr>
              <a:lnSpc>
                <a:spcPct val="150000"/>
              </a:lnSpc>
            </a:pPr>
            <a:r>
              <a:rPr lang="cs-CZ" sz="2400" dirty="0" err="1" smtClean="0"/>
              <a:t>Statue</a:t>
            </a:r>
            <a:r>
              <a:rPr lang="cs-CZ" sz="2400" dirty="0" smtClean="0"/>
              <a:t> </a:t>
            </a:r>
            <a:r>
              <a:rPr lang="cs-CZ" sz="2400" dirty="0" err="1" smtClean="0"/>
              <a:t>of</a:t>
            </a:r>
            <a:r>
              <a:rPr lang="cs-CZ" sz="2400" dirty="0" smtClean="0"/>
              <a:t> </a:t>
            </a:r>
            <a:r>
              <a:rPr lang="cs-CZ" sz="2400" dirty="0" err="1" smtClean="0"/>
              <a:t>Liberty</a:t>
            </a:r>
            <a:endParaRPr lang="cs-CZ" sz="2400" dirty="0" smtClean="0"/>
          </a:p>
          <a:p>
            <a:pPr>
              <a:lnSpc>
                <a:spcPct val="150000"/>
              </a:lnSpc>
            </a:pPr>
            <a:r>
              <a:rPr lang="cs-CZ" sz="2400" dirty="0" smtClean="0"/>
              <a:t>Hollywood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Fast food</a:t>
            </a:r>
            <a:endParaRPr lang="cs-CZ" sz="2400" dirty="0"/>
          </a:p>
        </p:txBody>
      </p:sp>
      <p:pic>
        <p:nvPicPr>
          <p:cNvPr id="4099" name="Picture 3" descr="C:\Users\PC8\AppData\Local\Microsoft\Windows\Temporary Internet Files\Content.IE5\40D7R41B\MP90040066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32656"/>
            <a:ext cx="2520280" cy="13681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7" name="Picture 11" descr="C:\Users\PC8\AppData\Local\Microsoft\Windows\Temporary Internet Files\Content.IE5\P6IDC1NT\MC900408280[1].wm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780345"/>
            <a:ext cx="2880320" cy="331236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3070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solidFill>
                  <a:schemeClr val="accent1"/>
                </a:solidFill>
              </a:rPr>
              <a:t>Canada</a:t>
            </a:r>
            <a:r>
              <a:rPr lang="cs-CZ" dirty="0" smtClean="0"/>
              <a:t>			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capital</a:t>
            </a:r>
            <a:r>
              <a:rPr lang="cs-CZ" sz="2400" dirty="0" smtClean="0"/>
              <a:t> </a:t>
            </a:r>
            <a:r>
              <a:rPr lang="cs-CZ" sz="2400" dirty="0" err="1" smtClean="0"/>
              <a:t>is</a:t>
            </a:r>
            <a:r>
              <a:rPr lang="cs-CZ" sz="2400" dirty="0" smtClean="0"/>
              <a:t> Ottawa.</a:t>
            </a:r>
            <a:endParaRPr lang="cs-CZ" sz="24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r>
              <a:rPr lang="cs-CZ" sz="2400" b="1" dirty="0" err="1" smtClean="0"/>
              <a:t>For</a:t>
            </a:r>
            <a:r>
              <a:rPr lang="cs-CZ" sz="2400" b="1" dirty="0" smtClean="0"/>
              <a:t> </a:t>
            </a:r>
            <a:r>
              <a:rPr lang="cs-CZ" sz="2400" b="1" dirty="0" err="1"/>
              <a:t>C</a:t>
            </a:r>
            <a:r>
              <a:rPr lang="cs-CZ" sz="2400" b="1" dirty="0" err="1" smtClean="0"/>
              <a:t>anada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is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typical</a:t>
            </a:r>
            <a:r>
              <a:rPr lang="cs-CZ" sz="2400" dirty="0" smtClean="0"/>
              <a:t>:</a:t>
            </a:r>
          </a:p>
          <a:p>
            <a:endParaRPr lang="cs-CZ" sz="2400" dirty="0" smtClean="0"/>
          </a:p>
          <a:p>
            <a:pPr>
              <a:lnSpc>
                <a:spcPct val="150000"/>
              </a:lnSpc>
            </a:pPr>
            <a:r>
              <a:rPr lang="cs-CZ" sz="2400" dirty="0" err="1" smtClean="0"/>
              <a:t>Maple</a:t>
            </a:r>
            <a:r>
              <a:rPr lang="cs-CZ" sz="2400" dirty="0" smtClean="0"/>
              <a:t> </a:t>
            </a:r>
            <a:r>
              <a:rPr lang="cs-CZ" sz="2400" dirty="0" err="1" smtClean="0"/>
              <a:t>leaf</a:t>
            </a:r>
            <a:r>
              <a:rPr lang="cs-CZ" sz="2400" dirty="0" smtClean="0"/>
              <a:t>/ </a:t>
            </a:r>
            <a:r>
              <a:rPr lang="cs-CZ" sz="2400" dirty="0" err="1" smtClean="0"/>
              <a:t>syrup</a:t>
            </a:r>
            <a:endParaRPr lang="cs-CZ" sz="2400" dirty="0" smtClean="0"/>
          </a:p>
          <a:p>
            <a:pPr>
              <a:lnSpc>
                <a:spcPct val="150000"/>
              </a:lnSpc>
            </a:pPr>
            <a:r>
              <a:rPr lang="cs-CZ" sz="2400" dirty="0" err="1" smtClean="0"/>
              <a:t>Ice</a:t>
            </a:r>
            <a:r>
              <a:rPr lang="cs-CZ" sz="2400" dirty="0" smtClean="0"/>
              <a:t> </a:t>
            </a:r>
            <a:r>
              <a:rPr lang="cs-CZ" sz="2400" dirty="0" err="1" smtClean="0"/>
              <a:t>hockey</a:t>
            </a:r>
            <a:endParaRPr lang="cs-CZ" sz="2400" dirty="0" smtClean="0"/>
          </a:p>
          <a:p>
            <a:pPr>
              <a:lnSpc>
                <a:spcPct val="150000"/>
              </a:lnSpc>
            </a:pPr>
            <a:r>
              <a:rPr lang="cs-CZ" sz="2400" dirty="0" smtClean="0"/>
              <a:t>Jim </a:t>
            </a:r>
            <a:r>
              <a:rPr lang="cs-CZ" sz="2400" dirty="0" err="1" smtClean="0"/>
              <a:t>Carrey</a:t>
            </a:r>
            <a:endParaRPr lang="cs-CZ" sz="2400" dirty="0"/>
          </a:p>
        </p:txBody>
      </p:sp>
      <p:pic>
        <p:nvPicPr>
          <p:cNvPr id="5122" name="Picture 2" descr="C:\Users\PC8\AppData\Local\Microsoft\Windows\Temporary Internet Files\Content.IE5\YGQ6CW24\MP900362634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32656"/>
            <a:ext cx="2448272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PC8\AppData\Local\Microsoft\Windows\Temporary Internet Files\Content.IE5\YGQ6CW24\MC90032695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348880"/>
            <a:ext cx="2947265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2358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solidFill>
                  <a:schemeClr val="accent1"/>
                </a:solidFill>
              </a:rPr>
              <a:t>Australia</a:t>
            </a:r>
            <a:r>
              <a:rPr lang="cs-CZ" dirty="0" smtClean="0">
                <a:solidFill>
                  <a:schemeClr val="accent1"/>
                </a:solidFill>
              </a:rPr>
              <a:t>	</a:t>
            </a:r>
            <a:r>
              <a:rPr lang="cs-CZ" dirty="0" smtClean="0"/>
              <a:t>				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capital</a:t>
            </a:r>
            <a:r>
              <a:rPr lang="cs-CZ" sz="2400" dirty="0" smtClean="0"/>
              <a:t> </a:t>
            </a:r>
            <a:r>
              <a:rPr lang="cs-CZ" sz="2400" dirty="0" err="1" smtClean="0"/>
              <a:t>is</a:t>
            </a:r>
            <a:r>
              <a:rPr lang="cs-CZ" sz="2400" dirty="0" smtClean="0"/>
              <a:t> Canberra</a:t>
            </a:r>
          </a:p>
          <a:p>
            <a:pPr marL="36576" indent="0">
              <a:buNone/>
            </a:pP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  <a:p>
            <a:endParaRPr lang="cs-CZ" dirty="0" smtClean="0"/>
          </a:p>
          <a:p>
            <a:r>
              <a:rPr lang="cs-CZ" sz="2400" b="1" dirty="0" err="1" smtClean="0"/>
              <a:t>For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Australia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is</a:t>
            </a:r>
            <a:r>
              <a:rPr lang="cs-CZ" sz="2400" b="1" dirty="0" smtClean="0"/>
              <a:t>   </a:t>
            </a:r>
            <a:r>
              <a:rPr lang="cs-CZ" sz="2400" b="1" dirty="0" err="1" smtClean="0"/>
              <a:t>typical</a:t>
            </a:r>
            <a:r>
              <a:rPr lang="cs-CZ" sz="2400" b="1" dirty="0" smtClean="0"/>
              <a:t>:</a:t>
            </a:r>
          </a:p>
          <a:p>
            <a:pPr marL="36576" indent="0">
              <a:buNone/>
            </a:pPr>
            <a:endParaRPr lang="cs-CZ" sz="2400" dirty="0" smtClean="0"/>
          </a:p>
          <a:p>
            <a:pPr>
              <a:lnSpc>
                <a:spcPct val="150000"/>
              </a:lnSpc>
            </a:pPr>
            <a:r>
              <a:rPr lang="cs-CZ" sz="2400" dirty="0" err="1" smtClean="0"/>
              <a:t>Kangaroo</a:t>
            </a:r>
            <a:endParaRPr lang="cs-CZ" sz="2400" dirty="0" smtClean="0"/>
          </a:p>
          <a:p>
            <a:pPr>
              <a:lnSpc>
                <a:spcPct val="150000"/>
              </a:lnSpc>
            </a:pPr>
            <a:r>
              <a:rPr lang="cs-CZ" sz="2400" dirty="0" err="1" smtClean="0"/>
              <a:t>Outback</a:t>
            </a:r>
            <a:endParaRPr lang="cs-CZ" sz="2400" dirty="0" smtClean="0"/>
          </a:p>
          <a:p>
            <a:pPr>
              <a:lnSpc>
                <a:spcPct val="150000"/>
              </a:lnSpc>
            </a:pPr>
            <a:r>
              <a:rPr lang="cs-CZ" sz="2400" dirty="0" err="1" smtClean="0"/>
              <a:t>Aborigines</a:t>
            </a:r>
            <a:endParaRPr lang="cs-CZ" sz="2400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6146" name="Picture 2" descr="C:\Users\PC8\AppData\Local\Microsoft\Windows\Temporary Internet Files\Content.IE5\YGQ6CW24\MC90032695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564904"/>
            <a:ext cx="2736304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836712"/>
            <a:ext cx="2021929" cy="12961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8441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92D050"/>
                </a:solidFill>
              </a:rPr>
              <a:t>New </a:t>
            </a:r>
            <a:r>
              <a:rPr lang="cs-CZ" dirty="0" err="1" smtClean="0">
                <a:solidFill>
                  <a:srgbClr val="92D050"/>
                </a:solidFill>
              </a:rPr>
              <a:t>Zealand</a:t>
            </a:r>
            <a:r>
              <a:rPr lang="cs-CZ" dirty="0" smtClean="0"/>
              <a:t>			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capital</a:t>
            </a:r>
            <a:r>
              <a:rPr lang="cs-CZ" sz="2400" dirty="0" smtClean="0"/>
              <a:t> </a:t>
            </a:r>
            <a:r>
              <a:rPr lang="cs-CZ" sz="2400" dirty="0" err="1" smtClean="0"/>
              <a:t>of</a:t>
            </a:r>
            <a:r>
              <a:rPr lang="cs-CZ" sz="2400" dirty="0" smtClean="0"/>
              <a:t> New </a:t>
            </a:r>
            <a:r>
              <a:rPr lang="cs-CZ" sz="2400" dirty="0" err="1" smtClean="0"/>
              <a:t>Zealand</a:t>
            </a:r>
            <a:r>
              <a:rPr lang="cs-CZ" sz="2400" dirty="0" smtClean="0"/>
              <a:t> </a:t>
            </a:r>
            <a:r>
              <a:rPr lang="cs-CZ" sz="2400" dirty="0" err="1" smtClean="0"/>
              <a:t>is</a:t>
            </a:r>
            <a:r>
              <a:rPr lang="cs-CZ" sz="2400" dirty="0" smtClean="0"/>
              <a:t> Wellington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cs-CZ" b="1" dirty="0" smtClean="0"/>
          </a:p>
          <a:p>
            <a:endParaRPr lang="cs-CZ" b="1" dirty="0" smtClean="0"/>
          </a:p>
          <a:p>
            <a:r>
              <a:rPr lang="cs-CZ" sz="2400" b="1" dirty="0" err="1" smtClean="0"/>
              <a:t>For</a:t>
            </a:r>
            <a:r>
              <a:rPr lang="cs-CZ" sz="2400" b="1" dirty="0" smtClean="0"/>
              <a:t> New </a:t>
            </a:r>
            <a:r>
              <a:rPr lang="cs-CZ" sz="2400" b="1" dirty="0" err="1" smtClean="0"/>
              <a:t>Zealand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is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typical</a:t>
            </a:r>
            <a:r>
              <a:rPr lang="cs-CZ" sz="2400" b="1" dirty="0" smtClean="0"/>
              <a:t>:</a:t>
            </a:r>
          </a:p>
          <a:p>
            <a:pPr marL="36576" indent="0">
              <a:buNone/>
            </a:pPr>
            <a:endParaRPr lang="cs-CZ" sz="2400" b="1" dirty="0" smtClean="0"/>
          </a:p>
          <a:p>
            <a:pPr>
              <a:lnSpc>
                <a:spcPct val="150000"/>
              </a:lnSpc>
            </a:pPr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Hobbit</a:t>
            </a:r>
            <a:endParaRPr lang="cs-CZ" sz="2400" dirty="0" smtClean="0"/>
          </a:p>
          <a:p>
            <a:pPr>
              <a:lnSpc>
                <a:spcPct val="150000"/>
              </a:lnSpc>
            </a:pPr>
            <a:r>
              <a:rPr lang="cs-CZ" sz="2400" dirty="0" err="1" smtClean="0"/>
              <a:t>Maori</a:t>
            </a:r>
            <a:endParaRPr lang="cs-CZ" sz="2400" dirty="0" smtClean="0"/>
          </a:p>
          <a:p>
            <a:pPr>
              <a:lnSpc>
                <a:spcPct val="150000"/>
              </a:lnSpc>
            </a:pPr>
            <a:r>
              <a:rPr lang="cs-CZ" sz="2400" dirty="0" err="1" smtClean="0"/>
              <a:t>Tasman</a:t>
            </a:r>
            <a:r>
              <a:rPr lang="cs-CZ" sz="2400" dirty="0" smtClean="0"/>
              <a:t> </a:t>
            </a:r>
            <a:r>
              <a:rPr lang="cs-CZ" sz="2400" dirty="0" err="1" smtClean="0"/>
              <a:t>devil</a:t>
            </a:r>
            <a:endParaRPr lang="cs-CZ" sz="2400" dirty="0"/>
          </a:p>
        </p:txBody>
      </p:sp>
      <p:pic>
        <p:nvPicPr>
          <p:cNvPr id="7170" name="Picture 2" descr="C:\Users\PC8\AppData\Local\Microsoft\Windows\Temporary Internet Files\Content.IE5\T3JP9317\MC90032697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780928"/>
            <a:ext cx="2592288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908720"/>
            <a:ext cx="2160240" cy="12961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7038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solidFill>
                  <a:srgbClr val="92D050"/>
                </a:solidFill>
              </a:rPr>
              <a:t>Resources</a:t>
            </a:r>
            <a:endParaRPr lang="cs-CZ" dirty="0">
              <a:solidFill>
                <a:srgbClr val="92D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Slide </a:t>
            </a:r>
            <a:r>
              <a:rPr lang="cs-CZ" dirty="0" smtClean="0"/>
              <a:t>3 – 12 Vlastní tvorba</a:t>
            </a:r>
          </a:p>
          <a:p>
            <a:r>
              <a:rPr lang="cs-CZ" dirty="0">
                <a:solidFill>
                  <a:srgbClr val="333333"/>
                </a:solidFill>
                <a:latin typeface="Lucida Grande"/>
              </a:rPr>
              <a:t>Zdroj obrázků: </a:t>
            </a:r>
            <a:endParaRPr lang="cs-CZ" dirty="0" smtClean="0">
              <a:solidFill>
                <a:srgbClr val="333333"/>
              </a:solidFill>
              <a:latin typeface="Lucida Grande"/>
            </a:endParaRPr>
          </a:p>
          <a:p>
            <a:pPr lvl="1"/>
            <a:r>
              <a:rPr lang="cs-CZ" dirty="0" smtClean="0">
                <a:solidFill>
                  <a:srgbClr val="333333"/>
                </a:solidFill>
                <a:latin typeface="Lucida Grande"/>
              </a:rPr>
              <a:t>www.office.microsoft.com</a:t>
            </a:r>
          </a:p>
          <a:p>
            <a:pPr lvl="1"/>
            <a:r>
              <a:rPr lang="cs-CZ" dirty="0" smtClean="0">
                <a:solidFill>
                  <a:srgbClr val="333333"/>
                </a:solidFill>
                <a:latin typeface="Lucida Grande"/>
              </a:rPr>
              <a:t>www.pixabay.com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4142064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chnický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Technický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2234</TotalTime>
  <Words>202</Words>
  <Application>Microsoft Office PowerPoint</Application>
  <PresentationFormat>Předvádění na obrazovce (4:3)</PresentationFormat>
  <Paragraphs>84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Technický</vt:lpstr>
      <vt:lpstr>Prezentace aplikace PowerPoint</vt:lpstr>
      <vt:lpstr>Prezentace aplikace PowerPoint</vt:lpstr>
      <vt:lpstr>ENGLISH SPEAKING COUNTRIES</vt:lpstr>
      <vt:lpstr> </vt:lpstr>
      <vt:lpstr>The United Kingdom</vt:lpstr>
      <vt:lpstr>England</vt:lpstr>
      <vt:lpstr>Scotland</vt:lpstr>
      <vt:lpstr>Wales</vt:lpstr>
      <vt:lpstr>The USA</vt:lpstr>
      <vt:lpstr>Canada   </vt:lpstr>
      <vt:lpstr>Australia     </vt:lpstr>
      <vt:lpstr>New Zealand   </vt:lpstr>
      <vt:lpstr>Resources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AUSTRALIA</dc:title>
  <dc:creator>student-17</dc:creator>
  <cp:lastModifiedBy>PETŘIKOVOVÁ Tereza</cp:lastModifiedBy>
  <cp:revision>49</cp:revision>
  <dcterms:created xsi:type="dcterms:W3CDTF">2012-11-08T12:14:46Z</dcterms:created>
  <dcterms:modified xsi:type="dcterms:W3CDTF">2013-11-07T09:23:58Z</dcterms:modified>
</cp:coreProperties>
</file>