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75" r:id="rId3"/>
    <p:sldId id="256" r:id="rId4"/>
    <p:sldId id="257" r:id="rId5"/>
    <p:sldId id="259" r:id="rId6"/>
    <p:sldId id="258" r:id="rId7"/>
    <p:sldId id="269" r:id="rId8"/>
    <p:sldId id="260" r:id="rId9"/>
    <p:sldId id="261" r:id="rId10"/>
    <p:sldId id="273" r:id="rId11"/>
    <p:sldId id="262" r:id="rId12"/>
    <p:sldId id="270" r:id="rId13"/>
    <p:sldId id="263" r:id="rId14"/>
    <p:sldId id="274" r:id="rId15"/>
    <p:sldId id="264" r:id="rId16"/>
    <p:sldId id="272" r:id="rId17"/>
    <p:sldId id="268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2" autoAdjust="0"/>
    <p:restoredTop sz="94660"/>
  </p:normalViewPr>
  <p:slideViewPr>
    <p:cSldViewPr>
      <p:cViewPr varScale="1">
        <p:scale>
          <a:sx n="87" d="100"/>
          <a:sy n="87" d="100"/>
        </p:scale>
        <p:origin x="-84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371CD7E-716F-4A2F-87F0-9CF01F80D8CB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442DF78-83F6-4A28-BA0D-3034BA79BD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710" y="2420888"/>
            <a:ext cx="5860430" cy="3460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635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Anotace</a:t>
            </a:r>
          </a:p>
          <a:p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r>
              <a:rPr lang="cs-CZ" b="1" u="sng" dirty="0"/>
              <a:t>Očekávaný výstup:</a:t>
            </a:r>
          </a:p>
          <a:p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83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AUSTRALIA</a:t>
            </a:r>
            <a:endParaRPr lang="cs-CZ" sz="6600" dirty="0"/>
          </a:p>
        </p:txBody>
      </p:sp>
      <p:pic>
        <p:nvPicPr>
          <p:cNvPr id="2051" name="Picture 3" descr="C:\Users\zpetrikovova00\AppData\Local\Microsoft\Windows\Temporary Internet Files\Content.IE5\QPV0DFI0\MP9004004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3901440" cy="3121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56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Geography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History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Big </a:t>
            </a:r>
            <a:r>
              <a:rPr lang="cs-CZ" dirty="0" err="1" smtClean="0"/>
              <a:t>cities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Sport and </a:t>
            </a:r>
            <a:r>
              <a:rPr lang="cs-CZ" dirty="0" err="1" smtClean="0"/>
              <a:t>Nature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„</a:t>
            </a:r>
            <a:r>
              <a:rPr lang="cs-CZ" dirty="0" err="1" smtClean="0"/>
              <a:t>outback</a:t>
            </a:r>
            <a:r>
              <a:rPr lang="cs-CZ" dirty="0" smtClean="0"/>
              <a:t>“?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Schools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air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endParaRPr lang="cs-CZ" dirty="0" smtClean="0"/>
          </a:p>
          <a:p>
            <a:pPr lvl="8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1224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Australia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 </a:t>
            </a:r>
            <a:r>
              <a:rPr lang="cs-CZ" dirty="0" err="1" smtClean="0"/>
              <a:t>states</a:t>
            </a:r>
            <a:r>
              <a:rPr lang="cs-CZ" dirty="0" smtClean="0"/>
              <a:t> and 2 </a:t>
            </a:r>
            <a:r>
              <a:rPr lang="cs-CZ" dirty="0" err="1" smtClean="0"/>
              <a:t>territories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 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surface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desert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sz="2800" dirty="0" err="1">
                <a:solidFill>
                  <a:prstClr val="white"/>
                </a:solidFill>
              </a:rPr>
              <a:t>population</a:t>
            </a:r>
            <a:r>
              <a:rPr lang="cs-CZ" sz="2800" dirty="0">
                <a:solidFill>
                  <a:prstClr val="white"/>
                </a:solidFill>
              </a:rPr>
              <a:t> </a:t>
            </a:r>
            <a:r>
              <a:rPr lang="cs-CZ" sz="2800" dirty="0" err="1">
                <a:solidFill>
                  <a:prstClr val="white"/>
                </a:solidFill>
              </a:rPr>
              <a:t>is</a:t>
            </a:r>
            <a:r>
              <a:rPr lang="cs-CZ" sz="2800" dirty="0">
                <a:solidFill>
                  <a:prstClr val="white"/>
                </a:solidFill>
              </a:rPr>
              <a:t> </a:t>
            </a:r>
            <a:r>
              <a:rPr lang="cs-CZ" sz="2800" dirty="0" err="1">
                <a:solidFill>
                  <a:prstClr val="white"/>
                </a:solidFill>
              </a:rPr>
              <a:t>about</a:t>
            </a:r>
            <a:r>
              <a:rPr lang="cs-CZ" sz="2800" dirty="0">
                <a:solidFill>
                  <a:prstClr val="white"/>
                </a:solidFill>
              </a:rPr>
              <a:t> 20 milion </a:t>
            </a:r>
            <a:r>
              <a:rPr lang="cs-CZ" sz="2800" dirty="0" err="1" smtClean="0">
                <a:solidFill>
                  <a:prstClr val="white"/>
                </a:solidFill>
              </a:rPr>
              <a:t>inhabitants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Canberra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has more </a:t>
            </a:r>
            <a:r>
              <a:rPr lang="cs-CZ" dirty="0" err="1" smtClean="0"/>
              <a:t>than</a:t>
            </a:r>
            <a:r>
              <a:rPr lang="cs-CZ" dirty="0" smtClean="0"/>
              <a:t> 2000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endParaRPr lang="cs-CZ" dirty="0" smtClean="0"/>
          </a:p>
          <a:p>
            <a:pPr marL="64008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22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Situated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Indian </a:t>
            </a:r>
            <a:r>
              <a:rPr lang="cs-CZ" dirty="0" err="1" smtClean="0"/>
              <a:t>Ocean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southern</a:t>
            </a:r>
            <a:r>
              <a:rPr lang="cs-CZ" dirty="0" smtClean="0"/>
              <a:t> </a:t>
            </a:r>
            <a:r>
              <a:rPr lang="cs-CZ" dirty="0" err="1" smtClean="0"/>
              <a:t>hemisphere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S</a:t>
            </a:r>
            <a:r>
              <a:rPr lang="cs-CZ" dirty="0" err="1" smtClean="0"/>
              <a:t>mallest</a:t>
            </a:r>
            <a:r>
              <a:rPr lang="cs-CZ" dirty="0" smtClean="0"/>
              <a:t> </a:t>
            </a:r>
            <a:r>
              <a:rPr lang="cs-CZ" dirty="0" err="1" smtClean="0"/>
              <a:t>continent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sixth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country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/>
              <a:t>highest</a:t>
            </a:r>
            <a:r>
              <a:rPr lang="cs-CZ" dirty="0"/>
              <a:t> </a:t>
            </a:r>
            <a:r>
              <a:rPr lang="cs-CZ" dirty="0" err="1"/>
              <a:t>mountain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Mt</a:t>
            </a:r>
            <a:r>
              <a:rPr lang="cs-CZ" dirty="0"/>
              <a:t>. </a:t>
            </a:r>
            <a:r>
              <a:rPr lang="cs-CZ" dirty="0" err="1"/>
              <a:t>Kosciusko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48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/>
              <a:t>C</a:t>
            </a:r>
            <a:r>
              <a:rPr lang="cs-CZ" dirty="0" err="1" smtClean="0"/>
              <a:t>onsists</a:t>
            </a:r>
            <a:r>
              <a:rPr lang="cs-CZ" dirty="0" smtClean="0"/>
              <a:t> </a:t>
            </a:r>
            <a:r>
              <a:rPr lang="cs-CZ" dirty="0" err="1"/>
              <a:t>australian</a:t>
            </a:r>
            <a:r>
              <a:rPr lang="cs-CZ" dirty="0"/>
              <a:t> </a:t>
            </a:r>
            <a:r>
              <a:rPr lang="cs-CZ" dirty="0" err="1"/>
              <a:t>continent,the</a:t>
            </a:r>
            <a:r>
              <a:rPr lang="cs-CZ" dirty="0"/>
              <a:t> </a:t>
            </a:r>
            <a:r>
              <a:rPr lang="cs-CZ" dirty="0" err="1"/>
              <a:t>island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Tasmania</a:t>
            </a:r>
            <a:r>
              <a:rPr lang="cs-CZ" dirty="0"/>
              <a:t> and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smaller</a:t>
            </a:r>
            <a:r>
              <a:rPr lang="cs-CZ" dirty="0"/>
              <a:t> </a:t>
            </a:r>
            <a:r>
              <a:rPr lang="cs-CZ" dirty="0" err="1"/>
              <a:t>islands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N</a:t>
            </a:r>
            <a:r>
              <a:rPr lang="cs-CZ" dirty="0" err="1" smtClean="0"/>
              <a:t>eigbours</a:t>
            </a:r>
            <a:r>
              <a:rPr lang="cs-CZ" dirty="0" smtClean="0"/>
              <a:t> </a:t>
            </a:r>
            <a:r>
              <a:rPr lang="cs-CZ" dirty="0" err="1"/>
              <a:t>include</a:t>
            </a:r>
            <a:r>
              <a:rPr lang="cs-CZ" dirty="0"/>
              <a:t>  </a:t>
            </a:r>
            <a:r>
              <a:rPr lang="cs-CZ" dirty="0" err="1"/>
              <a:t>Indonesia</a:t>
            </a:r>
            <a:r>
              <a:rPr lang="cs-CZ" dirty="0"/>
              <a:t>, Papua New Guinea,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Solomon</a:t>
            </a:r>
            <a:r>
              <a:rPr lang="cs-CZ" dirty="0"/>
              <a:t> </a:t>
            </a:r>
            <a:r>
              <a:rPr lang="cs-CZ" dirty="0" err="1"/>
              <a:t>Islands</a:t>
            </a:r>
            <a:r>
              <a:rPr lang="cs-CZ" dirty="0"/>
              <a:t>, New </a:t>
            </a:r>
            <a:r>
              <a:rPr lang="cs-CZ" dirty="0" err="1" smtClean="0"/>
              <a:t>Zealand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14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6048"/>
          </a:xfrm>
        </p:spPr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island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 </a:t>
            </a:r>
            <a:r>
              <a:rPr lang="cs-CZ" dirty="0" err="1" smtClean="0"/>
              <a:t>discovered</a:t>
            </a:r>
            <a:r>
              <a:rPr lang="cs-CZ" dirty="0" smtClean="0"/>
              <a:t> by </a:t>
            </a:r>
            <a:r>
              <a:rPr lang="cs-CZ" dirty="0" err="1" smtClean="0"/>
              <a:t>Captain</a:t>
            </a:r>
            <a:endParaRPr lang="cs-CZ" dirty="0" smtClean="0"/>
          </a:p>
          <a:p>
            <a:pPr marL="64008" indent="0">
              <a:lnSpc>
                <a:spcPct val="150000"/>
              </a:lnSpc>
              <a:buNone/>
            </a:pPr>
            <a:r>
              <a:rPr lang="cs-CZ" dirty="0" smtClean="0"/>
              <a:t>   James </a:t>
            </a:r>
            <a:r>
              <a:rPr lang="cs-CZ" dirty="0" err="1" smtClean="0"/>
              <a:t>Cook</a:t>
            </a:r>
            <a:r>
              <a:rPr lang="cs-CZ" dirty="0" smtClean="0"/>
              <a:t> in 1770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Tasmania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settled</a:t>
            </a:r>
            <a:r>
              <a:rPr lang="cs-CZ" dirty="0" smtClean="0"/>
              <a:t> in 1803 and </a:t>
            </a:r>
            <a:r>
              <a:rPr lang="cs-CZ" dirty="0" err="1" smtClean="0"/>
              <a:t>became</a:t>
            </a:r>
            <a:r>
              <a:rPr lang="cs-CZ" dirty="0" smtClean="0"/>
              <a:t> a </a:t>
            </a:r>
            <a:r>
              <a:rPr lang="cs-CZ" dirty="0" err="1" smtClean="0"/>
              <a:t>separate</a:t>
            </a:r>
            <a:r>
              <a:rPr lang="cs-CZ" dirty="0" smtClean="0"/>
              <a:t> </a:t>
            </a:r>
            <a:r>
              <a:rPr lang="cs-CZ" dirty="0" err="1" smtClean="0"/>
              <a:t>colony</a:t>
            </a:r>
            <a:r>
              <a:rPr lang="cs-CZ" dirty="0" smtClean="0"/>
              <a:t> in 1825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 smtClean="0">
                <a:solidFill>
                  <a:prstClr val="white"/>
                </a:solidFill>
              </a:rPr>
              <a:t>The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original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inhabitants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were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Aborigins</a:t>
            </a:r>
            <a:endParaRPr lang="cs-CZ" dirty="0">
              <a:solidFill>
                <a:prstClr val="white"/>
              </a:solidFill>
            </a:endParaRP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43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</a:t>
            </a:r>
            <a:r>
              <a:rPr lang="cs-CZ" dirty="0" err="1" smtClean="0"/>
              <a:t>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are Sydney, Melbourne, Brisbane, Perth and Adelaide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>
                <a:solidFill>
                  <a:prstClr val="white"/>
                </a:solidFill>
              </a:rPr>
              <a:t>The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biggest</a:t>
            </a:r>
            <a:r>
              <a:rPr lang="cs-CZ" dirty="0">
                <a:solidFill>
                  <a:prstClr val="white"/>
                </a:solidFill>
              </a:rPr>
              <a:t> and </a:t>
            </a:r>
            <a:r>
              <a:rPr lang="cs-CZ" dirty="0" err="1">
                <a:solidFill>
                  <a:prstClr val="white"/>
                </a:solidFill>
              </a:rPr>
              <a:t>the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oldest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one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is</a:t>
            </a:r>
            <a:r>
              <a:rPr lang="cs-CZ" dirty="0">
                <a:solidFill>
                  <a:prstClr val="white"/>
                </a:solidFill>
              </a:rPr>
              <a:t> Sydney </a:t>
            </a:r>
            <a:r>
              <a:rPr lang="cs-CZ" dirty="0" err="1">
                <a:solidFill>
                  <a:prstClr val="white"/>
                </a:solidFill>
              </a:rPr>
              <a:t>with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its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famous</a:t>
            </a:r>
            <a:r>
              <a:rPr lang="cs-CZ" dirty="0">
                <a:solidFill>
                  <a:prstClr val="white"/>
                </a:solidFill>
              </a:rPr>
              <a:t> Opera House and </a:t>
            </a:r>
            <a:r>
              <a:rPr lang="cs-CZ" dirty="0" err="1">
                <a:solidFill>
                  <a:prstClr val="white"/>
                </a:solidFill>
              </a:rPr>
              <a:t>Bridge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Harbour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80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</a:t>
            </a:r>
            <a:r>
              <a:rPr lang="cs-CZ" dirty="0" err="1" smtClean="0"/>
              <a:t>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720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Brisbane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important</a:t>
            </a:r>
            <a:r>
              <a:rPr lang="cs-CZ" dirty="0"/>
              <a:t> </a:t>
            </a:r>
            <a:endParaRPr lang="cs-CZ" dirty="0" smtClean="0"/>
          </a:p>
          <a:p>
            <a:pPr marL="64008" indent="0">
              <a:lnSpc>
                <a:spcPct val="150000"/>
              </a:lnSpc>
              <a:buNone/>
            </a:pPr>
            <a:r>
              <a:rPr lang="cs-CZ" dirty="0" smtClean="0"/>
              <a:t>    </a:t>
            </a:r>
            <a:r>
              <a:rPr lang="cs-CZ" dirty="0" err="1" smtClean="0"/>
              <a:t>financial</a:t>
            </a:r>
            <a:r>
              <a:rPr lang="cs-CZ" dirty="0" smtClean="0"/>
              <a:t> </a:t>
            </a:r>
            <a:r>
              <a:rPr lang="cs-CZ" dirty="0"/>
              <a:t>and </a:t>
            </a:r>
            <a:r>
              <a:rPr lang="cs-CZ" dirty="0" smtClean="0"/>
              <a:t>centre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a port </a:t>
            </a:r>
            <a:r>
              <a:rPr lang="cs-CZ" dirty="0" smtClean="0"/>
              <a:t>and</a:t>
            </a:r>
          </a:p>
          <a:p>
            <a:pPr marL="64008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err="1"/>
              <a:t>international</a:t>
            </a:r>
            <a:r>
              <a:rPr lang="cs-CZ" dirty="0"/>
              <a:t> </a:t>
            </a:r>
            <a:r>
              <a:rPr lang="cs-CZ" dirty="0" err="1" smtClean="0"/>
              <a:t>airport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/>
              <a:t>Melbourne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nation´s</a:t>
            </a:r>
            <a:r>
              <a:rPr lang="cs-CZ" dirty="0"/>
              <a:t> </a:t>
            </a:r>
            <a:endParaRPr lang="cs-CZ" dirty="0" smtClean="0"/>
          </a:p>
          <a:p>
            <a:pPr marL="64008" indent="0">
              <a:lnSpc>
                <a:spcPct val="150000"/>
              </a:lnSpc>
              <a:buNone/>
            </a:pPr>
            <a:r>
              <a:rPr lang="cs-CZ" dirty="0" smtClean="0"/>
              <a:t>    </a:t>
            </a:r>
            <a:r>
              <a:rPr lang="cs-CZ" dirty="0" err="1" smtClean="0"/>
              <a:t>financial</a:t>
            </a:r>
            <a:r>
              <a:rPr lang="cs-CZ" dirty="0" smtClean="0"/>
              <a:t> </a:t>
            </a:r>
            <a:r>
              <a:rPr lang="cs-CZ" dirty="0"/>
              <a:t>and </a:t>
            </a:r>
            <a:r>
              <a:rPr lang="cs-CZ" dirty="0" err="1"/>
              <a:t>commercial</a:t>
            </a:r>
            <a:r>
              <a:rPr lang="cs-CZ" dirty="0"/>
              <a:t> </a:t>
            </a:r>
            <a:r>
              <a:rPr lang="cs-CZ" dirty="0" smtClean="0"/>
              <a:t>centre 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parks</a:t>
            </a:r>
            <a:r>
              <a:rPr lang="cs-CZ" dirty="0" smtClean="0"/>
              <a:t> in Melbourne       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2656"/>
            <a:ext cx="2792551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164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smtClean="0">
                <a:solidFill>
                  <a:prstClr val="white"/>
                </a:solidFill>
              </a:rPr>
              <a:t>V</a:t>
            </a:r>
            <a:r>
              <a:rPr lang="cs-CZ" dirty="0" smtClean="0">
                <a:solidFill>
                  <a:prstClr val="white"/>
                </a:solidFill>
              </a:rPr>
              <a:t>ery</a:t>
            </a:r>
            <a:endParaRPr lang="cs-CZ" dirty="0" smtClean="0">
              <a:solidFill>
                <a:prstClr val="white"/>
              </a:solidFill>
            </a:endParaRPr>
          </a:p>
          <a:p>
            <a:pPr marL="64008" lvl="0" indent="0">
              <a:lnSpc>
                <a:spcPct val="150000"/>
              </a:lnSpc>
              <a:buClr>
                <a:srgbClr val="FF388C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  </a:t>
            </a:r>
            <a:r>
              <a:rPr lang="cs-CZ" dirty="0" err="1">
                <a:solidFill>
                  <a:prstClr val="white"/>
                </a:solidFill>
              </a:rPr>
              <a:t>popular</a:t>
            </a:r>
            <a:r>
              <a:rPr lang="cs-CZ" dirty="0">
                <a:solidFill>
                  <a:prstClr val="white"/>
                </a:solidFill>
              </a:rPr>
              <a:t> in </a:t>
            </a:r>
            <a:r>
              <a:rPr lang="cs-CZ" dirty="0" err="1">
                <a:solidFill>
                  <a:prstClr val="white"/>
                </a:solidFill>
              </a:rPr>
              <a:t>Australia</a:t>
            </a:r>
            <a:endParaRPr lang="cs-CZ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>
                <a:solidFill>
                  <a:prstClr val="white"/>
                </a:solidFill>
              </a:rPr>
              <a:t>Australians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like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water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sports</a:t>
            </a:r>
            <a:r>
              <a:rPr lang="cs-CZ" dirty="0">
                <a:solidFill>
                  <a:prstClr val="white"/>
                </a:solidFill>
              </a:rPr>
              <a:t> as surfing,  </a:t>
            </a:r>
            <a:r>
              <a:rPr lang="cs-CZ" dirty="0" err="1">
                <a:solidFill>
                  <a:prstClr val="white"/>
                </a:solidFill>
              </a:rPr>
              <a:t>swimming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or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rowing</a:t>
            </a:r>
            <a:endParaRPr lang="cs-CZ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 smtClean="0">
                <a:solidFill>
                  <a:prstClr val="white"/>
                </a:solidFill>
              </a:rPr>
              <a:t>Famous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swimmer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is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the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Olympic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winner</a:t>
            </a:r>
            <a:r>
              <a:rPr lang="cs-CZ" dirty="0" smtClean="0">
                <a:solidFill>
                  <a:prstClr val="white"/>
                </a:solidFill>
              </a:rPr>
              <a:t> Ian </a:t>
            </a:r>
            <a:r>
              <a:rPr lang="cs-CZ" dirty="0" err="1" smtClean="0">
                <a:solidFill>
                  <a:prstClr val="white"/>
                </a:solidFill>
              </a:rPr>
              <a:t>Thorpe</a:t>
            </a:r>
            <a:endParaRPr lang="cs-CZ" dirty="0">
              <a:solidFill>
                <a:prstClr val="white"/>
              </a:solidFill>
            </a:endParaRPr>
          </a:p>
          <a:p>
            <a:pPr marL="64008" lvl="0" indent="0">
              <a:lnSpc>
                <a:spcPct val="150000"/>
              </a:lnSpc>
              <a:buClr>
                <a:srgbClr val="FF388C"/>
              </a:buClr>
              <a:buNone/>
            </a:pPr>
            <a:endParaRPr lang="cs-CZ" dirty="0">
              <a:solidFill>
                <a:prstClr val="white"/>
              </a:solidFill>
            </a:endParaRPr>
          </a:p>
          <a:p>
            <a:pPr marL="64008" indent="0">
              <a:lnSpc>
                <a:spcPct val="150000"/>
              </a:lnSpc>
              <a:buNone/>
            </a:pPr>
            <a:endParaRPr lang="cs-CZ" dirty="0" smtClean="0"/>
          </a:p>
        </p:txBody>
      </p:sp>
      <p:pic>
        <p:nvPicPr>
          <p:cNvPr id="1026" name="Picture 2" descr="C:\Users\PC8\AppData\Local\Microsoft\Windows\Temporary Internet Files\Content.IE5\YGQ6CW24\MP9004306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3563888" cy="260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90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>
                <a:solidFill>
                  <a:prstClr val="white"/>
                </a:solidFill>
              </a:rPr>
              <a:t>Australia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hosted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the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Summer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Olympic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Games</a:t>
            </a:r>
            <a:r>
              <a:rPr lang="cs-CZ" dirty="0">
                <a:solidFill>
                  <a:prstClr val="white"/>
                </a:solidFill>
              </a:rPr>
              <a:t> in Sydney in 2000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 smtClean="0">
                <a:solidFill>
                  <a:prstClr val="white"/>
                </a:solidFill>
              </a:rPr>
              <a:t>Australian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Open </a:t>
            </a:r>
            <a:r>
              <a:rPr lang="cs-CZ" dirty="0" err="1">
                <a:solidFill>
                  <a:prstClr val="white"/>
                </a:solidFill>
              </a:rPr>
              <a:t>is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held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annually</a:t>
            </a:r>
            <a:r>
              <a:rPr lang="cs-CZ" dirty="0">
                <a:solidFill>
                  <a:prstClr val="white"/>
                </a:solidFill>
              </a:rPr>
              <a:t> in </a:t>
            </a:r>
            <a:r>
              <a:rPr lang="cs-CZ" dirty="0" smtClean="0">
                <a:solidFill>
                  <a:prstClr val="white"/>
                </a:solidFill>
              </a:rPr>
              <a:t>   Melbourne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>
                <a:solidFill>
                  <a:prstClr val="white"/>
                </a:solidFill>
              </a:rPr>
              <a:t>Very </a:t>
            </a:r>
            <a:r>
              <a:rPr lang="cs-CZ" dirty="0" err="1">
                <a:solidFill>
                  <a:prstClr val="white"/>
                </a:solidFill>
              </a:rPr>
              <a:t>popular</a:t>
            </a:r>
            <a:r>
              <a:rPr lang="cs-CZ" dirty="0">
                <a:solidFill>
                  <a:prstClr val="white"/>
                </a:solidFill>
              </a:rPr>
              <a:t> are </a:t>
            </a:r>
            <a:r>
              <a:rPr lang="cs-CZ" dirty="0" err="1">
                <a:solidFill>
                  <a:prstClr val="white"/>
                </a:solidFill>
              </a:rPr>
              <a:t>rugby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err="1">
                <a:solidFill>
                  <a:prstClr val="white"/>
                </a:solidFill>
              </a:rPr>
              <a:t>australian</a:t>
            </a:r>
            <a:endParaRPr lang="cs-CZ" dirty="0">
              <a:solidFill>
                <a:prstClr val="white"/>
              </a:solidFill>
            </a:endParaRPr>
          </a:p>
          <a:p>
            <a:pPr marL="64008" lvl="0" indent="0">
              <a:lnSpc>
                <a:spcPct val="150000"/>
              </a:lnSpc>
              <a:buClr>
                <a:srgbClr val="FF388C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   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football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err="1">
                <a:solidFill>
                  <a:prstClr val="white"/>
                </a:solidFill>
              </a:rPr>
              <a:t>cricket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err="1">
                <a:solidFill>
                  <a:prstClr val="white"/>
                </a:solidFill>
              </a:rPr>
              <a:t>netball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err="1">
                <a:solidFill>
                  <a:prstClr val="white"/>
                </a:solidFill>
              </a:rPr>
              <a:t>field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hockey</a:t>
            </a:r>
            <a:endParaRPr lang="cs-CZ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69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dirty="0" err="1" smtClean="0"/>
              <a:t>Australia</a:t>
            </a:r>
            <a:r>
              <a:rPr lang="cs-CZ" dirty="0" smtClean="0"/>
              <a:t> has many </a:t>
            </a:r>
          </a:p>
          <a:p>
            <a:pPr algn="just">
              <a:lnSpc>
                <a:spcPct val="150000"/>
              </a:lnSpc>
            </a:pPr>
            <a:r>
              <a:rPr lang="cs-CZ" dirty="0" err="1"/>
              <a:t>U</a:t>
            </a:r>
            <a:r>
              <a:rPr lang="cs-CZ" dirty="0" err="1" smtClean="0"/>
              <a:t>nique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endParaRPr lang="cs-CZ" dirty="0" smtClean="0"/>
          </a:p>
          <a:p>
            <a:pPr marL="64008" indent="0" algn="just">
              <a:lnSpc>
                <a:spcPct val="150000"/>
              </a:lnSpc>
              <a:buNone/>
            </a:pPr>
            <a:r>
              <a:rPr lang="cs-CZ" dirty="0" smtClean="0"/>
              <a:t>   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kangaroo</a:t>
            </a:r>
            <a:r>
              <a:rPr lang="cs-CZ" dirty="0" smtClean="0"/>
              <a:t>, koala, emu, kiwi, </a:t>
            </a:r>
            <a:r>
              <a:rPr lang="cs-CZ" dirty="0" err="1" smtClean="0"/>
              <a:t>wombat</a:t>
            </a:r>
            <a:endParaRPr lang="cs-CZ" dirty="0" smtClean="0"/>
          </a:p>
          <a:p>
            <a:pPr marL="64008" indent="0" algn="just">
              <a:lnSpc>
                <a:spcPct val="150000"/>
              </a:lnSpc>
              <a:buNone/>
            </a:pPr>
            <a:r>
              <a:rPr lang="cs-CZ" dirty="0" smtClean="0"/>
              <a:t>    dingo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platypus</a:t>
            </a:r>
            <a:r>
              <a:rPr lang="cs-CZ" dirty="0" smtClean="0"/>
              <a:t>. </a:t>
            </a:r>
          </a:p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 err="1" smtClean="0">
                <a:solidFill>
                  <a:prstClr val="white"/>
                </a:solidFill>
              </a:rPr>
              <a:t>There</a:t>
            </a:r>
            <a:r>
              <a:rPr lang="cs-CZ" dirty="0" smtClean="0">
                <a:solidFill>
                  <a:prstClr val="white"/>
                </a:solidFill>
              </a:rPr>
              <a:t> are a lot </a:t>
            </a:r>
            <a:r>
              <a:rPr lang="cs-CZ" dirty="0" err="1" smtClean="0">
                <a:solidFill>
                  <a:prstClr val="white"/>
                </a:solidFill>
              </a:rPr>
              <a:t>of</a:t>
            </a:r>
            <a:r>
              <a:rPr lang="cs-CZ" dirty="0" smtClean="0">
                <a:solidFill>
                  <a:prstClr val="white"/>
                </a:solidFill>
              </a:rPr>
              <a:t> species </a:t>
            </a:r>
            <a:r>
              <a:rPr lang="cs-CZ" dirty="0" err="1" smtClean="0">
                <a:solidFill>
                  <a:prstClr val="white"/>
                </a:solidFill>
              </a:rPr>
              <a:t>of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snakes</a:t>
            </a:r>
            <a:r>
              <a:rPr lang="cs-CZ" dirty="0" smtClean="0">
                <a:solidFill>
                  <a:prstClr val="white"/>
                </a:solidFill>
              </a:rPr>
              <a:t> and </a:t>
            </a:r>
            <a:r>
              <a:rPr lang="cs-CZ" dirty="0" err="1" smtClean="0">
                <a:solidFill>
                  <a:prstClr val="white"/>
                </a:solidFill>
              </a:rPr>
              <a:t>spiders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/>
          </a:p>
        </p:txBody>
      </p:sp>
      <p:pic>
        <p:nvPicPr>
          <p:cNvPr id="3074" name="Picture 2" descr="C:\Users\PC8\AppData\Local\Microsoft\Windows\Temporary Internet Files\Content.IE5\YGQ6CW24\MP9004069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20688"/>
            <a:ext cx="2843808" cy="2584973"/>
          </a:xfrm>
          <a:prstGeom prst="rect">
            <a:avLst/>
          </a:prstGeom>
          <a:extLst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30341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  <a:buClr>
                <a:srgbClr val="FF388C"/>
              </a:buClr>
            </a:pPr>
            <a:r>
              <a:rPr lang="cs-CZ" dirty="0">
                <a:solidFill>
                  <a:prstClr val="white"/>
                </a:solidFill>
              </a:rPr>
              <a:t>Most </a:t>
            </a:r>
            <a:r>
              <a:rPr lang="cs-CZ" dirty="0" err="1">
                <a:solidFill>
                  <a:prstClr val="white"/>
                </a:solidFill>
              </a:rPr>
              <a:t>of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Australia</a:t>
            </a:r>
            <a:endParaRPr lang="cs-CZ" dirty="0" smtClean="0">
              <a:solidFill>
                <a:prstClr val="white"/>
              </a:solidFill>
            </a:endParaRPr>
          </a:p>
          <a:p>
            <a:pPr marL="64008" lvl="0" indent="0">
              <a:lnSpc>
                <a:spcPct val="150000"/>
              </a:lnSpc>
              <a:buClr>
                <a:srgbClr val="FF388C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   </a:t>
            </a:r>
            <a:r>
              <a:rPr lang="cs-CZ" dirty="0" err="1" smtClean="0">
                <a:solidFill>
                  <a:prstClr val="white"/>
                </a:solidFill>
              </a:rPr>
              <a:t>is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semi-arid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or</a:t>
            </a:r>
            <a:r>
              <a:rPr lang="cs-CZ" dirty="0">
                <a:solidFill>
                  <a:prstClr val="white"/>
                </a:solidFill>
              </a:rPr>
              <a:t> </a:t>
            </a:r>
            <a:endParaRPr lang="cs-CZ" dirty="0" smtClean="0">
              <a:solidFill>
                <a:prstClr val="white"/>
              </a:solidFill>
            </a:endParaRPr>
          </a:p>
          <a:p>
            <a:pPr marL="64008" lvl="0" indent="0">
              <a:lnSpc>
                <a:spcPct val="150000"/>
              </a:lnSpc>
              <a:buClr>
                <a:srgbClr val="FF388C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   </a:t>
            </a:r>
            <a:r>
              <a:rPr lang="cs-CZ" dirty="0" smtClean="0">
                <a:solidFill>
                  <a:prstClr val="white"/>
                </a:solidFill>
              </a:rPr>
              <a:t>desert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Typical</a:t>
            </a:r>
            <a:r>
              <a:rPr lang="cs-CZ" dirty="0"/>
              <a:t> </a:t>
            </a:r>
            <a:r>
              <a:rPr lang="cs-CZ" dirty="0" err="1"/>
              <a:t>plants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/>
              <a:t>eucalyptus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national</a:t>
            </a:r>
            <a:r>
              <a:rPr lang="cs-CZ" dirty="0"/>
              <a:t> </a:t>
            </a:r>
            <a:r>
              <a:rPr lang="cs-CZ" dirty="0" err="1"/>
              <a:t>flower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wattle</a:t>
            </a:r>
            <a:r>
              <a:rPr lang="cs-CZ" dirty="0"/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836712"/>
            <a:ext cx="3840088" cy="2862064"/>
          </a:xfrm>
          <a:prstGeom prst="rect">
            <a:avLst/>
          </a:prstGeom>
          <a:ln/>
          <a:extLst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39036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649338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„</a:t>
            </a:r>
            <a:r>
              <a:rPr lang="cs-CZ" dirty="0" err="1" smtClean="0"/>
              <a:t>outback</a:t>
            </a:r>
            <a:r>
              <a:rPr lang="cs-CZ" dirty="0" smtClean="0"/>
              <a:t>“?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968858"/>
          </a:xfrm>
        </p:spPr>
        <p:txBody>
          <a:bodyPr>
            <a:normAutofit/>
          </a:bodyPr>
          <a:lstStyle/>
          <a:p>
            <a:pPr lvl="0">
              <a:lnSpc>
                <a:spcPct val="160000"/>
              </a:lnSpc>
              <a:buClr>
                <a:srgbClr val="FF388C"/>
              </a:buClr>
            </a:pPr>
            <a:r>
              <a:rPr lang="cs-CZ" dirty="0" err="1">
                <a:solidFill>
                  <a:prstClr val="white"/>
                </a:solidFill>
              </a:rPr>
              <a:t>This</a:t>
            </a:r>
            <a:r>
              <a:rPr lang="cs-CZ" dirty="0">
                <a:solidFill>
                  <a:prstClr val="white"/>
                </a:solidFill>
              </a:rPr>
              <a:t> part </a:t>
            </a:r>
            <a:r>
              <a:rPr lang="cs-CZ" dirty="0" err="1">
                <a:solidFill>
                  <a:prstClr val="white"/>
                </a:solidFill>
              </a:rPr>
              <a:t>of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the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continent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practically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empty</a:t>
            </a:r>
            <a:r>
              <a:rPr lang="cs-CZ" dirty="0">
                <a:solidFill>
                  <a:prstClr val="white"/>
                </a:solidFill>
              </a:rPr>
              <a:t> and far </a:t>
            </a:r>
            <a:r>
              <a:rPr lang="cs-CZ" dirty="0" err="1">
                <a:solidFill>
                  <a:prstClr val="white"/>
                </a:solidFill>
              </a:rPr>
              <a:t>away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from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cities</a:t>
            </a:r>
            <a:endParaRPr lang="cs-CZ" dirty="0">
              <a:solidFill>
                <a:prstClr val="white"/>
              </a:solidFill>
            </a:endParaRPr>
          </a:p>
          <a:p>
            <a:pPr lvl="0">
              <a:lnSpc>
                <a:spcPct val="160000"/>
              </a:lnSpc>
              <a:buClr>
                <a:srgbClr val="FF388C"/>
              </a:buClr>
            </a:pPr>
            <a:r>
              <a:rPr lang="cs-CZ" dirty="0">
                <a:solidFill>
                  <a:prstClr val="white"/>
                </a:solidFill>
              </a:rPr>
              <a:t>Much </a:t>
            </a:r>
            <a:r>
              <a:rPr lang="cs-CZ" dirty="0" err="1">
                <a:solidFill>
                  <a:prstClr val="white"/>
                </a:solidFill>
              </a:rPr>
              <a:t>of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is</a:t>
            </a:r>
            <a:r>
              <a:rPr lang="cs-CZ" dirty="0">
                <a:solidFill>
                  <a:prstClr val="white"/>
                </a:solidFill>
              </a:rPr>
              <a:t> desert and </a:t>
            </a:r>
            <a:r>
              <a:rPr lang="cs-CZ" dirty="0" err="1">
                <a:solidFill>
                  <a:prstClr val="white"/>
                </a:solidFill>
              </a:rPr>
              <a:t>semi-arid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land</a:t>
            </a:r>
            <a:endParaRPr lang="cs-CZ" dirty="0">
              <a:solidFill>
                <a:prstClr val="white"/>
              </a:solidFill>
            </a:endParaRPr>
          </a:p>
          <a:p>
            <a:pPr lvl="0">
              <a:lnSpc>
                <a:spcPct val="160000"/>
              </a:lnSpc>
              <a:buClr>
                <a:srgbClr val="FF388C"/>
              </a:buClr>
            </a:pPr>
            <a:r>
              <a:rPr lang="cs-CZ" dirty="0" err="1">
                <a:solidFill>
                  <a:prstClr val="white"/>
                </a:solidFill>
              </a:rPr>
              <a:t>The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outback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is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characterized</a:t>
            </a:r>
            <a:r>
              <a:rPr lang="cs-CZ" dirty="0">
                <a:solidFill>
                  <a:prstClr val="white"/>
                </a:solidFill>
              </a:rPr>
              <a:t> by </a:t>
            </a:r>
            <a:r>
              <a:rPr lang="cs-CZ" dirty="0" err="1">
                <a:solidFill>
                  <a:prstClr val="white"/>
                </a:solidFill>
              </a:rPr>
              <a:t>cattle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or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sheep</a:t>
            </a:r>
            <a:r>
              <a:rPr lang="cs-CZ" dirty="0">
                <a:solidFill>
                  <a:prstClr val="white"/>
                </a:solidFill>
              </a:rPr>
              <a:t> „</a:t>
            </a:r>
            <a:r>
              <a:rPr lang="cs-CZ" dirty="0" err="1">
                <a:solidFill>
                  <a:prstClr val="white"/>
                </a:solidFill>
              </a:rPr>
              <a:t>stations</a:t>
            </a:r>
            <a:r>
              <a:rPr lang="cs-CZ" dirty="0">
                <a:solidFill>
                  <a:prstClr val="white"/>
                </a:solidFill>
              </a:rPr>
              <a:t>“ and </a:t>
            </a:r>
            <a:r>
              <a:rPr lang="cs-CZ" dirty="0" err="1">
                <a:solidFill>
                  <a:prstClr val="white"/>
                </a:solidFill>
              </a:rPr>
              <a:t>they</a:t>
            </a:r>
            <a:r>
              <a:rPr lang="cs-CZ" dirty="0">
                <a:solidFill>
                  <a:prstClr val="white"/>
                </a:solidFill>
              </a:rPr>
              <a:t> are </a:t>
            </a:r>
            <a:r>
              <a:rPr lang="cs-CZ" dirty="0" err="1">
                <a:solidFill>
                  <a:prstClr val="white"/>
                </a:solidFill>
              </a:rPr>
              <a:t>similar</a:t>
            </a:r>
            <a:r>
              <a:rPr lang="cs-CZ" dirty="0">
                <a:solidFill>
                  <a:prstClr val="white"/>
                </a:solidFill>
              </a:rPr>
              <a:t> to </a:t>
            </a:r>
            <a:r>
              <a:rPr lang="cs-CZ" dirty="0" err="1">
                <a:solidFill>
                  <a:prstClr val="white"/>
                </a:solidFill>
              </a:rPr>
              <a:t>ranch</a:t>
            </a:r>
            <a:endParaRPr lang="cs-CZ" dirty="0">
              <a:solidFill>
                <a:prstClr val="white"/>
              </a:solidFill>
            </a:endParaRPr>
          </a:p>
          <a:p>
            <a:pPr marL="64008" indent="0">
              <a:lnSpc>
                <a:spcPct val="160000"/>
              </a:lnSpc>
              <a:buNone/>
            </a:pPr>
            <a:endParaRPr lang="cs-CZ" dirty="0" smtClean="0"/>
          </a:p>
          <a:p>
            <a:pPr>
              <a:lnSpc>
                <a:spcPct val="160000"/>
              </a:lnSpc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7154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Schools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air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5400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60000"/>
              </a:lnSpc>
              <a:buClr>
                <a:srgbClr val="FF388C"/>
              </a:buClr>
            </a:pPr>
            <a:r>
              <a:rPr lang="cs-CZ" sz="3200" dirty="0" err="1">
                <a:solidFill>
                  <a:prstClr val="white"/>
                </a:solidFill>
              </a:rPr>
              <a:t>Children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from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families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living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here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can´t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travel</a:t>
            </a:r>
            <a:r>
              <a:rPr lang="cs-CZ" sz="3200" dirty="0">
                <a:solidFill>
                  <a:prstClr val="white"/>
                </a:solidFill>
              </a:rPr>
              <a:t> to </a:t>
            </a:r>
            <a:r>
              <a:rPr lang="cs-CZ" sz="3200" dirty="0" err="1">
                <a:solidFill>
                  <a:prstClr val="white"/>
                </a:solidFill>
              </a:rPr>
              <a:t>school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every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day</a:t>
            </a:r>
            <a:r>
              <a:rPr lang="cs-CZ" sz="3200" dirty="0">
                <a:solidFill>
                  <a:prstClr val="white"/>
                </a:solidFill>
              </a:rPr>
              <a:t>, so many </a:t>
            </a:r>
            <a:r>
              <a:rPr lang="cs-CZ" sz="3200" dirty="0" err="1">
                <a:solidFill>
                  <a:prstClr val="white"/>
                </a:solidFill>
              </a:rPr>
              <a:t>of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them</a:t>
            </a:r>
            <a:r>
              <a:rPr lang="cs-CZ" sz="3200" dirty="0">
                <a:solidFill>
                  <a:prstClr val="white"/>
                </a:solidFill>
              </a:rPr>
              <a:t> use  a </a:t>
            </a:r>
            <a:r>
              <a:rPr lang="cs-CZ" sz="3200" dirty="0" err="1">
                <a:solidFill>
                  <a:prstClr val="white"/>
                </a:solidFill>
              </a:rPr>
              <a:t>special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school</a:t>
            </a:r>
            <a:r>
              <a:rPr lang="cs-CZ" sz="3200" dirty="0">
                <a:solidFill>
                  <a:prstClr val="white"/>
                </a:solidFill>
              </a:rPr>
              <a:t> „</a:t>
            </a:r>
            <a:r>
              <a:rPr lang="cs-CZ" sz="3200" b="1" dirty="0" err="1">
                <a:solidFill>
                  <a:prstClr val="white"/>
                </a:solidFill>
              </a:rPr>
              <a:t>School</a:t>
            </a:r>
            <a:r>
              <a:rPr lang="cs-CZ" sz="3200" b="1" dirty="0">
                <a:solidFill>
                  <a:prstClr val="white"/>
                </a:solidFill>
              </a:rPr>
              <a:t> </a:t>
            </a:r>
            <a:r>
              <a:rPr lang="cs-CZ" sz="3200" b="1" dirty="0" err="1">
                <a:solidFill>
                  <a:prstClr val="white"/>
                </a:solidFill>
              </a:rPr>
              <a:t>of</a:t>
            </a:r>
            <a:r>
              <a:rPr lang="cs-CZ" sz="3200" b="1" dirty="0">
                <a:solidFill>
                  <a:prstClr val="white"/>
                </a:solidFill>
              </a:rPr>
              <a:t> </a:t>
            </a:r>
            <a:r>
              <a:rPr lang="cs-CZ" sz="3200" b="1" dirty="0" err="1">
                <a:solidFill>
                  <a:prstClr val="white"/>
                </a:solidFill>
              </a:rPr>
              <a:t>the</a:t>
            </a:r>
            <a:r>
              <a:rPr lang="cs-CZ" sz="3200" b="1" dirty="0">
                <a:solidFill>
                  <a:prstClr val="white"/>
                </a:solidFill>
              </a:rPr>
              <a:t> air“</a:t>
            </a:r>
          </a:p>
          <a:p>
            <a:pPr lvl="0">
              <a:lnSpc>
                <a:spcPct val="160000"/>
              </a:lnSpc>
              <a:buClr>
                <a:srgbClr val="FF388C"/>
              </a:buClr>
            </a:pPr>
            <a:r>
              <a:rPr lang="cs-CZ" sz="3200" dirty="0" err="1">
                <a:solidFill>
                  <a:prstClr val="white"/>
                </a:solidFill>
              </a:rPr>
              <a:t>T</a:t>
            </a:r>
            <a:r>
              <a:rPr lang="cs-CZ" sz="3200" dirty="0" err="1" smtClean="0">
                <a:solidFill>
                  <a:prstClr val="white"/>
                </a:solidFill>
              </a:rPr>
              <a:t>hey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prstClr val="white"/>
                </a:solidFill>
              </a:rPr>
              <a:t>study </a:t>
            </a:r>
            <a:r>
              <a:rPr lang="cs-CZ" sz="3200" dirty="0" err="1">
                <a:solidFill>
                  <a:prstClr val="white"/>
                </a:solidFill>
              </a:rPr>
              <a:t>at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home</a:t>
            </a:r>
            <a:r>
              <a:rPr lang="cs-CZ" sz="3200" dirty="0">
                <a:solidFill>
                  <a:prstClr val="white"/>
                </a:solidFill>
              </a:rPr>
              <a:t> and </a:t>
            </a:r>
            <a:r>
              <a:rPr lang="cs-CZ" sz="3200" dirty="0" err="1">
                <a:solidFill>
                  <a:prstClr val="white"/>
                </a:solidFill>
              </a:rPr>
              <a:t>comunicate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with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teachers</a:t>
            </a:r>
            <a:r>
              <a:rPr lang="cs-CZ" sz="3200" dirty="0">
                <a:solidFill>
                  <a:prstClr val="white"/>
                </a:solidFill>
              </a:rPr>
              <a:t> by </a:t>
            </a:r>
            <a:r>
              <a:rPr lang="cs-CZ" sz="3200" dirty="0" err="1">
                <a:solidFill>
                  <a:prstClr val="white"/>
                </a:solidFill>
              </a:rPr>
              <a:t>radio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or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internet</a:t>
            </a:r>
          </a:p>
          <a:p>
            <a:pPr lvl="0">
              <a:lnSpc>
                <a:spcPct val="160000"/>
              </a:lnSpc>
              <a:buClr>
                <a:srgbClr val="FF388C"/>
              </a:buClr>
            </a:pPr>
            <a:r>
              <a:rPr lang="cs-CZ" sz="3200" dirty="0" err="1">
                <a:solidFill>
                  <a:prstClr val="white"/>
                </a:solidFill>
              </a:rPr>
              <a:t>Teachers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prepare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lessons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for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them</a:t>
            </a:r>
            <a:r>
              <a:rPr lang="cs-CZ" sz="3200" dirty="0">
                <a:solidFill>
                  <a:prstClr val="white"/>
                </a:solidFill>
              </a:rPr>
              <a:t> and </a:t>
            </a:r>
            <a:r>
              <a:rPr lang="cs-CZ" sz="3200" dirty="0" err="1">
                <a:solidFill>
                  <a:prstClr val="white"/>
                </a:solidFill>
              </a:rPr>
              <a:t>send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them</a:t>
            </a:r>
            <a:r>
              <a:rPr lang="cs-CZ" sz="3200" dirty="0">
                <a:solidFill>
                  <a:prstClr val="white"/>
                </a:solidFill>
              </a:rPr>
              <a:t> by post </a:t>
            </a:r>
            <a:r>
              <a:rPr lang="cs-CZ" sz="3200" dirty="0" err="1">
                <a:solidFill>
                  <a:prstClr val="white"/>
                </a:solidFill>
              </a:rPr>
              <a:t>or</a:t>
            </a:r>
            <a:r>
              <a:rPr lang="cs-CZ" sz="3200" dirty="0">
                <a:solidFill>
                  <a:prstClr val="white"/>
                </a:solidFill>
              </a:rPr>
              <a:t> email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38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FAMOUS PEOPLE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Russel</a:t>
            </a:r>
            <a:r>
              <a:rPr lang="cs-CZ" dirty="0" smtClean="0"/>
              <a:t> </a:t>
            </a:r>
            <a:r>
              <a:rPr lang="cs-CZ" dirty="0" err="1" smtClean="0"/>
              <a:t>Crowe</a:t>
            </a:r>
            <a:r>
              <a:rPr lang="cs-CZ" dirty="0" smtClean="0"/>
              <a:t> (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Ian </a:t>
            </a:r>
            <a:r>
              <a:rPr lang="cs-CZ" dirty="0" err="1" smtClean="0"/>
              <a:t>Thorpe</a:t>
            </a:r>
            <a:r>
              <a:rPr lang="cs-CZ" dirty="0" smtClean="0"/>
              <a:t> (a </a:t>
            </a:r>
            <a:r>
              <a:rPr lang="cs-CZ" dirty="0" err="1" smtClean="0"/>
              <a:t>swimmer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Mel </a:t>
            </a:r>
            <a:r>
              <a:rPr lang="cs-CZ" dirty="0" err="1" smtClean="0"/>
              <a:t>Gibson</a:t>
            </a:r>
            <a:r>
              <a:rPr lang="cs-CZ" dirty="0" smtClean="0"/>
              <a:t> (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Nicole </a:t>
            </a:r>
            <a:r>
              <a:rPr lang="cs-CZ" dirty="0" err="1" smtClean="0"/>
              <a:t>Kidman</a:t>
            </a:r>
            <a:r>
              <a:rPr lang="cs-CZ" dirty="0" smtClean="0"/>
              <a:t> (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Kylia</a:t>
            </a:r>
            <a:r>
              <a:rPr lang="cs-CZ" dirty="0" smtClean="0"/>
              <a:t> </a:t>
            </a:r>
            <a:r>
              <a:rPr lang="cs-CZ" dirty="0" err="1" smtClean="0"/>
              <a:t>Minogue</a:t>
            </a:r>
            <a:r>
              <a:rPr lang="cs-CZ" dirty="0" smtClean="0"/>
              <a:t> (a </a:t>
            </a:r>
            <a:r>
              <a:rPr lang="cs-CZ" dirty="0" err="1" smtClean="0"/>
              <a:t>singer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AC DC ( a music band)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722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Slide</a:t>
            </a:r>
            <a:r>
              <a:rPr lang="cs-CZ" smtClean="0"/>
              <a:t>  </a:t>
            </a:r>
            <a:r>
              <a:rPr lang="cs-CZ" dirty="0" smtClean="0"/>
              <a:t>3 – 13 Vlastní tvorba</a:t>
            </a:r>
          </a:p>
          <a:p>
            <a:r>
              <a:rPr lang="cs-CZ" dirty="0" smtClean="0"/>
              <a:t>Zdroj obrázků:</a:t>
            </a:r>
          </a:p>
          <a:p>
            <a:pPr lvl="1"/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www.pixabay.com</a:t>
            </a:r>
            <a:endParaRPr lang="cs-CZ" dirty="0"/>
          </a:p>
          <a:p>
            <a:pPr lvl="1"/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0365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1703</TotalTime>
  <Words>512</Words>
  <Application>Microsoft Office PowerPoint</Application>
  <PresentationFormat>Předvádění na obrazovce (4:3)</PresentationFormat>
  <Paragraphs>88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Prezentace aplikace PowerPoint</vt:lpstr>
      <vt:lpstr>Prezentace aplikace PowerPoint</vt:lpstr>
      <vt:lpstr>AUSTRALIA</vt:lpstr>
      <vt:lpstr>Content</vt:lpstr>
      <vt:lpstr>Australia </vt:lpstr>
      <vt:lpstr>Australia</vt:lpstr>
      <vt:lpstr>Australia</vt:lpstr>
      <vt:lpstr>History</vt:lpstr>
      <vt:lpstr>Big cities</vt:lpstr>
      <vt:lpstr>Big cities</vt:lpstr>
      <vt:lpstr>Sport</vt:lpstr>
      <vt:lpstr>Sport</vt:lpstr>
      <vt:lpstr>Nature</vt:lpstr>
      <vt:lpstr>Nature</vt:lpstr>
      <vt:lpstr>What is „outback“?</vt:lpstr>
      <vt:lpstr>Schools of the air</vt:lpstr>
      <vt:lpstr>FAMOUS PEOPLE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PETŘIKOVOVÁ Tereza</cp:lastModifiedBy>
  <cp:revision>72</cp:revision>
  <dcterms:created xsi:type="dcterms:W3CDTF">2012-12-30T21:37:11Z</dcterms:created>
  <dcterms:modified xsi:type="dcterms:W3CDTF">2013-11-07T09:44:26Z</dcterms:modified>
</cp:coreProperties>
</file>