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57" r:id="rId1"/>
  </p:sldMasterIdLst>
  <p:notesMasterIdLst>
    <p:notesMasterId r:id="rId15"/>
  </p:notesMasterIdLst>
  <p:handoutMasterIdLst>
    <p:handoutMasterId r:id="rId16"/>
  </p:handoutMasterIdLst>
  <p:sldIdLst>
    <p:sldId id="257" r:id="rId2"/>
    <p:sldId id="279" r:id="rId3"/>
    <p:sldId id="281" r:id="rId4"/>
    <p:sldId id="285" r:id="rId5"/>
    <p:sldId id="292" r:id="rId6"/>
    <p:sldId id="283" r:id="rId7"/>
    <p:sldId id="287" r:id="rId8"/>
    <p:sldId id="286" r:id="rId9"/>
    <p:sldId id="291" r:id="rId10"/>
    <p:sldId id="284" r:id="rId11"/>
    <p:sldId id="295" r:id="rId12"/>
    <p:sldId id="282" r:id="rId13"/>
    <p:sldId id="296" r:id="rId14"/>
  </p:sldIdLst>
  <p:sldSz cx="9144000" cy="6858000" type="screen4x3"/>
  <p:notesSz cx="6858000" cy="9144000"/>
  <p:defaultTextStyle>
    <a:defPPr>
      <a:defRPr lang="cs-CZ"/>
    </a:defPPr>
    <a:lvl1pPr algn="ctr" rtl="0" fontAlgn="base">
      <a:spcBef>
        <a:spcPct val="0"/>
      </a:spcBef>
      <a:spcAft>
        <a:spcPct val="0"/>
      </a:spcAft>
      <a:defRPr u="sng" kern="1200">
        <a:solidFill>
          <a:schemeClr val="tx1"/>
        </a:solidFill>
        <a:latin typeface="Arial" charset="0"/>
        <a:ea typeface="+mn-ea"/>
        <a:cs typeface="Arial" charset="0"/>
      </a:defRPr>
    </a:lvl1pPr>
    <a:lvl2pPr marL="457200" algn="ctr" rtl="0" fontAlgn="base">
      <a:spcBef>
        <a:spcPct val="0"/>
      </a:spcBef>
      <a:spcAft>
        <a:spcPct val="0"/>
      </a:spcAft>
      <a:defRPr u="sng" kern="1200">
        <a:solidFill>
          <a:schemeClr val="tx1"/>
        </a:solidFill>
        <a:latin typeface="Arial" charset="0"/>
        <a:ea typeface="+mn-ea"/>
        <a:cs typeface="Arial" charset="0"/>
      </a:defRPr>
    </a:lvl2pPr>
    <a:lvl3pPr marL="914400" algn="ctr" rtl="0" fontAlgn="base">
      <a:spcBef>
        <a:spcPct val="0"/>
      </a:spcBef>
      <a:spcAft>
        <a:spcPct val="0"/>
      </a:spcAft>
      <a:defRPr u="sng" kern="1200">
        <a:solidFill>
          <a:schemeClr val="tx1"/>
        </a:solidFill>
        <a:latin typeface="Arial" charset="0"/>
        <a:ea typeface="+mn-ea"/>
        <a:cs typeface="Arial" charset="0"/>
      </a:defRPr>
    </a:lvl3pPr>
    <a:lvl4pPr marL="1371600" algn="ctr" rtl="0" fontAlgn="base">
      <a:spcBef>
        <a:spcPct val="0"/>
      </a:spcBef>
      <a:spcAft>
        <a:spcPct val="0"/>
      </a:spcAft>
      <a:defRPr u="sng" kern="1200">
        <a:solidFill>
          <a:schemeClr val="tx1"/>
        </a:solidFill>
        <a:latin typeface="Arial" charset="0"/>
        <a:ea typeface="+mn-ea"/>
        <a:cs typeface="Arial" charset="0"/>
      </a:defRPr>
    </a:lvl4pPr>
    <a:lvl5pPr marL="1828800" algn="ctr" rtl="0" fontAlgn="base">
      <a:spcBef>
        <a:spcPct val="0"/>
      </a:spcBef>
      <a:spcAft>
        <a:spcPct val="0"/>
      </a:spcAft>
      <a:defRPr u="sng" kern="1200">
        <a:solidFill>
          <a:schemeClr val="tx1"/>
        </a:solidFill>
        <a:latin typeface="Arial" charset="0"/>
        <a:ea typeface="+mn-ea"/>
        <a:cs typeface="Arial" charset="0"/>
      </a:defRPr>
    </a:lvl5pPr>
    <a:lvl6pPr marL="2286000" algn="l" defTabSz="914400" rtl="0" eaLnBrk="1" latinLnBrk="0" hangingPunct="1">
      <a:defRPr u="sng" kern="1200">
        <a:solidFill>
          <a:schemeClr val="tx1"/>
        </a:solidFill>
        <a:latin typeface="Arial" charset="0"/>
        <a:ea typeface="+mn-ea"/>
        <a:cs typeface="Arial" charset="0"/>
      </a:defRPr>
    </a:lvl6pPr>
    <a:lvl7pPr marL="2743200" algn="l" defTabSz="914400" rtl="0" eaLnBrk="1" latinLnBrk="0" hangingPunct="1">
      <a:defRPr u="sng" kern="1200">
        <a:solidFill>
          <a:schemeClr val="tx1"/>
        </a:solidFill>
        <a:latin typeface="Arial" charset="0"/>
        <a:ea typeface="+mn-ea"/>
        <a:cs typeface="Arial" charset="0"/>
      </a:defRPr>
    </a:lvl7pPr>
    <a:lvl8pPr marL="3200400" algn="l" defTabSz="914400" rtl="0" eaLnBrk="1" latinLnBrk="0" hangingPunct="1">
      <a:defRPr u="sng" kern="1200">
        <a:solidFill>
          <a:schemeClr val="tx1"/>
        </a:solidFill>
        <a:latin typeface="Arial" charset="0"/>
        <a:ea typeface="+mn-ea"/>
        <a:cs typeface="Arial" charset="0"/>
      </a:defRPr>
    </a:lvl8pPr>
    <a:lvl9pPr marL="3657600" algn="l" defTabSz="914400" rtl="0" eaLnBrk="1" latinLnBrk="0" hangingPunct="1">
      <a:defRPr u="sng"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27430"/>
    <a:srgbClr val="FFCC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p:cViewPr>
        <p:scale>
          <a:sx n="100" d="100"/>
          <a:sy n="100" d="100"/>
        </p:scale>
        <p:origin x="-210" y="-2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1.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3"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4"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vl1pPr>
          </a:lstStyle>
          <a:p>
            <a:pPr>
              <a:defRPr/>
            </a:pPr>
            <a:endParaRPr lang="cs-CZ"/>
          </a:p>
        </p:txBody>
      </p:sp>
      <p:sp>
        <p:nvSpPr>
          <p:cNvPr id="35845"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vl1pPr>
          </a:lstStyle>
          <a:p>
            <a:pPr>
              <a:defRPr/>
            </a:pPr>
            <a:fld id="{6869794F-0B00-49AB-B6A8-C48A133258AE}" type="slidenum">
              <a:rPr lang="cs-CZ"/>
              <a:pPr>
                <a:defRPr/>
              </a:pPr>
              <a:t>‹#›</a:t>
            </a:fld>
            <a:endParaRPr lang="cs-CZ"/>
          </a:p>
        </p:txBody>
      </p:sp>
    </p:spTree>
    <p:extLst>
      <p:ext uri="{BB962C8B-B14F-4D97-AF65-F5344CB8AC3E}">
        <p14:creationId xmlns:p14="http://schemas.microsoft.com/office/powerpoint/2010/main" val="44518786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13315" name="Rectangle 3"/>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07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0"/>
            <a:r>
              <a:rPr lang="cs-CZ" smtClean="0"/>
              <a:t>Druhá úroveň</a:t>
            </a:r>
          </a:p>
          <a:p>
            <a:pPr lvl="0"/>
            <a:r>
              <a:rPr lang="cs-CZ" smtClean="0"/>
              <a:t>Třetí úroveň</a:t>
            </a:r>
          </a:p>
          <a:p>
            <a:pPr lvl="0"/>
            <a:r>
              <a:rPr lang="cs-CZ" smtClean="0"/>
              <a:t>Čtvrtá úroveň</a:t>
            </a:r>
          </a:p>
          <a:p>
            <a:pPr lvl="0"/>
            <a:r>
              <a:rPr lang="cs-CZ" smtClean="0"/>
              <a:t>Pátá úroveň</a:t>
            </a:r>
          </a:p>
        </p:txBody>
      </p:sp>
      <p:sp>
        <p:nvSpPr>
          <p:cNvPr id="13318" name="Rectangle 6"/>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vl1pPr>
          </a:lstStyle>
          <a:p>
            <a:pPr>
              <a:defRPr/>
            </a:pPr>
            <a:endParaRPr lang="cs-CZ"/>
          </a:p>
        </p:txBody>
      </p:sp>
      <p:sp>
        <p:nvSpPr>
          <p:cNvPr id="13319" name="Rectangle 7"/>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vl1pPr>
          </a:lstStyle>
          <a:p>
            <a:pPr>
              <a:defRPr/>
            </a:pPr>
            <a:fld id="{3A6B3AA9-8B8A-47C3-A96B-A742A91604BD}" type="slidenum">
              <a:rPr lang="cs-CZ"/>
              <a:pPr>
                <a:defRPr/>
              </a:pPr>
              <a:t>‹#›</a:t>
            </a:fld>
            <a:endParaRPr lang="cs-CZ"/>
          </a:p>
        </p:txBody>
      </p:sp>
    </p:spTree>
    <p:extLst>
      <p:ext uri="{BB962C8B-B14F-4D97-AF65-F5344CB8AC3E}">
        <p14:creationId xmlns:p14="http://schemas.microsoft.com/office/powerpoint/2010/main" val="194238267"/>
      </p:ext>
    </p:extLst>
  </p:cSld>
  <p:clrMap bg1="lt1" tx1="dk1" bg2="lt2" tx2="dk2" accent1="accent1" accent2="accent2" accent3="accent3" accent4="accent4" accent5="accent5" accent6="accent6" hlink="hlink" folHlink="folHlink"/>
  <p:hf hdr="0" ftr="0"/>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2"/>
          <p:cNvSpPr>
            <a:spLocks noGrp="1"/>
          </p:cNvSpPr>
          <p:nvPr>
            <p:ph type="dt" sz="half" idx="10"/>
          </p:nvPr>
        </p:nvSpPr>
        <p:spPr/>
        <p:txBody>
          <a:bodyPr/>
          <a:lstStyle>
            <a:lvl1pPr>
              <a:defRPr/>
            </a:lvl1pPr>
          </a:lstStyle>
          <a:p>
            <a:pPr>
              <a:defRPr/>
            </a:pPr>
            <a:endParaRPr lang="cs-CZ"/>
          </a:p>
        </p:txBody>
      </p:sp>
      <p:sp>
        <p:nvSpPr>
          <p:cNvPr id="3" name="Zástupný symbol pro zápatí 23"/>
          <p:cNvSpPr>
            <a:spLocks noGrp="1"/>
          </p:cNvSpPr>
          <p:nvPr>
            <p:ph type="ftr" sz="quarter" idx="11"/>
          </p:nvPr>
        </p:nvSpPr>
        <p:spPr/>
        <p:txBody>
          <a:bodyPr/>
          <a:lstStyle>
            <a:lvl1pPr>
              <a:defRPr/>
            </a:lvl1pPr>
          </a:lstStyle>
          <a:p>
            <a:pPr>
              <a:defRPr/>
            </a:pPr>
            <a:endParaRPr lang="cs-CZ"/>
          </a:p>
        </p:txBody>
      </p:sp>
      <p:sp>
        <p:nvSpPr>
          <p:cNvPr id="4" name="Zástupný symbol pro číslo snímku 6"/>
          <p:cNvSpPr>
            <a:spLocks noGrp="1"/>
          </p:cNvSpPr>
          <p:nvPr>
            <p:ph type="sldNum" sz="quarter" idx="12"/>
          </p:nvPr>
        </p:nvSpPr>
        <p:spPr/>
        <p:txBody>
          <a:bodyPr/>
          <a:lstStyle>
            <a:lvl1pPr>
              <a:defRPr/>
            </a:lvl1pPr>
          </a:lstStyle>
          <a:p>
            <a:pPr>
              <a:defRPr/>
            </a:pPr>
            <a:fld id="{E6B81F2F-7312-40EA-9D73-70D63622AACB}" type="slidenum">
              <a:rPr lang="cs-CZ"/>
              <a:pPr>
                <a:defRPr/>
              </a:pPr>
              <a:t>‹#›</a:t>
            </a:fld>
            <a:endParaRPr lang="cs-CZ"/>
          </a:p>
        </p:txBody>
      </p:sp>
    </p:spTree>
    <p:extLst>
      <p:ext uri="{BB962C8B-B14F-4D97-AF65-F5344CB8AC3E}">
        <p14:creationId xmlns:p14="http://schemas.microsoft.com/office/powerpoint/2010/main" val="185429599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Zástupný symbol pro text 7"/>
          <p:cNvSpPr>
            <a:spLocks noGrp="1"/>
          </p:cNvSpPr>
          <p:nvPr>
            <p:ph type="body" idx="1"/>
          </p:nvPr>
        </p:nvSpPr>
        <p:spPr bwMode="auto">
          <a:xfrm>
            <a:off x="304800" y="1554163"/>
            <a:ext cx="8686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lang="cs-CZ" smtClean="0"/>
              <a:t>Klepnutím lze upravit styl předlohy nadpisů.</a:t>
            </a:r>
            <a:endParaRPr lang="en-US"/>
          </a:p>
        </p:txBody>
      </p:sp>
      <p:sp>
        <p:nvSpPr>
          <p:cNvPr id="13" name="Zástupný symbol pro datum 2"/>
          <p:cNvSpPr>
            <a:spLocks noGrp="1"/>
          </p:cNvSpPr>
          <p:nvPr>
            <p:ph type="dt" sz="half" idx="2"/>
          </p:nvPr>
        </p:nvSpPr>
        <p:spPr>
          <a:xfrm>
            <a:off x="6477000" y="76200"/>
            <a:ext cx="2514600" cy="288925"/>
          </a:xfrm>
          <a:prstGeom prst="rect">
            <a:avLst/>
          </a:prstGeom>
        </p:spPr>
        <p:txBody>
          <a:bodyPr vert="horz"/>
          <a:lstStyle>
            <a:lvl1pPr algn="l">
              <a:defRPr sz="1200" u="none">
                <a:solidFill>
                  <a:schemeClr val="accent1">
                    <a:shade val="75000"/>
                  </a:schemeClr>
                </a:solidFill>
              </a:defRPr>
            </a:lvl1pPr>
          </a:lstStyle>
          <a:p>
            <a:pPr>
              <a:defRPr/>
            </a:pPr>
            <a:endParaRPr lang="cs-CZ"/>
          </a:p>
        </p:txBody>
      </p:sp>
      <p:sp>
        <p:nvSpPr>
          <p:cNvPr id="14" name="Zástupný symbol pro zápatí 23"/>
          <p:cNvSpPr>
            <a:spLocks noGrp="1"/>
          </p:cNvSpPr>
          <p:nvPr>
            <p:ph type="ftr" sz="quarter" idx="3"/>
          </p:nvPr>
        </p:nvSpPr>
        <p:spPr>
          <a:xfrm>
            <a:off x="3124200" y="76200"/>
            <a:ext cx="3352800" cy="288925"/>
          </a:xfrm>
          <a:prstGeom prst="rect">
            <a:avLst/>
          </a:prstGeom>
        </p:spPr>
        <p:txBody>
          <a:bodyPr vert="horz"/>
          <a:lstStyle>
            <a:lvl1pPr algn="r">
              <a:defRPr sz="1200" u="none">
                <a:solidFill>
                  <a:schemeClr val="accent1">
                    <a:shade val="75000"/>
                  </a:schemeClr>
                </a:solidFill>
              </a:defRPr>
            </a:lvl1pPr>
          </a:lstStyle>
          <a:p>
            <a:pPr>
              <a:defRPr/>
            </a:pPr>
            <a:endParaRPr lang="cs-CZ"/>
          </a:p>
        </p:txBody>
      </p:sp>
      <p:sp>
        <p:nvSpPr>
          <p:cNvPr id="15" name="Zástupný symbol pro číslo snímku 6"/>
          <p:cNvSpPr>
            <a:spLocks noGrp="1"/>
          </p:cNvSpPr>
          <p:nvPr>
            <p:ph type="sldNum" sz="quarter" idx="4"/>
          </p:nvPr>
        </p:nvSpPr>
        <p:spPr>
          <a:xfrm>
            <a:off x="8229600" y="6477000"/>
            <a:ext cx="762000" cy="244475"/>
          </a:xfrm>
          <a:prstGeom prst="rect">
            <a:avLst/>
          </a:prstGeom>
        </p:spPr>
        <p:txBody>
          <a:bodyPr vert="horz"/>
          <a:lstStyle>
            <a:lvl1pPr algn="r">
              <a:defRPr sz="1200" u="none">
                <a:solidFill>
                  <a:schemeClr val="accent1">
                    <a:shade val="75000"/>
                  </a:schemeClr>
                </a:solidFill>
              </a:defRPr>
            </a:lvl1pPr>
          </a:lstStyle>
          <a:p>
            <a:pPr>
              <a:defRPr/>
            </a:pPr>
            <a:fld id="{22B66383-6924-44E8-941A-2784FD96E77D}"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4058" r:id="rId1"/>
  </p:sldLayoutIdLst>
  <p:hf hdr="0" ftr="0" dt="0"/>
  <p:txStyles>
    <p:titleStyle>
      <a:lvl1pPr algn="l" rtl="0" eaLnBrk="0" fontAlgn="base" hangingPunct="0">
        <a:spcBef>
          <a:spcPct val="0"/>
        </a:spcBef>
        <a:spcAft>
          <a:spcPct val="0"/>
        </a:spcAft>
        <a:defRPr sz="3600" kern="1200" cap="all">
          <a:solidFill>
            <a:schemeClr val="tx2"/>
          </a:solidFill>
          <a:effectLst>
            <a:reflection blurRad="12700" stA="48000" endA="300" endPos="55000" dir="5400000" sy="-90000" algn="bl" rotWithShape="0"/>
          </a:effectLst>
          <a:latin typeface="+mj-lt"/>
          <a:ea typeface="+mj-ea"/>
          <a:cs typeface="+mj-cs"/>
        </a:defRPr>
      </a:lvl1pPr>
      <a:lvl2pPr algn="l" rtl="0" eaLnBrk="0" fontAlgn="base" hangingPunct="0">
        <a:spcBef>
          <a:spcPct val="0"/>
        </a:spcBef>
        <a:spcAft>
          <a:spcPct val="0"/>
        </a:spcAft>
        <a:defRPr sz="3600">
          <a:solidFill>
            <a:schemeClr val="tx2"/>
          </a:solidFill>
          <a:latin typeface="Franklin Gothic Medium" pitchFamily="34" charset="0"/>
        </a:defRPr>
      </a:lvl2pPr>
      <a:lvl3pPr algn="l" rtl="0" eaLnBrk="0" fontAlgn="base" hangingPunct="0">
        <a:spcBef>
          <a:spcPct val="0"/>
        </a:spcBef>
        <a:spcAft>
          <a:spcPct val="0"/>
        </a:spcAft>
        <a:defRPr sz="3600">
          <a:solidFill>
            <a:schemeClr val="tx2"/>
          </a:solidFill>
          <a:latin typeface="Franklin Gothic Medium" pitchFamily="34" charset="0"/>
        </a:defRPr>
      </a:lvl3pPr>
      <a:lvl4pPr algn="l" rtl="0" eaLnBrk="0" fontAlgn="base" hangingPunct="0">
        <a:spcBef>
          <a:spcPct val="0"/>
        </a:spcBef>
        <a:spcAft>
          <a:spcPct val="0"/>
        </a:spcAft>
        <a:defRPr sz="3600">
          <a:solidFill>
            <a:schemeClr val="tx2"/>
          </a:solidFill>
          <a:latin typeface="Franklin Gothic Medium" pitchFamily="34" charset="0"/>
        </a:defRPr>
      </a:lvl4pPr>
      <a:lvl5pPr algn="l" rtl="0" eaLnBrk="0" fontAlgn="base" hangingPunct="0">
        <a:spcBef>
          <a:spcPct val="0"/>
        </a:spcBef>
        <a:spcAft>
          <a:spcPct val="0"/>
        </a:spcAft>
        <a:defRPr sz="3600">
          <a:solidFill>
            <a:schemeClr val="tx2"/>
          </a:solidFill>
          <a:latin typeface="Franklin Gothic Medium" pitchFamily="34" charset="0"/>
        </a:defRPr>
      </a:lvl5pPr>
      <a:lvl6pPr marL="457200" algn="l" rtl="0" fontAlgn="base">
        <a:spcBef>
          <a:spcPct val="0"/>
        </a:spcBef>
        <a:spcAft>
          <a:spcPct val="0"/>
        </a:spcAft>
        <a:defRPr sz="3600">
          <a:solidFill>
            <a:schemeClr val="tx2"/>
          </a:solidFill>
          <a:latin typeface="Franklin Gothic Medium" pitchFamily="34" charset="0"/>
        </a:defRPr>
      </a:lvl6pPr>
      <a:lvl7pPr marL="914400" algn="l" rtl="0" fontAlgn="base">
        <a:spcBef>
          <a:spcPct val="0"/>
        </a:spcBef>
        <a:spcAft>
          <a:spcPct val="0"/>
        </a:spcAft>
        <a:defRPr sz="3600">
          <a:solidFill>
            <a:schemeClr val="tx2"/>
          </a:solidFill>
          <a:latin typeface="Franklin Gothic Medium" pitchFamily="34" charset="0"/>
        </a:defRPr>
      </a:lvl7pPr>
      <a:lvl8pPr marL="1371600" algn="l" rtl="0" fontAlgn="base">
        <a:spcBef>
          <a:spcPct val="0"/>
        </a:spcBef>
        <a:spcAft>
          <a:spcPct val="0"/>
        </a:spcAft>
        <a:defRPr sz="3600">
          <a:solidFill>
            <a:schemeClr val="tx2"/>
          </a:solidFill>
          <a:latin typeface="Franklin Gothic Medium" pitchFamily="34" charset="0"/>
        </a:defRPr>
      </a:lvl8pPr>
      <a:lvl9pPr marL="1828800" algn="l" rtl="0" fontAlgn="base">
        <a:spcBef>
          <a:spcPct val="0"/>
        </a:spcBef>
        <a:spcAft>
          <a:spcPct val="0"/>
        </a:spcAft>
        <a:defRPr sz="3600">
          <a:solidFill>
            <a:schemeClr val="tx2"/>
          </a:solidFill>
          <a:latin typeface="Franklin Gothic Medium" pitchFamily="34" charset="0"/>
        </a:defRPr>
      </a:lvl9pPr>
    </p:titleStyle>
    <p:bodyStyle>
      <a:lvl1pPr marL="342900" indent="-342900" algn="l" rtl="0" eaLnBrk="0" fontAlgn="base" hangingPunct="0">
        <a:spcBef>
          <a:spcPct val="20000"/>
        </a:spcBef>
        <a:spcAft>
          <a:spcPct val="0"/>
        </a:spcAft>
        <a:buClr>
          <a:schemeClr val="accent1"/>
        </a:buClr>
        <a:buSzPct val="70000"/>
        <a:buFont typeface="Wingdings 2" pitchFamily="18" charset="2"/>
        <a:buChar char=""/>
        <a:defRPr sz="3200" kern="1200">
          <a:solidFill>
            <a:schemeClr val="tx2"/>
          </a:solidFill>
          <a:latin typeface="+mn-lt"/>
          <a:ea typeface="+mn-ea"/>
          <a:cs typeface="+mn-cs"/>
        </a:defRPr>
      </a:lvl1pPr>
      <a:lvl2pPr marL="742950" indent="-285750" algn="l" rtl="0" eaLnBrk="0" fontAlgn="base" hangingPunct="0">
        <a:spcBef>
          <a:spcPct val="20000"/>
        </a:spcBef>
        <a:spcAft>
          <a:spcPct val="0"/>
        </a:spcAft>
        <a:buClr>
          <a:schemeClr val="accent1"/>
        </a:buClr>
        <a:buSzPct val="70000"/>
        <a:buFont typeface="Wingdings 2" pitchFamily="18" charset="2"/>
        <a:buChar char=""/>
        <a:defRPr sz="2800" kern="1200">
          <a:solidFill>
            <a:schemeClr val="tx2"/>
          </a:solidFill>
          <a:latin typeface="+mn-lt"/>
          <a:ea typeface="+mn-ea"/>
          <a:cs typeface="+mn-cs"/>
        </a:defRPr>
      </a:lvl2pPr>
      <a:lvl3pPr marL="1143000" indent="-228600" algn="l" rtl="0" eaLnBrk="0" fontAlgn="base" hangingPunct="0">
        <a:spcBef>
          <a:spcPct val="20000"/>
        </a:spcBef>
        <a:spcAft>
          <a:spcPct val="0"/>
        </a:spcAft>
        <a:buClr>
          <a:schemeClr val="accent1"/>
        </a:buClr>
        <a:buSzPct val="70000"/>
        <a:buFont typeface="Wingdings 2" pitchFamily="18" charset="2"/>
        <a:buChar char=""/>
        <a:defRPr sz="2400" kern="1200">
          <a:solidFill>
            <a:schemeClr val="tx2"/>
          </a:solidFill>
          <a:latin typeface="+mn-lt"/>
          <a:ea typeface="+mn-ea"/>
          <a:cs typeface="+mn-cs"/>
        </a:defRPr>
      </a:lvl3pPr>
      <a:lvl4pPr marL="1600200" indent="-228600" algn="l" rtl="0" eaLnBrk="0" fontAlgn="base" hangingPunct="0">
        <a:spcBef>
          <a:spcPct val="20000"/>
        </a:spcBef>
        <a:spcAft>
          <a:spcPct val="0"/>
        </a:spcAft>
        <a:buClr>
          <a:schemeClr val="accent1"/>
        </a:buClr>
        <a:buSzPct val="70000"/>
        <a:buFont typeface="Wingdings 2" pitchFamily="18" charset="2"/>
        <a:buChar char=""/>
        <a:defRPr sz="2000" kern="1200">
          <a:solidFill>
            <a:schemeClr val="tx2"/>
          </a:solidFill>
          <a:latin typeface="+mn-lt"/>
          <a:ea typeface="+mn-ea"/>
          <a:cs typeface="+mn-cs"/>
        </a:defRPr>
      </a:lvl4pPr>
      <a:lvl5pPr marL="2057400" indent="-228600" algn="l" rtl="0" eaLnBrk="0" fontAlgn="base" hangingPunct="0">
        <a:spcBef>
          <a:spcPct val="20000"/>
        </a:spcBef>
        <a:spcAft>
          <a:spcPct val="0"/>
        </a:spcAft>
        <a:buClr>
          <a:schemeClr val="accent1"/>
        </a:buClr>
        <a:buSzPct val="60000"/>
        <a:buFont typeface="Wingdings 2" pitchFamily="18" charset="2"/>
        <a:buChar char=""/>
        <a:defRPr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xml"/><Relationship Id="rId1" Type="http://schemas.openxmlformats.org/officeDocument/2006/relationships/vmlDrawing" Target="../drawings/vmlDrawing4.v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1.xml"/><Relationship Id="rId1" Type="http://schemas.openxmlformats.org/officeDocument/2006/relationships/vmlDrawing" Target="../drawings/vmlDrawing5.v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1.xml"/><Relationship Id="rId1" Type="http://schemas.openxmlformats.org/officeDocument/2006/relationships/vmlDrawing" Target="../drawings/vmlDrawing6.v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1.xml"/><Relationship Id="rId1" Type="http://schemas.openxmlformats.org/officeDocument/2006/relationships/vmlDrawing" Target="../drawings/vmlDrawing7.v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xml"/><Relationship Id="rId1" Type="http://schemas.openxmlformats.org/officeDocument/2006/relationships/vmlDrawing" Target="../drawings/vmlDrawing8.v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0"/>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cs-CZ" u="none"/>
          </a:p>
        </p:txBody>
      </p:sp>
      <p:graphicFrame>
        <p:nvGraphicFramePr>
          <p:cNvPr id="10274" name="Group 34"/>
          <p:cNvGraphicFramePr>
            <a:graphicFrameLocks noGrp="1"/>
          </p:cNvGraphicFramePr>
          <p:nvPr>
            <p:ph type="tbl" idx="4294967295"/>
            <p:extLst>
              <p:ext uri="{D42A27DB-BD31-4B8C-83A1-F6EECF244321}">
                <p14:modId xmlns:p14="http://schemas.microsoft.com/office/powerpoint/2010/main" val="3651168934"/>
              </p:ext>
            </p:extLst>
          </p:nvPr>
        </p:nvGraphicFramePr>
        <p:xfrm>
          <a:off x="381000" y="1981200"/>
          <a:ext cx="8493125" cy="4018502"/>
        </p:xfrm>
        <a:graphic>
          <a:graphicData uri="http://schemas.openxmlformats.org/drawingml/2006/table">
            <a:tbl>
              <a:tblPr/>
              <a:tblGrid>
                <a:gridCol w="2114550"/>
                <a:gridCol w="6378575"/>
              </a:tblGrid>
              <a:tr h="5175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dirty="0" smtClean="0">
                          <a:ln>
                            <a:noFill/>
                          </a:ln>
                          <a:solidFill>
                            <a:schemeClr val="tx1"/>
                          </a:solidFill>
                          <a:effectLst/>
                          <a:latin typeface="Arial" charset="0"/>
                          <a:cs typeface="Arial" charset="0"/>
                        </a:rPr>
                        <a:t>Název SŠ:</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SŠ-COPT Uherský Brod</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Auto</a:t>
                      </a:r>
                      <a:r>
                        <a:rPr kumimoji="0" lang="cs-CZ" sz="2200" b="0" i="1" u="none" strike="noStrike" cap="none" normalizeH="0" baseline="0" smtClean="0">
                          <a:ln>
                            <a:noFill/>
                          </a:ln>
                          <a:solidFill>
                            <a:schemeClr val="tx1"/>
                          </a:solidFill>
                          <a:effectLst/>
                          <a:latin typeface="Arial" charset="0"/>
                        </a:rPr>
                        <a:t>r</a:t>
                      </a:r>
                      <a:r>
                        <a:rPr kumimoji="0" lang="cs-CZ" sz="2200" b="0" i="1" u="none" strike="noStrike" cap="none" normalizeH="0" baseline="0" smtClean="0">
                          <a:ln>
                            <a:noFill/>
                          </a:ln>
                          <a:solidFill>
                            <a:schemeClr val="tx1"/>
                          </a:solidFill>
                          <a:effectLst/>
                          <a:latin typeface="Arial" charset="0"/>
                          <a:cs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Ing. Štursa Petr</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prezentace</a:t>
                      </a:r>
                      <a:r>
                        <a:rPr kumimoji="0" lang="cs-CZ" sz="2200" b="0" i="1" u="none" strike="noStrike" cap="none" normalizeH="0" baseline="0" smtClean="0">
                          <a:ln>
                            <a:noFill/>
                          </a:ln>
                          <a:solidFill>
                            <a:schemeClr val="tx1"/>
                          </a:solidFill>
                          <a:effectLst/>
                          <a:latin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500" b="1" i="0"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21. Ústí hlavně</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66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1000" b="0" i="1"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sady:</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Balistika a konstrukce</a:t>
                      </a:r>
                      <a:r>
                        <a:rPr kumimoji="0" lang="cs-CZ" sz="2800" b="1" i="0" u="none" strike="noStrike" cap="none" normalizeH="0" baseline="0" smtClean="0">
                          <a:ln>
                            <a:noFill/>
                          </a:ln>
                          <a:solidFill>
                            <a:schemeClr val="tx1"/>
                          </a:solidFill>
                          <a:effectLst/>
                          <a:latin typeface="Arial" charset="0"/>
                          <a:cs typeface="Arial" charset="0"/>
                        </a:rPr>
                        <a:t> </a:t>
                      </a:r>
                      <a:r>
                        <a:rPr kumimoji="0" lang="cs-CZ" sz="2800" b="1" i="0" u="none" strike="noStrike" cap="none" normalizeH="0" baseline="0" smtClean="0">
                          <a:ln>
                            <a:noFill/>
                          </a:ln>
                          <a:solidFill>
                            <a:schemeClr val="tx1"/>
                          </a:solidFill>
                          <a:effectLst/>
                          <a:latin typeface="Arial" charset="0"/>
                        </a:rPr>
                        <a:t>hlavních dílů zbraní </a:t>
                      </a:r>
                      <a:r>
                        <a:rPr kumimoji="0" lang="cs-CZ" sz="2400" b="0" i="0" u="none" strike="noStrike" cap="none" normalizeH="0" baseline="0" smtClean="0">
                          <a:ln>
                            <a:noFill/>
                          </a:ln>
                          <a:solidFill>
                            <a:schemeClr val="tx1"/>
                          </a:solidFill>
                          <a:effectLst/>
                          <a:latin typeface="Arial" charset="0"/>
                          <a:cs typeface="Arial" charset="0"/>
                        </a:rPr>
                        <a:t>(pro </a:t>
                      </a:r>
                      <a:r>
                        <a:rPr kumimoji="0" lang="cs-CZ" sz="2400" b="0" i="0" u="none" strike="noStrike" cap="none" normalizeH="0" baseline="0" smtClean="0">
                          <a:ln>
                            <a:noFill/>
                          </a:ln>
                          <a:solidFill>
                            <a:schemeClr val="tx1"/>
                          </a:solidFill>
                          <a:effectLst/>
                          <a:latin typeface="Arial" charset="0"/>
                        </a:rPr>
                        <a:t>2</a:t>
                      </a:r>
                      <a:r>
                        <a:rPr kumimoji="0" lang="cs-CZ" sz="2400" b="0" i="0" u="none" strike="noStrike" cap="none" normalizeH="0" baseline="0" smtClean="0">
                          <a:ln>
                            <a:noFill/>
                          </a:ln>
                          <a:solidFill>
                            <a:schemeClr val="tx1"/>
                          </a:solidFill>
                          <a:effectLst/>
                          <a:latin typeface="Arial" charset="0"/>
                          <a:cs typeface="Arial" charset="0"/>
                        </a:rPr>
                        <a:t>. </a:t>
                      </a:r>
                      <a:r>
                        <a:rPr kumimoji="0" lang="cs-CZ" sz="2400" b="0" i="0" u="none" strike="noStrike" cap="none" normalizeH="0" baseline="0" dirty="0" smtClean="0">
                          <a:ln>
                            <a:noFill/>
                          </a:ln>
                          <a:solidFill>
                            <a:schemeClr val="tx1"/>
                          </a:solidFill>
                          <a:effectLst/>
                          <a:latin typeface="Arial" charset="0"/>
                          <a:cs typeface="Arial" charset="0"/>
                        </a:rPr>
                        <a:t>ročník </a:t>
                      </a:r>
                      <a:r>
                        <a:rPr kumimoji="0" lang="cs-CZ" sz="2400" b="0" i="0" u="none" strike="noStrike" cap="none" normalizeH="0" baseline="0" dirty="0" smtClean="0">
                          <a:ln>
                            <a:noFill/>
                          </a:ln>
                          <a:solidFill>
                            <a:schemeClr val="tx1"/>
                          </a:solidFill>
                          <a:effectLst/>
                          <a:latin typeface="Arial" charset="0"/>
                        </a:rPr>
                        <a:t>předmětu </a:t>
                      </a:r>
                      <a:r>
                        <a:rPr kumimoji="0" lang="cs-CZ" sz="2400" b="0" i="0" u="none" strike="noStrike" cap="none" normalizeH="0" baseline="0" dirty="0" err="1" smtClean="0">
                          <a:ln>
                            <a:noFill/>
                          </a:ln>
                          <a:solidFill>
                            <a:schemeClr val="tx1"/>
                          </a:solidFill>
                          <a:effectLst/>
                          <a:latin typeface="Arial" charset="0"/>
                        </a:rPr>
                        <a:t>SZb</a:t>
                      </a:r>
                      <a:r>
                        <a:rPr kumimoji="0" lang="cs-CZ" sz="2400" b="0" i="0" u="none" strike="noStrike" cap="none" normalizeH="0" baseline="0" dirty="0" smtClean="0">
                          <a:ln>
                            <a:noFill/>
                          </a:ln>
                          <a:solidFill>
                            <a:schemeClr val="tx1"/>
                          </a:solidFill>
                          <a:effectLst/>
                          <a:latin typeface="Arial" charset="0"/>
                          <a:cs typeface="Arial" charset="0"/>
                        </a:rPr>
                        <a:t>)</a:t>
                      </a:r>
                      <a:endParaRPr kumimoji="0" lang="cs-CZ" sz="2400" b="1" i="0" u="none" strike="noStrike" cap="none" normalizeH="0" baseline="0" dirty="0" smtClean="0">
                        <a:ln>
                          <a:noFill/>
                        </a:ln>
                        <a:solidFill>
                          <a:schemeClr val="tx1"/>
                        </a:solidFill>
                        <a:effectLst/>
                        <a:latin typeface="Arial" charset="0"/>
                        <a:cs typeface="Arial" charset="0"/>
                      </a:endParaRP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Číslo projektu: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CZ.1.07./1.5.00/34.0727</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Datum vzniku: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11. Prosince 2012</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0267" name="Text Box 43"/>
          <p:cNvSpPr txBox="1">
            <a:spLocks noChangeArrowheads="1"/>
          </p:cNvSpPr>
          <p:nvPr/>
        </p:nvSpPr>
        <p:spPr bwMode="auto">
          <a:xfrm>
            <a:off x="468313" y="6021388"/>
            <a:ext cx="83486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defRPr>
                <a:solidFill>
                  <a:schemeClr val="tx1"/>
                </a:solidFill>
                <a:latin typeface="Arial" charset="0"/>
                <a:cs typeface="Arial" charset="0"/>
              </a:defRPr>
            </a:lvl1pPr>
            <a:lvl2pPr marL="742950" indent="-285750" algn="l" eaLnBrk="0" hangingPunct="0">
              <a:defRPr>
                <a:solidFill>
                  <a:schemeClr val="tx1"/>
                </a:solidFill>
                <a:latin typeface="Arial" charset="0"/>
                <a:cs typeface="Arial" charset="0"/>
              </a:defRPr>
            </a:lvl2pPr>
            <a:lvl3pPr marL="1143000" indent="-228600" algn="l" eaLnBrk="0" hangingPunct="0">
              <a:defRPr>
                <a:solidFill>
                  <a:schemeClr val="tx1"/>
                </a:solidFill>
                <a:latin typeface="Arial" charset="0"/>
                <a:cs typeface="Arial" charset="0"/>
              </a:defRPr>
            </a:lvl3pPr>
            <a:lvl4pPr marL="1600200" indent="-228600" algn="l" eaLnBrk="0" hangingPunct="0">
              <a:defRPr>
                <a:solidFill>
                  <a:schemeClr val="tx1"/>
                </a:solidFill>
                <a:latin typeface="Arial" charset="0"/>
                <a:cs typeface="Arial" charset="0"/>
              </a:defRPr>
            </a:lvl4pPr>
            <a:lvl5pPr marL="2057400" indent="-228600" algn="l"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cs-CZ" i="1" u="none"/>
              <a:t>Uvedení autor, není-li uvedeno jinak, je autorem tohoto výukového materiálu a všech jeho částí. Tento projekt je spolufinancován ESF a státním rozpočtem ČR.</a:t>
            </a:r>
          </a:p>
        </p:txBody>
      </p:sp>
      <p:sp>
        <p:nvSpPr>
          <p:cNvPr id="10275" name="Rectangle 35"/>
          <p:cNvSpPr>
            <a:spLocks noGrp="1"/>
          </p:cNvSpPr>
          <p:nvPr>
            <p:ph type="title" idx="4294967295"/>
          </p:nvPr>
        </p:nvSpPr>
        <p:spPr bwMode="auto">
          <a:xfrm>
            <a:off x="228600" y="10668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21. Ústí hlavně</a:t>
            </a:r>
            <a:endParaRPr lang="cs-CZ" b="1" u="sng" cap="none" smtClean="0">
              <a:effectLst/>
              <a:latin typeface="Times New Roman" charset="0"/>
            </a:endParaRPr>
          </a:p>
        </p:txBody>
      </p:sp>
      <p:pic>
        <p:nvPicPr>
          <p:cNvPr id="7" name="Picture 2" descr="C:\Users\Pavel\Desktop\OPVK_hor_zakladni_logolink_RGB_cz.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1780" y="116632"/>
            <a:ext cx="3960440" cy="865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idx="4294967295"/>
          </p:nvPr>
        </p:nvSpPr>
        <p:spPr bwMode="auto">
          <a:xfrm>
            <a:off x="0" y="0"/>
            <a:ext cx="89916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A N O T A C E</a:t>
            </a:r>
          </a:p>
        </p:txBody>
      </p:sp>
      <p:sp>
        <p:nvSpPr>
          <p:cNvPr id="50179" name="Rectangle 3"/>
          <p:cNvSpPr>
            <a:spLocks noChangeArrowheads="1"/>
          </p:cNvSpPr>
          <p:nvPr/>
        </p:nvSpPr>
        <p:spPr bwMode="auto">
          <a:xfrm>
            <a:off x="0" y="1600200"/>
            <a:ext cx="9144000" cy="2012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accent1"/>
              </a:buClr>
              <a:buSzPct val="70000"/>
              <a:buFont typeface="Wingdings 2" pitchFamily="18" charset="2"/>
              <a:buNone/>
            </a:pPr>
            <a:r>
              <a:rPr lang="cs-CZ" sz="2800" u="none"/>
              <a:t>	Záměrem této sady výukových materiálů s názvem </a:t>
            </a:r>
            <a:r>
              <a:rPr lang="cs-CZ" sz="2800" b="1" u="none"/>
              <a:t>Balistika a konstrukce hlavních dílů zbraní </a:t>
            </a:r>
            <a:r>
              <a:rPr lang="cs-CZ" sz="2800" u="none"/>
              <a:t>je ukázat žákům 2. ročníku SŠ-COPt, ve vyučovaném předmětu </a:t>
            </a:r>
            <a:r>
              <a:rPr lang="cs-CZ" sz="2800" i="1" u="none"/>
              <a:t>Střelné zbraně a balistika </a:t>
            </a:r>
            <a:r>
              <a:rPr lang="cs-CZ" sz="2800" u="none"/>
              <a:t>zajímavou technikou některá úskalí této zajímavé vědní disciplíny.</a:t>
            </a:r>
          </a:p>
        </p:txBody>
      </p:sp>
      <p:sp>
        <p:nvSpPr>
          <p:cNvPr id="50180" name="Rectangle 4"/>
          <p:cNvSpPr>
            <a:spLocks noChangeArrowheads="1"/>
          </p:cNvSpPr>
          <p:nvPr/>
        </p:nvSpPr>
        <p:spPr bwMode="auto">
          <a:xfrm>
            <a:off x="0" y="44196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solidFill>
                  <a:schemeClr val="tx2"/>
                </a:solidFill>
              </a:rPr>
              <a:t>	</a:t>
            </a:r>
            <a:r>
              <a:rPr lang="cs-CZ" sz="2800" u="none"/>
              <a:t>Jednotlivé prezentace  této sady popisují postupně probírané oblasti a zábavnou formou se je snaží přiblížit žákům a tak je vtáhnout do daného problému.</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Význam ústí hlavně </a:t>
            </a:r>
          </a:p>
        </p:txBody>
      </p:sp>
      <p:sp>
        <p:nvSpPr>
          <p:cNvPr id="67591" name="Rectangle 7"/>
          <p:cNvSpPr>
            <a:spLocks noChangeArrowheads="1"/>
          </p:cNvSpPr>
          <p:nvPr/>
        </p:nvSpPr>
        <p:spPr bwMode="auto">
          <a:xfrm>
            <a:off x="0" y="838200"/>
            <a:ext cx="9144000" cy="5170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tabLst>
                <a:tab pos="571500" algn="l"/>
                <a:tab pos="800100" algn="l"/>
              </a:tabLst>
            </a:pPr>
            <a:r>
              <a:rPr lang="cs-CZ" sz="2800" u="none">
                <a:latin typeface="Times New Roman" charset="0"/>
              </a:rPr>
              <a:t>	Mí</a:t>
            </a:r>
            <a:r>
              <a:rPr lang="cs-CZ" sz="2800" u="none">
                <a:latin typeface="Times New Roman" charset="0"/>
                <a:cs typeface="Times New Roman" charset="0"/>
              </a:rPr>
              <a:t>sto kudy střela opouští drážky vývrtu a současně i hlaveň. Na kvalitě provedení ústí záleží precize celé zbraně. Musí být dokonale kolmé k ose celé hlavně. Současně musí být čistým ukončením vývrtu. Na ústí nesmí být žádné ostřiny ani zhmožděniny. Tyto by způsobovali nestandardní opouštění rotující střely hlaveň. Tím by se podstatně zhoršila stabilita letu. Současně slouží jako kryt vývrtu před mechanickým poškozením nárazem při neodborné manipulaci se zbraní.Nejpoužívanější jsou následující zakončení:</a:t>
            </a:r>
          </a:p>
          <a:p>
            <a:pPr algn="just" eaLnBrk="0" hangingPunct="0">
              <a:tabLst>
                <a:tab pos="571500" algn="l"/>
                <a:tab pos="800100" algn="l"/>
              </a:tabLst>
            </a:pPr>
            <a:endParaRPr lang="cs-CZ" sz="2800" u="none">
              <a:latin typeface="Times New Roman" charset="0"/>
              <a:cs typeface="Times New Roman" charset="0"/>
            </a:endParaRPr>
          </a:p>
          <a:p>
            <a:pPr algn="just" eaLnBrk="0" hangingPunct="0">
              <a:tabLst>
                <a:tab pos="571500" algn="l"/>
                <a:tab pos="800100" algn="l"/>
              </a:tabLst>
            </a:pPr>
            <a:r>
              <a:rPr lang="cs-CZ" sz="2800" u="none">
                <a:latin typeface="Times New Roman" charset="0"/>
                <a:cs typeface="Times New Roman" charset="0"/>
              </a:rPr>
              <a:t>1 – válcové ústí				2 – kuželové ústí</a:t>
            </a:r>
          </a:p>
          <a:p>
            <a:pPr algn="just" eaLnBrk="0" hangingPunct="0">
              <a:tabLst>
                <a:tab pos="571500" algn="l"/>
                <a:tab pos="800100" algn="l"/>
              </a:tabLst>
            </a:pPr>
            <a:r>
              <a:rPr lang="cs-CZ" sz="2800" u="none">
                <a:latin typeface="Times New Roman" charset="0"/>
                <a:cs typeface="Times New Roman" charset="0"/>
              </a:rPr>
              <a:t>3 – rádiusové ústí				4 – sférické ústí </a:t>
            </a:r>
            <a:endParaRPr lang="cs-CZ" u="none">
              <a:cs typeface="Times New Roman"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Kuželové ústí hlavně</a:t>
            </a:r>
          </a:p>
        </p:txBody>
      </p:sp>
      <p:sp>
        <p:nvSpPr>
          <p:cNvPr id="72711" name="Rectangle 7"/>
          <p:cNvSpPr>
            <a:spLocks noChangeArrowheads="1"/>
          </p:cNvSpPr>
          <p:nvPr/>
        </p:nvSpPr>
        <p:spPr bwMode="auto">
          <a:xfrm>
            <a:off x="1690688" y="21288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72710" name="Object 6"/>
          <p:cNvGraphicFramePr>
            <a:graphicFrameLocks noChangeAspect="1"/>
          </p:cNvGraphicFramePr>
          <p:nvPr/>
        </p:nvGraphicFramePr>
        <p:xfrm>
          <a:off x="0" y="1676400"/>
          <a:ext cx="9144000" cy="4125913"/>
        </p:xfrm>
        <a:graphic>
          <a:graphicData uri="http://schemas.openxmlformats.org/presentationml/2006/ole">
            <mc:AlternateContent xmlns:mc="http://schemas.openxmlformats.org/markup-compatibility/2006">
              <mc:Choice xmlns:v="urn:schemas-microsoft-com:vml" Requires="v">
                <p:oleObj spid="_x0000_s72714" r:id="rId3" imgW="6800000" imgH="3067478" progId="Paint.Picture">
                  <p:embed/>
                </p:oleObj>
              </mc:Choice>
              <mc:Fallback>
                <p:oleObj r:id="rId3" imgW="6800000" imgH="3067478" progId="Paint.Picture">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76400"/>
                        <a:ext cx="9144000" cy="41259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Kuželové ústí hlavně</a:t>
            </a:r>
          </a:p>
        </p:txBody>
      </p:sp>
      <p:graphicFrame>
        <p:nvGraphicFramePr>
          <p:cNvPr id="79876" name="Object 4"/>
          <p:cNvGraphicFramePr>
            <a:graphicFrameLocks noChangeAspect="1"/>
          </p:cNvGraphicFramePr>
          <p:nvPr/>
        </p:nvGraphicFramePr>
        <p:xfrm>
          <a:off x="304800" y="693738"/>
          <a:ext cx="8305800" cy="6164262"/>
        </p:xfrm>
        <a:graphic>
          <a:graphicData uri="http://schemas.openxmlformats.org/presentationml/2006/ole">
            <mc:AlternateContent xmlns:mc="http://schemas.openxmlformats.org/markup-compatibility/2006">
              <mc:Choice xmlns:v="urn:schemas-microsoft-com:vml" Requires="v">
                <p:oleObj spid="_x0000_s79879" name="Rastrový obrázek" r:id="rId3" imgW="7085714" imgH="5257143" progId="Paint.Picture">
                  <p:embed/>
                </p:oleObj>
              </mc:Choice>
              <mc:Fallback>
                <p:oleObj name="Rastrový obrázek" r:id="rId3" imgW="7085714" imgH="5257143"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693738"/>
                        <a:ext cx="8305800" cy="6164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Válcové ústí hlavně</a:t>
            </a:r>
          </a:p>
        </p:txBody>
      </p:sp>
      <p:sp>
        <p:nvSpPr>
          <p:cNvPr id="70664" name="Rectangle 8"/>
          <p:cNvSpPr>
            <a:spLocks noChangeArrowheads="1"/>
          </p:cNvSpPr>
          <p:nvPr/>
        </p:nvSpPr>
        <p:spPr bwMode="auto">
          <a:xfrm>
            <a:off x="1695450" y="21145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70663" name="Object 7"/>
          <p:cNvGraphicFramePr>
            <a:graphicFrameLocks noChangeAspect="1"/>
          </p:cNvGraphicFramePr>
          <p:nvPr/>
        </p:nvGraphicFramePr>
        <p:xfrm>
          <a:off x="0" y="1676400"/>
          <a:ext cx="9144000" cy="4178300"/>
        </p:xfrm>
        <a:graphic>
          <a:graphicData uri="http://schemas.openxmlformats.org/presentationml/2006/ole">
            <mc:AlternateContent xmlns:mc="http://schemas.openxmlformats.org/markup-compatibility/2006">
              <mc:Choice xmlns:v="urn:schemas-microsoft-com:vml" Requires="v">
                <p:oleObj spid="_x0000_s70667" r:id="rId3" imgW="6771429" imgH="3095238" progId="Paint.Picture">
                  <p:embed/>
                </p:oleObj>
              </mc:Choice>
              <mc:Fallback>
                <p:oleObj r:id="rId3" imgW="6771429" imgH="3095238" progId="Paint.Picture">
                  <p:embed/>
                  <p:pic>
                    <p:nvPicPr>
                      <p:cNvPr id="0"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76400"/>
                        <a:ext cx="9144000" cy="41783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Válcové ústí hlavně</a:t>
            </a:r>
          </a:p>
        </p:txBody>
      </p:sp>
      <p:graphicFrame>
        <p:nvGraphicFramePr>
          <p:cNvPr id="74756" name="Object 4"/>
          <p:cNvGraphicFramePr>
            <a:graphicFrameLocks noChangeAspect="1"/>
          </p:cNvGraphicFramePr>
          <p:nvPr/>
        </p:nvGraphicFramePr>
        <p:xfrm>
          <a:off x="228600" y="731838"/>
          <a:ext cx="8686800" cy="6126162"/>
        </p:xfrm>
        <a:graphic>
          <a:graphicData uri="http://schemas.openxmlformats.org/presentationml/2006/ole">
            <mc:AlternateContent xmlns:mc="http://schemas.openxmlformats.org/markup-compatibility/2006">
              <mc:Choice xmlns:v="urn:schemas-microsoft-com:vml" Requires="v">
                <p:oleObj spid="_x0000_s74759" name="Rastrový obrázek" r:id="rId3" imgW="6876190" imgH="4847619" progId="Paint.Picture">
                  <p:embed/>
                </p:oleObj>
              </mc:Choice>
              <mc:Fallback>
                <p:oleObj name="Rastrový obrázek" r:id="rId3" imgW="6876190" imgH="4847619"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731838"/>
                        <a:ext cx="8686800" cy="6126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Rádiusové ústí hlavně </a:t>
            </a:r>
          </a:p>
        </p:txBody>
      </p:sp>
      <p:sp>
        <p:nvSpPr>
          <p:cNvPr id="73733" name="Rectangle 5"/>
          <p:cNvSpPr>
            <a:spLocks noChangeArrowheads="1"/>
          </p:cNvSpPr>
          <p:nvPr/>
        </p:nvSpPr>
        <p:spPr bwMode="auto">
          <a:xfrm>
            <a:off x="1695450" y="21288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73732" name="Object 4"/>
          <p:cNvGraphicFramePr>
            <a:graphicFrameLocks noChangeAspect="1"/>
          </p:cNvGraphicFramePr>
          <p:nvPr/>
        </p:nvGraphicFramePr>
        <p:xfrm>
          <a:off x="1695450" y="2128838"/>
          <a:ext cx="5753100" cy="2600325"/>
        </p:xfrm>
        <a:graphic>
          <a:graphicData uri="http://schemas.openxmlformats.org/presentationml/2006/ole">
            <mc:AlternateContent xmlns:mc="http://schemas.openxmlformats.org/markup-compatibility/2006">
              <mc:Choice xmlns:v="urn:schemas-microsoft-com:vml" Requires="v">
                <p:oleObj spid="_x0000_s73736" r:id="rId3" imgW="7447619" imgH="3362794" progId="Paint.Picture">
                  <p:embed/>
                </p:oleObj>
              </mc:Choice>
              <mc:Fallback>
                <p:oleObj r:id="rId3" imgW="7447619" imgH="3362794"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5450" y="2128838"/>
                        <a:ext cx="5753100" cy="26003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Rádiusové ústí hlavně</a:t>
            </a:r>
          </a:p>
        </p:txBody>
      </p:sp>
      <p:graphicFrame>
        <p:nvGraphicFramePr>
          <p:cNvPr id="78852" name="Object 4"/>
          <p:cNvGraphicFramePr>
            <a:graphicFrameLocks noChangeAspect="1"/>
          </p:cNvGraphicFramePr>
          <p:nvPr/>
        </p:nvGraphicFramePr>
        <p:xfrm>
          <a:off x="0" y="738188"/>
          <a:ext cx="9067800" cy="6119812"/>
        </p:xfrm>
        <a:graphic>
          <a:graphicData uri="http://schemas.openxmlformats.org/presentationml/2006/ole">
            <mc:AlternateContent xmlns:mc="http://schemas.openxmlformats.org/markup-compatibility/2006">
              <mc:Choice xmlns:v="urn:schemas-microsoft-com:vml" Requires="v">
                <p:oleObj spid="_x0000_s98306" name="Rastrový obrázek" r:id="rId3" imgW="7085714" imgH="4780952" progId="Paint.Picture">
                  <p:embed/>
                </p:oleObj>
              </mc:Choice>
              <mc:Fallback>
                <p:oleObj name="Rastrový obrázek" r:id="rId3" imgW="7085714" imgH="4780952"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738188"/>
                        <a:ext cx="9067800" cy="6119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Sférické ústí hlavně </a:t>
            </a:r>
          </a:p>
        </p:txBody>
      </p:sp>
      <p:graphicFrame>
        <p:nvGraphicFramePr>
          <p:cNvPr id="71686" name="Object 6"/>
          <p:cNvGraphicFramePr>
            <a:graphicFrameLocks noChangeAspect="1"/>
          </p:cNvGraphicFramePr>
          <p:nvPr/>
        </p:nvGraphicFramePr>
        <p:xfrm>
          <a:off x="0" y="1447800"/>
          <a:ext cx="9144000" cy="4465638"/>
        </p:xfrm>
        <a:graphic>
          <a:graphicData uri="http://schemas.openxmlformats.org/presentationml/2006/ole">
            <mc:AlternateContent xmlns:mc="http://schemas.openxmlformats.org/markup-compatibility/2006">
              <mc:Choice xmlns:v="urn:schemas-microsoft-com:vml" Requires="v">
                <p:oleObj spid="_x0000_s71689" name="Rastrový obrázek" r:id="rId3" imgW="4933333" imgH="2409524" progId="Paint.Picture">
                  <p:embed/>
                </p:oleObj>
              </mc:Choice>
              <mc:Fallback>
                <p:oleObj name="Rastrový obrázek" r:id="rId3" imgW="4933333" imgH="2409524" progId="Paint.Picture">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447800"/>
                        <a:ext cx="9144000" cy="4465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Sférické ústí hlavně</a:t>
            </a:r>
          </a:p>
        </p:txBody>
      </p:sp>
      <p:graphicFrame>
        <p:nvGraphicFramePr>
          <p:cNvPr id="82948" name="Object 4"/>
          <p:cNvGraphicFramePr>
            <a:graphicFrameLocks noChangeAspect="1"/>
          </p:cNvGraphicFramePr>
          <p:nvPr/>
        </p:nvGraphicFramePr>
        <p:xfrm>
          <a:off x="457200" y="625475"/>
          <a:ext cx="8686800" cy="6232525"/>
        </p:xfrm>
        <a:graphic>
          <a:graphicData uri="http://schemas.openxmlformats.org/presentationml/2006/ole">
            <mc:AlternateContent xmlns:mc="http://schemas.openxmlformats.org/markup-compatibility/2006">
              <mc:Choice xmlns:v="urn:schemas-microsoft-com:vml" Requires="v">
                <p:oleObj spid="_x0000_s99330" name="Rastrový obrázek" r:id="rId3" imgW="7714286" imgH="5533333" progId="Paint.Picture">
                  <p:embed/>
                </p:oleObj>
              </mc:Choice>
              <mc:Fallback>
                <p:oleObj name="Rastrový obrázek" r:id="rId3" imgW="7714286" imgH="5533333"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25475"/>
                        <a:ext cx="8686800" cy="6232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68611" name="Rectangle 3"/>
          <p:cNvSpPr>
            <a:spLocks noChangeArrowheads="1"/>
          </p:cNvSpPr>
          <p:nvPr/>
        </p:nvSpPr>
        <p:spPr bwMode="auto">
          <a:xfrm>
            <a:off x="0" y="1524000"/>
            <a:ext cx="9144000" cy="436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charset="0"/>
              </a:rPr>
              <a:t> Ing. FRENZL Jiří – Ruční palné zbraně </a:t>
            </a:r>
          </a:p>
          <a:p>
            <a:pPr algn="r"/>
            <a:r>
              <a:rPr lang="cs-CZ" sz="2800" i="1" u="none">
                <a:latin typeface="Times New Roman" charset="0"/>
              </a:rPr>
              <a:t>Uherský Brod 1993</a:t>
            </a:r>
          </a:p>
          <a:p>
            <a:pPr algn="l">
              <a:buFontTx/>
              <a:buChar char="-"/>
            </a:pPr>
            <a:r>
              <a:rPr lang="cs-CZ" sz="2800" u="none">
                <a:latin typeface="Times New Roman" charset="0"/>
              </a:rPr>
              <a:t> Ing. KŘÍBEK Jan – Střelné zbraně I + II</a:t>
            </a:r>
          </a:p>
          <a:p>
            <a:pPr algn="r"/>
            <a:r>
              <a:rPr lang="cs-CZ" sz="2800" i="1" u="none">
                <a:latin typeface="Times New Roman" charset="0"/>
              </a:rPr>
              <a:t>Brno 1994</a:t>
            </a:r>
            <a:endParaRPr lang="cs-CZ" sz="2800" u="none">
              <a:latin typeface="Times New Roman" charset="0"/>
            </a:endParaRPr>
          </a:p>
          <a:p>
            <a:pPr algn="l">
              <a:buFontTx/>
              <a:buChar char="-"/>
            </a:pPr>
            <a:r>
              <a:rPr lang="cs-CZ" sz="2800" u="none">
                <a:latin typeface="Times New Roman" charset="0"/>
              </a:rPr>
              <a:t> Ing. STROUHAL Karel – Civilní ruční zbraně a střelivo</a:t>
            </a:r>
          </a:p>
          <a:p>
            <a:pPr algn="r"/>
            <a:r>
              <a:rPr lang="cs-CZ" sz="2800" i="1" u="none">
                <a:latin typeface="Times New Roman" charset="0"/>
              </a:rPr>
              <a:t>Uherský Brod 1993</a:t>
            </a:r>
          </a:p>
          <a:p>
            <a:pPr algn="l">
              <a:buFontTx/>
              <a:buChar char="-"/>
            </a:pPr>
            <a:r>
              <a:rPr lang="cs-CZ" sz="2800" u="none">
                <a:latin typeface="Times New Roman" charset="0"/>
              </a:rPr>
              <a:t> Alexandr B. Žuk – Pušky a samopaly</a:t>
            </a:r>
          </a:p>
          <a:p>
            <a:pPr algn="r"/>
            <a:r>
              <a:rPr lang="cs-CZ" sz="2800" i="1" u="none">
                <a:latin typeface="Times New Roman" charset="0"/>
              </a:rPr>
              <a:t>Moskva 1987</a:t>
            </a:r>
          </a:p>
          <a:p>
            <a:pPr algn="l">
              <a:buFontTx/>
              <a:buChar char="-"/>
            </a:pPr>
            <a:r>
              <a:rPr lang="cs-CZ" sz="2800" u="none">
                <a:latin typeface="Times New Roman" charset="0"/>
              </a:rPr>
              <a:t> Alexandr B. Žuk – Revolvery a pistole</a:t>
            </a:r>
          </a:p>
          <a:p>
            <a:pPr algn="r" eaLnBrk="0" hangingPunct="0"/>
            <a:r>
              <a:rPr lang="cs-CZ" sz="2800" i="1" u="none">
                <a:latin typeface="Times New Roman" charset="0"/>
              </a:rPr>
              <a:t>Moskva 1983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p:cNvSpPr>
          <p:nvPr>
            <p:ph type="title" idx="4294967295"/>
          </p:nvPr>
        </p:nvSpPr>
        <p:spPr bwMode="auto">
          <a:xfrm>
            <a:off x="2286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86019" name="Rectangle 3"/>
          <p:cNvSpPr>
            <a:spLocks noChangeArrowheads="1"/>
          </p:cNvSpPr>
          <p:nvPr/>
        </p:nvSpPr>
        <p:spPr bwMode="auto">
          <a:xfrm>
            <a:off x="0" y="11430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charset="0"/>
              </a:rPr>
              <a:t> Prof. Ing. Fišer Miloslav CSc. – Konstrukce loveckých, sportovních a obraných zbraní </a:t>
            </a:r>
          </a:p>
          <a:p>
            <a:pPr algn="r"/>
            <a:r>
              <a:rPr lang="cs-CZ" sz="2800" i="1" u="none">
                <a:latin typeface="Times New Roman" charset="0"/>
              </a:rPr>
              <a:t>Ostrava 2009</a:t>
            </a:r>
          </a:p>
          <a:p>
            <a:pPr algn="l">
              <a:buFontTx/>
              <a:buChar char="-"/>
            </a:pPr>
            <a:r>
              <a:rPr lang="cs-CZ" sz="2800" u="none">
                <a:latin typeface="Times New Roman" charset="0"/>
              </a:rPr>
              <a:t> Prof. Ing. Fišer Miloslav CSc. </a:t>
            </a:r>
          </a:p>
          <a:p>
            <a:pPr algn="l">
              <a:buFontTx/>
              <a:buChar char="-"/>
            </a:pPr>
            <a:r>
              <a:rPr lang="cs-CZ" sz="2800" u="none">
                <a:latin typeface="Times New Roman" charset="0"/>
              </a:rPr>
              <a:t> Doc. Ing. Procházka Stanislav CSc. – Projektování  loveckých, sportovních a obraných zbraní </a:t>
            </a:r>
          </a:p>
          <a:p>
            <a:pPr algn="r"/>
            <a:r>
              <a:rPr lang="cs-CZ" sz="2800" i="1" u="none">
                <a:latin typeface="Times New Roman" charset="0"/>
              </a:rPr>
              <a:t>Ostrava 2007</a:t>
            </a:r>
          </a:p>
          <a:p>
            <a:pPr algn="l">
              <a:buFontTx/>
              <a:buChar char="-"/>
            </a:pPr>
            <a:r>
              <a:rPr lang="cs-CZ" sz="2800" u="none">
                <a:latin typeface="Times New Roman" charset="0"/>
              </a:rPr>
              <a:t> Plíhal Bohumil, Beer Stanislav, Komenda Jan, Jedlička Luděk, Kuda Bohuslav  - Balistika</a:t>
            </a:r>
          </a:p>
          <a:p>
            <a:pPr algn="r"/>
            <a:r>
              <a:rPr lang="cs-CZ" sz="2800" i="1" u="none">
                <a:latin typeface="Times New Roman" charset="0"/>
              </a:rPr>
              <a:t>Brno 2003</a:t>
            </a:r>
            <a:endParaRPr lang="cs-CZ" sz="2800" u="none">
              <a:latin typeface="Times New Roman" charset="0"/>
            </a:endParaRPr>
          </a:p>
          <a:p>
            <a:pPr algn="l"/>
            <a:endParaRPr lang="cs-CZ" sz="2800" u="none">
              <a:latin typeface="Times New Roman" charset="0"/>
            </a:endParaRPr>
          </a:p>
          <a:p>
            <a:pPr algn="l"/>
            <a:r>
              <a:rPr lang="cs-CZ" sz="2800" u="none">
                <a:latin typeface="Times New Roman" charset="0"/>
              </a:rPr>
              <a:t>Firemní literatura, odborná periodika, sbírky zákonů a ostatní normy.</a:t>
            </a:r>
            <a:endParaRPr lang="cs-CZ" sz="2800" i="1" u="none">
              <a:latin typeface="Times New Roman"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6_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6_Cesta">
      <a:majorFont>
        <a:latin typeface=""/>
        <a:ea typeface=""/>
        <a:cs typeface=""/>
      </a:majorFont>
      <a:minorFont>
        <a:latin typeface=""/>
        <a:ea typeface=""/>
        <a:cs typeface=""/>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2123</TotalTime>
  <Words>257</Words>
  <Application>Microsoft Office PowerPoint</Application>
  <PresentationFormat>Předvádění na obrazovce (4:3)</PresentationFormat>
  <Paragraphs>53</Paragraphs>
  <Slides>13</Slides>
  <Notes>0</Notes>
  <HiddenSlides>0</HiddenSlides>
  <MMClips>0</MMClips>
  <ScaleCrop>false</ScaleCrop>
  <HeadingPairs>
    <vt:vector size="6" baseType="variant">
      <vt:variant>
        <vt:lpstr>Motiv</vt:lpstr>
      </vt:variant>
      <vt:variant>
        <vt:i4>1</vt:i4>
      </vt:variant>
      <vt:variant>
        <vt:lpstr>Vložené servery OLE</vt:lpstr>
      </vt:variant>
      <vt:variant>
        <vt:i4>2</vt:i4>
      </vt:variant>
      <vt:variant>
        <vt:lpstr>Nadpisy snímků</vt:lpstr>
      </vt:variant>
      <vt:variant>
        <vt:i4>13</vt:i4>
      </vt:variant>
    </vt:vector>
  </HeadingPairs>
  <TitlesOfParts>
    <vt:vector size="16" baseType="lpstr">
      <vt:lpstr>6_Cesta</vt:lpstr>
      <vt:lpstr>Bitmap Image</vt:lpstr>
      <vt:lpstr>Rastrový obrázek</vt:lpstr>
      <vt:lpstr>21. Ústí hlavně</vt:lpstr>
      <vt:lpstr>A N O T A C E</vt:lpstr>
      <vt:lpstr>Význam ústí hlavně </vt:lpstr>
      <vt:lpstr>Kuželové ústí hlavně</vt:lpstr>
      <vt:lpstr>Kuželové ústí hlavně</vt:lpstr>
      <vt:lpstr>Válcové ústí hlavně</vt:lpstr>
      <vt:lpstr>Válcové ústí hlavně</vt:lpstr>
      <vt:lpstr>Rádiusové ústí hlavně </vt:lpstr>
      <vt:lpstr>Rádiusové ústí hlavně</vt:lpstr>
      <vt:lpstr>Sférické ústí hlavně </vt:lpstr>
      <vt:lpstr>Sférické ústí hlavně</vt:lpstr>
      <vt:lpstr>Použitá literatura</vt:lpstr>
      <vt:lpstr>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skola2</dc:creator>
  <cp:lastModifiedBy>Pavel</cp:lastModifiedBy>
  <cp:revision>125</cp:revision>
  <dcterms:created xsi:type="dcterms:W3CDTF">2012-05-15T11:32:42Z</dcterms:created>
  <dcterms:modified xsi:type="dcterms:W3CDTF">2013-11-07T10:23:10Z</dcterms:modified>
</cp:coreProperties>
</file>