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3" r:id="rId3"/>
    <p:sldId id="256" r:id="rId4"/>
    <p:sldId id="257" r:id="rId5"/>
    <p:sldId id="266" r:id="rId6"/>
    <p:sldId id="258" r:id="rId7"/>
    <p:sldId id="260" r:id="rId8"/>
    <p:sldId id="259" r:id="rId9"/>
    <p:sldId id="267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152" y="-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A3D52E0E-4C34-4464-8965-9A4C2867670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7E765363-2D1F-4124-B99B-0825D3D521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A3D52E0E-4C34-4464-8965-9A4C2867670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65363-2D1F-4124-B99B-0825D3D521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A3D52E0E-4C34-4464-8965-9A4C2867670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7E765363-2D1F-4124-B99B-0825D3D5212B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3D52E0E-4C34-4464-8965-9A4C2867670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E765363-2D1F-4124-B99B-0825D3D521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A3D52E0E-4C34-4464-8965-9A4C2867670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7E765363-2D1F-4124-B99B-0825D3D5212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52E0E-4C34-4464-8965-9A4C2867670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65363-2D1F-4124-B99B-0825D3D521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3D52E0E-4C34-4464-8965-9A4C2867670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E765363-2D1F-4124-B99B-0825D3D521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A3D52E0E-4C34-4464-8965-9A4C2867670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7E765363-2D1F-4124-B99B-0825D3D5212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A3D52E0E-4C34-4464-8965-9A4C2867670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7E765363-2D1F-4124-B99B-0825D3D5212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52E0E-4C34-4464-8965-9A4C2867670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65363-2D1F-4124-B99B-0825D3D521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52E0E-4C34-4464-8965-9A4C2867670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65363-2D1F-4124-B99B-0825D3D521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A3D52E0E-4C34-4464-8965-9A4C2867670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7E765363-2D1F-4124-B99B-0825D3D5212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pixabay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1410" y="2420888"/>
            <a:ext cx="6724526" cy="3694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379" y="260648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6581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/>
              <a:t>Anotace</a:t>
            </a:r>
          </a:p>
          <a:p>
            <a:r>
              <a:rPr lang="cs-CZ" dirty="0"/>
              <a:t>Didaktický materiál je určen především žákům 4. ročníků maturujících z anglického jazyka. Prezentace obsahuje téma určené k ústní části maturitní zkoušky.</a:t>
            </a:r>
          </a:p>
          <a:p>
            <a:r>
              <a:rPr lang="cs-CZ" b="1" u="sng" dirty="0"/>
              <a:t>Očekávaný výstup:</a:t>
            </a:r>
          </a:p>
          <a:p>
            <a:r>
              <a:rPr lang="cs-CZ" dirty="0"/>
              <a:t>Studenti by měli být schopni aplikovat získané znalosti jak v jejich ústním, tak písemné projevu.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60648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6805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AUSTRALIA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EXERCISES</a:t>
            </a:r>
            <a:endParaRPr lang="cs-CZ" sz="4000" dirty="0"/>
          </a:p>
        </p:txBody>
      </p:sp>
      <p:pic>
        <p:nvPicPr>
          <p:cNvPr id="1026" name="Picture 2" descr="C:\Users\zpetrikovova00\AppData\Local\Microsoft\Windows\Temporary Internet Files\Content.IE5\NVE1DX7M\MP9004031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708920"/>
            <a:ext cx="2304256" cy="350100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691474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Where is Australia situated?</a:t>
            </a:r>
          </a:p>
          <a:p>
            <a:pPr>
              <a:lnSpc>
                <a:spcPct val="150000"/>
              </a:lnSpc>
            </a:pPr>
            <a:r>
              <a:rPr lang="en-US" dirty="0"/>
              <a:t>What is the capital?</a:t>
            </a:r>
          </a:p>
          <a:p>
            <a:pPr>
              <a:lnSpc>
                <a:spcPct val="150000"/>
              </a:lnSpc>
            </a:pPr>
            <a:r>
              <a:rPr lang="en-US" dirty="0"/>
              <a:t>What animals are typical?</a:t>
            </a:r>
          </a:p>
          <a:p>
            <a:pPr>
              <a:lnSpc>
                <a:spcPct val="150000"/>
              </a:lnSpc>
            </a:pPr>
            <a:r>
              <a:rPr lang="en-US" dirty="0"/>
              <a:t>What sports are popular?</a:t>
            </a:r>
          </a:p>
          <a:p>
            <a:pPr>
              <a:lnSpc>
                <a:spcPct val="150000"/>
              </a:lnSpc>
            </a:pPr>
            <a:r>
              <a:rPr lang="en-US" dirty="0"/>
              <a:t>What does outback mean</a:t>
            </a:r>
            <a:r>
              <a:rPr lang="en-US" dirty="0" smtClean="0"/>
              <a:t>?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Aborigines</a:t>
            </a:r>
            <a:r>
              <a:rPr lang="cs-CZ" dirty="0" smtClean="0"/>
              <a:t>?</a:t>
            </a:r>
            <a:endParaRPr lang="en-US" dirty="0"/>
          </a:p>
          <a:p>
            <a:endParaRPr lang="en-US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193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visit in </a:t>
            </a:r>
            <a:r>
              <a:rPr lang="cs-CZ" dirty="0" err="1" smtClean="0"/>
              <a:t>Australia</a:t>
            </a:r>
            <a:r>
              <a:rPr lang="cs-CZ" dirty="0" smtClean="0"/>
              <a:t> and </a:t>
            </a:r>
            <a:r>
              <a:rPr lang="cs-CZ" dirty="0" err="1" smtClean="0"/>
              <a:t>why</a:t>
            </a:r>
            <a:r>
              <a:rPr lang="cs-CZ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Why</a:t>
            </a:r>
            <a:r>
              <a:rPr lang="cs-CZ" dirty="0" smtClean="0"/>
              <a:t> are </a:t>
            </a:r>
            <a:r>
              <a:rPr lang="cs-CZ" dirty="0" err="1" smtClean="0"/>
              <a:t>water</a:t>
            </a:r>
            <a:r>
              <a:rPr lang="cs-CZ" dirty="0" smtClean="0"/>
              <a:t> </a:t>
            </a:r>
            <a:r>
              <a:rPr lang="cs-CZ" dirty="0" err="1" smtClean="0"/>
              <a:t>sports</a:t>
            </a:r>
            <a:r>
              <a:rPr lang="cs-CZ" dirty="0" smtClean="0"/>
              <a:t> so </a:t>
            </a:r>
            <a:r>
              <a:rPr lang="cs-CZ" dirty="0" err="1" smtClean="0"/>
              <a:t>common</a:t>
            </a:r>
            <a:r>
              <a:rPr lang="cs-CZ" dirty="0" smtClean="0"/>
              <a:t> and </a:t>
            </a:r>
            <a:r>
              <a:rPr lang="cs-CZ" dirty="0" err="1" smtClean="0"/>
              <a:t>popular</a:t>
            </a:r>
            <a:r>
              <a:rPr lang="cs-CZ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Schools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air?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13350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Fill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gaps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situated</a:t>
            </a:r>
            <a:r>
              <a:rPr lang="cs-CZ" dirty="0"/>
              <a:t> </a:t>
            </a:r>
            <a:r>
              <a:rPr lang="cs-CZ" dirty="0" err="1"/>
              <a:t>between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>
                <a:solidFill>
                  <a:schemeClr val="accent1"/>
                </a:solidFill>
              </a:rPr>
              <a:t>Pacific</a:t>
            </a:r>
            <a:r>
              <a:rPr lang="cs-CZ" dirty="0"/>
              <a:t> </a:t>
            </a:r>
            <a:r>
              <a:rPr lang="cs-CZ" dirty="0" err="1"/>
              <a:t>Ocean</a:t>
            </a:r>
            <a:r>
              <a:rPr lang="cs-CZ" dirty="0"/>
              <a:t> and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>
                <a:solidFill>
                  <a:schemeClr val="accent1"/>
                </a:solidFill>
              </a:rPr>
              <a:t>Indian</a:t>
            </a:r>
            <a:r>
              <a:rPr lang="cs-CZ" dirty="0"/>
              <a:t> </a:t>
            </a:r>
            <a:r>
              <a:rPr lang="cs-CZ" dirty="0" err="1"/>
              <a:t>Ocean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>
                <a:solidFill>
                  <a:schemeClr val="accent1"/>
                </a:solidFill>
              </a:rPr>
              <a:t>southern</a:t>
            </a:r>
            <a:r>
              <a:rPr lang="cs-CZ" dirty="0"/>
              <a:t> </a:t>
            </a:r>
            <a:r>
              <a:rPr lang="cs-CZ" dirty="0" err="1" smtClean="0"/>
              <a:t>hemisphere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>
                <a:solidFill>
                  <a:schemeClr val="accent1"/>
                </a:solidFill>
              </a:rPr>
              <a:t>smallest</a:t>
            </a:r>
            <a:r>
              <a:rPr lang="cs-CZ" dirty="0"/>
              <a:t> </a:t>
            </a:r>
            <a:r>
              <a:rPr lang="cs-CZ" dirty="0" err="1"/>
              <a:t>continent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worl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sixth</a:t>
            </a:r>
            <a:r>
              <a:rPr lang="cs-CZ" dirty="0"/>
              <a:t> </a:t>
            </a:r>
            <a:r>
              <a:rPr lang="cs-CZ" dirty="0" err="1">
                <a:solidFill>
                  <a:schemeClr val="accent1"/>
                </a:solidFill>
              </a:rPr>
              <a:t>largest</a:t>
            </a:r>
            <a:r>
              <a:rPr lang="cs-CZ" dirty="0"/>
              <a:t> </a:t>
            </a:r>
            <a:r>
              <a:rPr lang="cs-CZ" dirty="0" smtClean="0"/>
              <a:t>country</a:t>
            </a:r>
          </a:p>
          <a:p>
            <a:pPr lvl="0">
              <a:lnSpc>
                <a:spcPct val="150000"/>
              </a:lnSpc>
              <a:buClr>
                <a:srgbClr val="FF388C"/>
              </a:buClr>
            </a:pPr>
            <a:r>
              <a:rPr lang="cs-CZ" dirty="0" err="1" smtClean="0">
                <a:solidFill>
                  <a:prstClr val="white"/>
                </a:solidFill>
              </a:rPr>
              <a:t>the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original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inhabitants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were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schemeClr val="accent1"/>
                </a:solidFill>
              </a:rPr>
              <a:t>Aborigins</a:t>
            </a:r>
            <a:endParaRPr lang="cs-CZ" dirty="0">
              <a:solidFill>
                <a:schemeClr val="accent1"/>
              </a:solidFill>
            </a:endParaRPr>
          </a:p>
          <a:p>
            <a:pPr marL="64008" indent="0">
              <a:buNone/>
            </a:pP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  <a:p>
            <a:endParaRPr lang="cs-CZ" dirty="0" smtClean="0"/>
          </a:p>
          <a:p>
            <a:pPr marL="64008" indent="0">
              <a:buNone/>
            </a:pPr>
            <a:endParaRPr lang="en-US" dirty="0"/>
          </a:p>
          <a:p>
            <a:endParaRPr lang="en-US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04248" y="23488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1571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Fill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gaps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 smtClean="0"/>
              <a:t>The </a:t>
            </a:r>
            <a:r>
              <a:rPr lang="en-US" dirty="0"/>
              <a:t>capital city </a:t>
            </a:r>
            <a:r>
              <a:rPr lang="en-US" dirty="0" smtClean="0"/>
              <a:t>is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Canberra</a:t>
            </a:r>
            <a:endParaRPr lang="en-US" dirty="0">
              <a:solidFill>
                <a:schemeClr val="accent1"/>
              </a:solidFill>
            </a:endParaRPr>
          </a:p>
          <a:p>
            <a:pPr>
              <a:lnSpc>
                <a:spcPct val="150000"/>
              </a:lnSpc>
            </a:pPr>
            <a:r>
              <a:rPr lang="en-US" dirty="0"/>
              <a:t>The biggest and the oldest </a:t>
            </a:r>
            <a:r>
              <a:rPr lang="cs-CZ" dirty="0" smtClean="0"/>
              <a:t>city</a:t>
            </a:r>
            <a:r>
              <a:rPr lang="en-US" dirty="0" smtClean="0"/>
              <a:t> </a:t>
            </a:r>
            <a:r>
              <a:rPr lang="en-US" dirty="0"/>
              <a:t>is 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Sydney</a:t>
            </a:r>
            <a:endParaRPr lang="en-US" dirty="0">
              <a:solidFill>
                <a:schemeClr val="accent1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err="1"/>
              <a:t>Typical</a:t>
            </a:r>
            <a:r>
              <a:rPr lang="cs-CZ" dirty="0"/>
              <a:t> </a:t>
            </a:r>
            <a:r>
              <a:rPr lang="cs-CZ" dirty="0" err="1"/>
              <a:t>plants</a:t>
            </a:r>
            <a:r>
              <a:rPr lang="cs-CZ" dirty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eucalyptus</a:t>
            </a:r>
            <a:endParaRPr lang="cs-CZ" dirty="0" smtClean="0">
              <a:solidFill>
                <a:schemeClr val="accent1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/>
              <a:t>national</a:t>
            </a:r>
            <a:r>
              <a:rPr lang="cs-CZ" dirty="0"/>
              <a:t> </a:t>
            </a:r>
            <a:r>
              <a:rPr lang="cs-CZ" dirty="0" err="1"/>
              <a:t>flower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wattle</a:t>
            </a:r>
            <a:endParaRPr lang="cs-CZ" dirty="0" smtClean="0">
              <a:solidFill>
                <a:schemeClr val="accent1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err="1" smtClean="0"/>
              <a:t>Typical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r>
              <a:rPr lang="cs-CZ" dirty="0" smtClean="0"/>
              <a:t> are </a:t>
            </a:r>
            <a:r>
              <a:rPr lang="cs-CZ" dirty="0" err="1" smtClean="0">
                <a:solidFill>
                  <a:schemeClr val="accent1"/>
                </a:solidFill>
              </a:rPr>
              <a:t>kangaroo</a:t>
            </a:r>
            <a:r>
              <a:rPr lang="cs-CZ" dirty="0" smtClean="0">
                <a:solidFill>
                  <a:schemeClr val="accent1"/>
                </a:solidFill>
              </a:rPr>
              <a:t> and koala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r>
              <a:rPr lang="cs-CZ" dirty="0" smtClean="0"/>
              <a:t> od </a:t>
            </a:r>
            <a:r>
              <a:rPr lang="cs-CZ" dirty="0" err="1" smtClean="0"/>
              <a:t>state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Queen</a:t>
            </a: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5742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these </a:t>
            </a:r>
            <a:r>
              <a:rPr lang="cs-CZ" dirty="0" err="1" smtClean="0"/>
              <a:t>pictures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44" name="Picture 4" descr="C:\Users\PC8\AppData\Local\Microsoft\Windows\Temporary Internet Files\Content.IE5\I63F7OTC\MP9004022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64060"/>
            <a:ext cx="390144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8\AppData\Local\Microsoft\Windows\Temporary Internet Files\Content.IE5\T3JP9317\MP9004031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636912"/>
            <a:ext cx="2359089" cy="3356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C8\AppData\Local\Microsoft\Windows\Temporary Internet Files\Content.IE5\P6IDC1NT\MP90044862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837" y="1268760"/>
            <a:ext cx="2646040" cy="400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/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315407"/>
            <a:ext cx="2304488" cy="2194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8377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these </a:t>
            </a:r>
            <a:r>
              <a:rPr lang="cs-CZ" dirty="0" err="1" smtClean="0"/>
              <a:t>pictures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635624"/>
            <a:ext cx="3605168" cy="2369440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352" y="4005064"/>
            <a:ext cx="3296576" cy="248732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3916" y="2220984"/>
            <a:ext cx="2141984" cy="2975992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21183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Slide</a:t>
            </a:r>
            <a:r>
              <a:rPr lang="cs-CZ" dirty="0" smtClean="0"/>
              <a:t> 3 – 9 Vlastní tvorba</a:t>
            </a:r>
          </a:p>
          <a:p>
            <a:r>
              <a:rPr lang="cs-CZ" dirty="0" smtClean="0"/>
              <a:t>Zdroje obrázků: </a:t>
            </a:r>
          </a:p>
          <a:p>
            <a:pPr lvl="1"/>
            <a:r>
              <a:rPr lang="cs-CZ" dirty="0" smtClean="0">
                <a:hlinkClick r:id="rId2"/>
              </a:rPr>
              <a:t>www.pixabay.com</a:t>
            </a:r>
            <a:endParaRPr lang="cs-CZ" dirty="0"/>
          </a:p>
          <a:p>
            <a:pPr lvl="1"/>
            <a:r>
              <a:rPr lang="cs-CZ" dirty="0" smtClean="0">
                <a:hlinkClick r:id="rId3"/>
              </a:rPr>
              <a:t>www.office.microsoft.com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38512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108</TotalTime>
  <Words>215</Words>
  <Application>Microsoft Office PowerPoint</Application>
  <PresentationFormat>Předvádění na obrazovce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Prezentace aplikace PowerPoint</vt:lpstr>
      <vt:lpstr>Prezentace aplikace PowerPoint</vt:lpstr>
      <vt:lpstr>AUSTRALIA</vt:lpstr>
      <vt:lpstr>Questions</vt:lpstr>
      <vt:lpstr>QUESTIONS</vt:lpstr>
      <vt:lpstr>Fill in the gaps</vt:lpstr>
      <vt:lpstr>Fill in the gaps</vt:lpstr>
      <vt:lpstr>What can you say about these pictures?</vt:lpstr>
      <vt:lpstr>What can you say about these pictures?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AUSTRALIA</dc:title>
  <dc:creator>PC8</dc:creator>
  <cp:lastModifiedBy>PETŘIKOVOVÁ Tereza</cp:lastModifiedBy>
  <cp:revision>14</cp:revision>
  <dcterms:created xsi:type="dcterms:W3CDTF">2012-12-31T06:59:18Z</dcterms:created>
  <dcterms:modified xsi:type="dcterms:W3CDTF">2013-11-07T13:01:48Z</dcterms:modified>
</cp:coreProperties>
</file>