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8" r:id="rId11"/>
    <p:sldId id="263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 cstate="print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0DD3D460-F634-43E0-AB90-4C9DFF372701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AFD4B4CB-188E-47AF-95FF-08B38A503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dMCAV6Yd0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305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5936156" cy="3505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611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49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393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/>
              <a:t>NEW ZEALAND</a:t>
            </a:r>
            <a:endParaRPr lang="cs-CZ" sz="6600" dirty="0"/>
          </a:p>
        </p:txBody>
      </p:sp>
      <p:pic>
        <p:nvPicPr>
          <p:cNvPr id="1026" name="Picture 2" descr="C:\Users\PC8\AppData\Local\Microsoft\Windows\Temporary Internet Files\Content.IE5\E93304AY\MC90032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2520070" cy="297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33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Content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600" dirty="0"/>
              <a:t>Geography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History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Capital city and big cities</a:t>
            </a:r>
          </a:p>
          <a:p>
            <a:pPr>
              <a:lnSpc>
                <a:spcPct val="150000"/>
              </a:lnSpc>
            </a:pPr>
            <a:r>
              <a:rPr lang="en-US" sz="2600" dirty="0"/>
              <a:t>Sport and </a:t>
            </a:r>
            <a:r>
              <a:rPr lang="en-US" sz="2600" dirty="0" smtClean="0"/>
              <a:t>Nature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Famous</a:t>
            </a:r>
            <a:r>
              <a:rPr lang="cs-CZ" sz="2600" dirty="0" smtClean="0"/>
              <a:t> </a:t>
            </a:r>
            <a:r>
              <a:rPr lang="cs-CZ" sz="2600" dirty="0" err="1" smtClean="0"/>
              <a:t>people</a:t>
            </a:r>
            <a:endParaRPr lang="en-US" sz="26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102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cs-CZ" sz="2600" dirty="0" smtClean="0"/>
              <a:t>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island</a:t>
            </a:r>
            <a:r>
              <a:rPr lang="cs-CZ" sz="2600" dirty="0" smtClean="0"/>
              <a:t> country 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Pacific</a:t>
            </a:r>
            <a:r>
              <a:rPr lang="cs-CZ" sz="2600" dirty="0" smtClean="0"/>
              <a:t> </a:t>
            </a:r>
            <a:r>
              <a:rPr lang="cs-CZ" sz="2600" dirty="0" err="1" smtClean="0"/>
              <a:t>Ocean</a:t>
            </a:r>
            <a:endParaRPr lang="cs-CZ" sz="2600" dirty="0" smtClean="0"/>
          </a:p>
          <a:p>
            <a:pPr>
              <a:lnSpc>
                <a:spcPct val="170000"/>
              </a:lnSpc>
            </a:pP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consists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two</a:t>
            </a:r>
            <a:r>
              <a:rPr lang="cs-CZ" sz="2600" dirty="0" smtClean="0"/>
              <a:t> </a:t>
            </a:r>
            <a:r>
              <a:rPr lang="cs-CZ" sz="2600" dirty="0" err="1" smtClean="0"/>
              <a:t>large</a:t>
            </a:r>
            <a:r>
              <a:rPr lang="cs-CZ" sz="2600" dirty="0" smtClean="0"/>
              <a:t> </a:t>
            </a:r>
            <a:r>
              <a:rPr lang="cs-CZ" sz="2600" dirty="0" err="1" smtClean="0"/>
              <a:t>islands</a:t>
            </a:r>
            <a:r>
              <a:rPr lang="cs-CZ" sz="2600" dirty="0" smtClean="0"/>
              <a:t>: </a:t>
            </a:r>
            <a:r>
              <a:rPr lang="cs-CZ" sz="2600" dirty="0" err="1" smtClean="0"/>
              <a:t>North</a:t>
            </a:r>
            <a:r>
              <a:rPr lang="cs-CZ" sz="2600" dirty="0" smtClean="0"/>
              <a:t> and </a:t>
            </a:r>
            <a:r>
              <a:rPr lang="cs-CZ" sz="2600" dirty="0" err="1" smtClean="0"/>
              <a:t>South</a:t>
            </a:r>
            <a:r>
              <a:rPr lang="cs-CZ" sz="2600" dirty="0" smtClean="0"/>
              <a:t> and </a:t>
            </a:r>
            <a:r>
              <a:rPr lang="cs-CZ" sz="2600" dirty="0" err="1" smtClean="0"/>
              <a:t>numerous</a:t>
            </a:r>
            <a:r>
              <a:rPr lang="cs-CZ" sz="2600" dirty="0" smtClean="0"/>
              <a:t> </a:t>
            </a:r>
            <a:r>
              <a:rPr lang="cs-CZ" sz="2600" dirty="0" err="1" smtClean="0"/>
              <a:t>smaller</a:t>
            </a:r>
            <a:r>
              <a:rPr lang="cs-CZ" sz="2600" dirty="0" smtClean="0"/>
              <a:t> </a:t>
            </a:r>
            <a:r>
              <a:rPr lang="cs-CZ" sz="2600" dirty="0" err="1" smtClean="0"/>
              <a:t>islands</a:t>
            </a:r>
            <a:endParaRPr lang="cs-CZ" sz="2600" dirty="0" smtClean="0"/>
          </a:p>
          <a:p>
            <a:pPr>
              <a:lnSpc>
                <a:spcPct val="170000"/>
              </a:lnSpc>
            </a:pPr>
            <a:r>
              <a:rPr lang="cs-CZ" sz="2600" dirty="0" err="1" smtClean="0"/>
              <a:t>There</a:t>
            </a:r>
            <a:r>
              <a:rPr lang="cs-CZ" sz="2600" dirty="0" smtClean="0"/>
              <a:t> are </a:t>
            </a:r>
            <a:r>
              <a:rPr lang="cs-CZ" sz="2600" dirty="0" err="1" smtClean="0"/>
              <a:t>mostly</a:t>
            </a:r>
            <a:r>
              <a:rPr lang="cs-CZ" sz="2600" dirty="0" smtClean="0"/>
              <a:t> </a:t>
            </a:r>
            <a:r>
              <a:rPr lang="cs-CZ" sz="2600" dirty="0" err="1" smtClean="0"/>
              <a:t>hills</a:t>
            </a:r>
            <a:r>
              <a:rPr lang="cs-CZ" sz="2600" dirty="0" smtClean="0"/>
              <a:t>, </a:t>
            </a:r>
            <a:r>
              <a:rPr lang="cs-CZ" sz="2600" dirty="0" err="1" smtClean="0"/>
              <a:t>mountains</a:t>
            </a:r>
            <a:r>
              <a:rPr lang="cs-CZ" sz="2600" dirty="0" smtClean="0"/>
              <a:t> </a:t>
            </a:r>
            <a:r>
              <a:rPr lang="cs-CZ" sz="2600" dirty="0" err="1" smtClean="0"/>
              <a:t>and</a:t>
            </a:r>
            <a:r>
              <a:rPr lang="cs-CZ" sz="2600" dirty="0" smtClean="0"/>
              <a:t> </a:t>
            </a:r>
            <a:r>
              <a:rPr lang="cs-CZ" sz="2600" dirty="0" err="1" smtClean="0"/>
              <a:t>volcanoes</a:t>
            </a:r>
            <a:endParaRPr lang="cs-CZ" sz="2600" dirty="0" smtClean="0"/>
          </a:p>
          <a:p>
            <a:pPr>
              <a:lnSpc>
                <a:spcPct val="170000"/>
              </a:lnSpc>
            </a:pPr>
            <a:r>
              <a:rPr lang="cs-CZ" sz="2600" dirty="0" err="1" smtClean="0"/>
              <a:t>Typical</a:t>
            </a:r>
            <a:r>
              <a:rPr lang="cs-CZ" sz="2600" dirty="0" smtClean="0"/>
              <a:t> for 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 are </a:t>
            </a:r>
            <a:r>
              <a:rPr lang="cs-CZ" sz="2600" dirty="0" err="1" smtClean="0"/>
              <a:t>rainforests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89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2400" cy="3733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highest</a:t>
            </a:r>
            <a:r>
              <a:rPr lang="cs-CZ" sz="2600" dirty="0" smtClean="0"/>
              <a:t> </a:t>
            </a:r>
            <a:r>
              <a:rPr lang="cs-CZ" sz="2600" dirty="0" err="1" smtClean="0"/>
              <a:t>peak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Mt</a:t>
            </a:r>
            <a:r>
              <a:rPr lang="cs-CZ" sz="2600" dirty="0" smtClean="0"/>
              <a:t>. </a:t>
            </a:r>
            <a:r>
              <a:rPr lang="cs-CZ" sz="2600" dirty="0" err="1" smtClean="0"/>
              <a:t>Cook</a:t>
            </a:r>
            <a:r>
              <a:rPr lang="cs-CZ" sz="2600" dirty="0" smtClean="0"/>
              <a:t> (3754 m)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Population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3 </a:t>
            </a:r>
            <a:r>
              <a:rPr lang="cs-CZ" sz="2600" dirty="0" err="1" smtClean="0"/>
              <a:t>million</a:t>
            </a:r>
            <a:r>
              <a:rPr lang="cs-CZ" sz="2600" dirty="0" smtClean="0"/>
              <a:t> </a:t>
            </a:r>
            <a:r>
              <a:rPr lang="cs-CZ" sz="2600" dirty="0" err="1" smtClean="0"/>
              <a:t>people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Official</a:t>
            </a:r>
            <a:r>
              <a:rPr lang="cs-CZ" sz="2600" dirty="0" smtClean="0"/>
              <a:t> </a:t>
            </a:r>
            <a:r>
              <a:rPr lang="cs-CZ" sz="2600" dirty="0" err="1" smtClean="0"/>
              <a:t>language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English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smtClean="0"/>
              <a:t>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a </a:t>
            </a:r>
            <a:r>
              <a:rPr lang="cs-CZ" sz="2600" dirty="0" err="1" smtClean="0"/>
              <a:t>modern</a:t>
            </a:r>
            <a:r>
              <a:rPr lang="cs-CZ" sz="2600" dirty="0" smtClean="0"/>
              <a:t> country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well</a:t>
            </a:r>
            <a:r>
              <a:rPr lang="cs-CZ" sz="2600" dirty="0" smtClean="0"/>
              <a:t> </a:t>
            </a:r>
            <a:r>
              <a:rPr lang="cs-CZ" sz="2600" dirty="0" err="1" smtClean="0"/>
              <a:t>developed</a:t>
            </a:r>
            <a:r>
              <a:rPr lang="cs-CZ" sz="2600" dirty="0" smtClean="0"/>
              <a:t> </a:t>
            </a:r>
            <a:r>
              <a:rPr lang="cs-CZ" sz="2600" dirty="0" err="1" smtClean="0"/>
              <a:t>economy</a:t>
            </a:r>
            <a:r>
              <a:rPr lang="cs-CZ" sz="26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18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History</a:t>
            </a: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1"/>
            <a:ext cx="8458200" cy="3733800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Clr>
                <a:srgbClr val="86CE24"/>
              </a:buClr>
            </a:pPr>
            <a:r>
              <a:rPr lang="cs-CZ" sz="2600" dirty="0" err="1">
                <a:solidFill>
                  <a:srgbClr val="FFFFFF"/>
                </a:solidFill>
              </a:rPr>
              <a:t>The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original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inhabitants</a:t>
            </a:r>
            <a:r>
              <a:rPr lang="cs-CZ" sz="2600" dirty="0">
                <a:solidFill>
                  <a:srgbClr val="FFFFFF"/>
                </a:solidFill>
              </a:rPr>
              <a:t> are </a:t>
            </a:r>
            <a:r>
              <a:rPr lang="cs-CZ" sz="2600" dirty="0" err="1">
                <a:solidFill>
                  <a:srgbClr val="FFFFFF"/>
                </a:solidFill>
              </a:rPr>
              <a:t>Maori</a:t>
            </a:r>
            <a:endParaRPr lang="cs-CZ" sz="2600" dirty="0">
              <a:solidFill>
                <a:srgbClr val="FFFFFF"/>
              </a:solidFill>
            </a:endParaRPr>
          </a:p>
          <a:p>
            <a:pPr lvl="0">
              <a:lnSpc>
                <a:spcPct val="150000"/>
              </a:lnSpc>
              <a:buClr>
                <a:srgbClr val="86CE24"/>
              </a:buClr>
            </a:pPr>
            <a:r>
              <a:rPr lang="cs-CZ" sz="2600" dirty="0" err="1">
                <a:solidFill>
                  <a:srgbClr val="FFFFFF"/>
                </a:solidFill>
              </a:rPr>
              <a:t>The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islands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were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discovered</a:t>
            </a:r>
            <a:r>
              <a:rPr lang="cs-CZ" sz="2600" dirty="0">
                <a:solidFill>
                  <a:srgbClr val="FFFFFF"/>
                </a:solidFill>
              </a:rPr>
              <a:t> by a </a:t>
            </a:r>
            <a:r>
              <a:rPr lang="cs-CZ" sz="2600" dirty="0" err="1">
                <a:solidFill>
                  <a:srgbClr val="FFFFFF"/>
                </a:solidFill>
              </a:rPr>
              <a:t>Dutch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explorer</a:t>
            </a:r>
            <a:r>
              <a:rPr lang="cs-CZ" sz="2600" dirty="0">
                <a:solidFill>
                  <a:srgbClr val="FFFFFF"/>
                </a:solidFill>
              </a:rPr>
              <a:t> and </a:t>
            </a:r>
            <a:r>
              <a:rPr lang="cs-CZ" sz="2600" dirty="0" err="1">
                <a:solidFill>
                  <a:srgbClr val="FFFFFF"/>
                </a:solidFill>
              </a:rPr>
              <a:t>navigator</a:t>
            </a:r>
            <a:r>
              <a:rPr lang="cs-CZ" sz="2600" dirty="0">
                <a:solidFill>
                  <a:srgbClr val="FFFFFF"/>
                </a:solidFill>
              </a:rPr>
              <a:t> Abel </a:t>
            </a:r>
            <a:r>
              <a:rPr lang="cs-CZ" sz="2600" dirty="0" err="1">
                <a:solidFill>
                  <a:srgbClr val="FFFFFF"/>
                </a:solidFill>
              </a:rPr>
              <a:t>Tasman</a:t>
            </a:r>
            <a:r>
              <a:rPr lang="cs-CZ" sz="2600" dirty="0">
                <a:solidFill>
                  <a:srgbClr val="FFFFFF"/>
                </a:solidFill>
              </a:rPr>
              <a:t> in 1642</a:t>
            </a:r>
          </a:p>
          <a:p>
            <a:pPr lvl="0">
              <a:lnSpc>
                <a:spcPct val="150000"/>
              </a:lnSpc>
              <a:buClr>
                <a:srgbClr val="86CE24"/>
              </a:buClr>
            </a:pPr>
            <a:r>
              <a:rPr lang="cs-CZ" sz="2600" dirty="0">
                <a:solidFill>
                  <a:srgbClr val="FFFFFF"/>
                </a:solidFill>
              </a:rPr>
              <a:t>New </a:t>
            </a:r>
            <a:r>
              <a:rPr lang="cs-CZ" sz="2600" dirty="0" err="1">
                <a:solidFill>
                  <a:srgbClr val="FFFFFF"/>
                </a:solidFill>
              </a:rPr>
              <a:t>Zealand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was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named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after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endParaRPr lang="cs-CZ" sz="2600" dirty="0" smtClean="0">
              <a:solidFill>
                <a:srgbClr val="FFFFFF"/>
              </a:solidFill>
            </a:endParaRPr>
          </a:p>
          <a:p>
            <a:pPr marL="68580" lvl="0" indent="0">
              <a:lnSpc>
                <a:spcPct val="150000"/>
              </a:lnSpc>
              <a:buClr>
                <a:srgbClr val="86CE24"/>
              </a:buClr>
              <a:buNone/>
            </a:pPr>
            <a:r>
              <a:rPr lang="cs-CZ" sz="2600" dirty="0" smtClean="0">
                <a:solidFill>
                  <a:srgbClr val="FFFFFF"/>
                </a:solidFill>
              </a:rPr>
              <a:t>   a </a:t>
            </a:r>
            <a:r>
              <a:rPr lang="cs-CZ" sz="2600" dirty="0">
                <a:solidFill>
                  <a:srgbClr val="FFFFFF"/>
                </a:solidFill>
              </a:rPr>
              <a:t>part of </a:t>
            </a:r>
            <a:r>
              <a:rPr lang="cs-CZ" sz="2600" dirty="0" err="1">
                <a:solidFill>
                  <a:srgbClr val="FFFFFF"/>
                </a:solidFill>
              </a:rPr>
              <a:t>Holland</a:t>
            </a:r>
            <a:r>
              <a:rPr lang="cs-CZ" sz="2600" dirty="0">
                <a:solidFill>
                  <a:srgbClr val="FFFFFF"/>
                </a:solidFill>
              </a:rPr>
              <a:t> - </a:t>
            </a:r>
            <a:r>
              <a:rPr lang="cs-CZ" sz="2600" dirty="0" err="1">
                <a:solidFill>
                  <a:srgbClr val="FFFFFF"/>
                </a:solidFill>
              </a:rPr>
              <a:t>Zealand</a:t>
            </a:r>
            <a:endParaRPr lang="cs-CZ" sz="2600" dirty="0">
              <a:solidFill>
                <a:srgbClr val="FFFFFF"/>
              </a:solidFill>
            </a:endParaRPr>
          </a:p>
          <a:p>
            <a:pPr marL="68580" indent="0">
              <a:lnSpc>
                <a:spcPct val="150000"/>
              </a:lnSpc>
              <a:buNone/>
            </a:pPr>
            <a:endParaRPr lang="cs-CZ" sz="2600" dirty="0" smtClean="0"/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80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capital</a:t>
            </a:r>
            <a:r>
              <a:rPr lang="cs-CZ" sz="2600" dirty="0" smtClean="0"/>
              <a:t> city </a:t>
            </a:r>
            <a:r>
              <a:rPr lang="cs-CZ" sz="2600" dirty="0" err="1" smtClean="0"/>
              <a:t>is</a:t>
            </a:r>
            <a:r>
              <a:rPr lang="cs-CZ" sz="2600" dirty="0" smtClean="0"/>
              <a:t> Wellington in </a:t>
            </a:r>
            <a:r>
              <a:rPr lang="cs-CZ" sz="2600" dirty="0" err="1" smtClean="0"/>
              <a:t>North</a:t>
            </a:r>
            <a:r>
              <a:rPr lang="cs-CZ" sz="2600" dirty="0" smtClean="0"/>
              <a:t> Island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seat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Parliament</a:t>
            </a:r>
            <a:r>
              <a:rPr lang="cs-CZ" sz="2600" dirty="0" smtClean="0"/>
              <a:t>, </a:t>
            </a:r>
            <a:r>
              <a:rPr lang="cs-CZ" sz="2600" dirty="0" err="1" smtClean="0"/>
              <a:t>political</a:t>
            </a:r>
            <a:r>
              <a:rPr lang="cs-CZ" sz="2600" dirty="0" smtClean="0"/>
              <a:t> and </a:t>
            </a:r>
            <a:r>
              <a:rPr lang="cs-CZ" sz="2600" dirty="0" err="1" smtClean="0"/>
              <a:t>cultural</a:t>
            </a:r>
            <a:r>
              <a:rPr lang="cs-CZ" sz="2600" dirty="0" smtClean="0"/>
              <a:t> centre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most </a:t>
            </a:r>
            <a:r>
              <a:rPr lang="cs-CZ" sz="2600" dirty="0" err="1" smtClean="0"/>
              <a:t>important</a:t>
            </a:r>
            <a:r>
              <a:rPr lang="cs-CZ" sz="2600" dirty="0" smtClean="0"/>
              <a:t> city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affected</a:t>
            </a:r>
            <a:r>
              <a:rPr lang="cs-CZ" sz="2600" dirty="0" smtClean="0"/>
              <a:t> by </a:t>
            </a:r>
            <a:r>
              <a:rPr lang="cs-CZ" sz="2600" dirty="0" err="1" smtClean="0"/>
              <a:t>earthquakes</a:t>
            </a:r>
            <a:r>
              <a:rPr lang="cs-CZ" sz="2600" dirty="0" smtClean="0"/>
              <a:t> </a:t>
            </a:r>
            <a:r>
              <a:rPr lang="cs-CZ" sz="2600" dirty="0" err="1" smtClean="0"/>
              <a:t>several</a:t>
            </a:r>
            <a:r>
              <a:rPr lang="cs-CZ" sz="2600" dirty="0" smtClean="0"/>
              <a:t> </a:t>
            </a:r>
            <a:r>
              <a:rPr lang="cs-CZ" sz="2600" dirty="0" err="1" smtClean="0"/>
              <a:t>times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Mostly</a:t>
            </a:r>
            <a:r>
              <a:rPr lang="cs-CZ" sz="2600" dirty="0" smtClean="0"/>
              <a:t> </a:t>
            </a:r>
            <a:r>
              <a:rPr lang="cs-CZ" sz="2600" dirty="0" err="1" smtClean="0"/>
              <a:t>hilly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132899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</a:t>
            </a:r>
            <a:r>
              <a:rPr lang="cs-CZ" dirty="0" err="1" smtClean="0"/>
              <a:t>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31404"/>
            <a:ext cx="8280920" cy="37338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en-US" sz="2800" dirty="0" smtClean="0"/>
              <a:t>Auckland</a:t>
            </a:r>
            <a:endParaRPr lang="cs-CZ" sz="2800" dirty="0" smtClean="0"/>
          </a:p>
          <a:p>
            <a:pPr lvl="1">
              <a:lnSpc>
                <a:spcPct val="160000"/>
              </a:lnSpc>
            </a:pPr>
            <a:r>
              <a:rPr lang="cs-CZ" sz="2400" dirty="0" smtClean="0"/>
              <a:t>T</a:t>
            </a:r>
            <a:r>
              <a:rPr lang="en-US" sz="2400" dirty="0" smtClean="0"/>
              <a:t>he largest city in NZ</a:t>
            </a:r>
            <a:endParaRPr lang="en-US" sz="2400" dirty="0"/>
          </a:p>
          <a:p>
            <a:pPr lvl="1">
              <a:lnSpc>
                <a:spcPct val="160000"/>
              </a:lnSpc>
            </a:pPr>
            <a:r>
              <a:rPr lang="en-US" sz="2400" dirty="0"/>
              <a:t>There are many modern shopping </a:t>
            </a:r>
            <a:r>
              <a:rPr lang="en-US" sz="2400" dirty="0" err="1"/>
              <a:t>centres</a:t>
            </a:r>
            <a:r>
              <a:rPr lang="en-US" sz="2400" dirty="0"/>
              <a:t> and </a:t>
            </a:r>
            <a:r>
              <a:rPr lang="en-US" sz="2400" dirty="0" smtClean="0"/>
              <a:t>restaurants</a:t>
            </a:r>
            <a:endParaRPr lang="cs-CZ" sz="2400" dirty="0" smtClean="0"/>
          </a:p>
          <a:p>
            <a:pPr lvl="1">
              <a:lnSpc>
                <a:spcPct val="16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centre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industry</a:t>
            </a:r>
            <a:endParaRPr lang="cs-CZ" sz="2400" dirty="0" smtClean="0"/>
          </a:p>
          <a:p>
            <a:pPr lvl="1">
              <a:lnSpc>
                <a:spcPct val="160000"/>
              </a:lnSpc>
            </a:pPr>
            <a:r>
              <a:rPr lang="cs-CZ" sz="2400" dirty="0" err="1"/>
              <a:t>I</a:t>
            </a:r>
            <a:r>
              <a:rPr lang="cs-CZ" sz="2400" dirty="0" err="1" smtClean="0"/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on </a:t>
            </a:r>
            <a:r>
              <a:rPr lang="cs-CZ" sz="2400" dirty="0" err="1" smtClean="0"/>
              <a:t>numerous</a:t>
            </a:r>
            <a:r>
              <a:rPr lang="cs-CZ" sz="2400" dirty="0" smtClean="0"/>
              <a:t> </a:t>
            </a:r>
            <a:r>
              <a:rPr lang="cs-CZ" sz="2400" dirty="0" err="1" smtClean="0"/>
              <a:t>extinct</a:t>
            </a:r>
            <a:r>
              <a:rPr lang="cs-CZ" sz="2400" dirty="0" smtClean="0"/>
              <a:t> </a:t>
            </a:r>
            <a:r>
              <a:rPr lang="cs-CZ" sz="2400" dirty="0" err="1" smtClean="0"/>
              <a:t>volcanoes</a:t>
            </a:r>
            <a:endParaRPr lang="cs-CZ" sz="2400" dirty="0" smtClean="0"/>
          </a:p>
          <a:p>
            <a:pPr lvl="1">
              <a:lnSpc>
                <a:spcPct val="160000"/>
              </a:lnSpc>
            </a:pPr>
            <a:r>
              <a:rPr lang="cs-CZ" sz="2400" dirty="0" err="1">
                <a:solidFill>
                  <a:srgbClr val="FFFFFF"/>
                </a:solidFill>
              </a:rPr>
              <a:t>The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highest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building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is</a:t>
            </a:r>
            <a:r>
              <a:rPr lang="cs-CZ" sz="2400" dirty="0">
                <a:solidFill>
                  <a:srgbClr val="FFFFFF"/>
                </a:solidFill>
              </a:rPr>
              <a:t> </a:t>
            </a:r>
            <a:r>
              <a:rPr lang="cs-CZ" sz="2400" dirty="0" err="1">
                <a:solidFill>
                  <a:srgbClr val="FFFFFF"/>
                </a:solidFill>
              </a:rPr>
              <a:t>Sky</a:t>
            </a:r>
            <a:r>
              <a:rPr lang="cs-CZ" sz="2400" dirty="0">
                <a:solidFill>
                  <a:srgbClr val="FFFFFF"/>
                </a:solidFill>
              </a:rPr>
              <a:t> Tower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600" dirty="0" smtClean="0"/>
          </a:p>
          <a:p>
            <a:pPr>
              <a:lnSpc>
                <a:spcPct val="150000"/>
              </a:lnSpc>
            </a:pP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45079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CITIES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1"/>
            <a:ext cx="8062664" cy="3733800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60000"/>
              </a:lnSpc>
              <a:buClr>
                <a:srgbClr val="86CE24"/>
              </a:buClr>
            </a:pPr>
            <a:r>
              <a:rPr lang="cs-CZ" sz="2800" dirty="0" err="1" smtClean="0">
                <a:solidFill>
                  <a:srgbClr val="FFFFFF"/>
                </a:solidFill>
              </a:rPr>
              <a:t>Christchurch</a:t>
            </a:r>
            <a:endParaRPr lang="cs-CZ" sz="2800" dirty="0" smtClean="0">
              <a:solidFill>
                <a:srgbClr val="FFFFFF"/>
              </a:solidFill>
            </a:endParaRPr>
          </a:p>
          <a:p>
            <a:pPr lvl="1">
              <a:lnSpc>
                <a:spcPct val="160000"/>
              </a:lnSpc>
              <a:buClr>
                <a:srgbClr val="86CE24"/>
              </a:buClr>
            </a:pPr>
            <a:r>
              <a:rPr lang="cs-CZ" sz="2400" dirty="0" smtClean="0">
                <a:solidFill>
                  <a:srgbClr val="FFFFFF"/>
                </a:solidFill>
              </a:rPr>
              <a:t>The </a:t>
            </a:r>
            <a:r>
              <a:rPr lang="cs-CZ" sz="2400" dirty="0" err="1" smtClean="0">
                <a:solidFill>
                  <a:srgbClr val="FFFFFF"/>
                </a:solidFill>
              </a:rPr>
              <a:t>second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largest</a:t>
            </a:r>
            <a:r>
              <a:rPr lang="cs-CZ" sz="2400" dirty="0" smtClean="0">
                <a:solidFill>
                  <a:srgbClr val="FFFFFF"/>
                </a:solidFill>
              </a:rPr>
              <a:t> city</a:t>
            </a:r>
          </a:p>
          <a:p>
            <a:pPr lvl="1">
              <a:lnSpc>
                <a:spcPct val="160000"/>
              </a:lnSpc>
              <a:buClr>
                <a:srgbClr val="86CE24"/>
              </a:buClr>
            </a:pPr>
            <a:r>
              <a:rPr lang="cs-CZ" sz="2400" dirty="0" err="1" smtClean="0">
                <a:solidFill>
                  <a:srgbClr val="FFFFFF"/>
                </a:solidFill>
              </a:rPr>
              <a:t>There</a:t>
            </a:r>
            <a:r>
              <a:rPr lang="cs-CZ" sz="2400" dirty="0" smtClean="0">
                <a:solidFill>
                  <a:srgbClr val="FFFFFF"/>
                </a:solidFill>
              </a:rPr>
              <a:t> are a lot </a:t>
            </a:r>
            <a:r>
              <a:rPr lang="cs-CZ" sz="2400" dirty="0" err="1" smtClean="0">
                <a:solidFill>
                  <a:srgbClr val="FFFFFF"/>
                </a:solidFill>
              </a:rPr>
              <a:t>of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parks</a:t>
            </a:r>
            <a:r>
              <a:rPr lang="cs-CZ" sz="2400" dirty="0" smtClean="0">
                <a:solidFill>
                  <a:srgbClr val="FFFFFF"/>
                </a:solidFill>
              </a:rPr>
              <a:t> and sport </a:t>
            </a:r>
            <a:r>
              <a:rPr lang="cs-CZ" sz="2400" dirty="0" err="1" smtClean="0">
                <a:solidFill>
                  <a:srgbClr val="FFFFFF"/>
                </a:solidFill>
              </a:rPr>
              <a:t>centres</a:t>
            </a:r>
            <a:endParaRPr lang="cs-CZ" sz="2400" dirty="0" smtClean="0">
              <a:solidFill>
                <a:srgbClr val="FFFFFF"/>
              </a:solidFill>
            </a:endParaRPr>
          </a:p>
          <a:p>
            <a:pPr lvl="0">
              <a:lnSpc>
                <a:spcPct val="160000"/>
              </a:lnSpc>
              <a:buClr>
                <a:srgbClr val="86CE24"/>
              </a:buClr>
            </a:pPr>
            <a:r>
              <a:rPr lang="cs-CZ" sz="2800" dirty="0" err="1" smtClean="0">
                <a:solidFill>
                  <a:srgbClr val="FFFFFF"/>
                </a:solidFill>
              </a:rPr>
              <a:t>Dunedin</a:t>
            </a:r>
            <a:endParaRPr lang="cs-CZ" sz="2800" dirty="0" smtClean="0">
              <a:solidFill>
                <a:srgbClr val="FFFFFF"/>
              </a:solidFill>
            </a:endParaRPr>
          </a:p>
          <a:p>
            <a:pPr lvl="1">
              <a:lnSpc>
                <a:spcPct val="160000"/>
              </a:lnSpc>
              <a:buClr>
                <a:srgbClr val="86CE24"/>
              </a:buClr>
            </a:pPr>
            <a:r>
              <a:rPr lang="cs-CZ" sz="2400" dirty="0" err="1" smtClean="0">
                <a:solidFill>
                  <a:srgbClr val="FFFFFF"/>
                </a:solidFill>
              </a:rPr>
              <a:t>Is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known</a:t>
            </a:r>
            <a:r>
              <a:rPr lang="cs-CZ" sz="2400" dirty="0" smtClean="0">
                <a:solidFill>
                  <a:srgbClr val="FFFFFF"/>
                </a:solidFill>
              </a:rPr>
              <a:t> as a student city </a:t>
            </a:r>
            <a:r>
              <a:rPr lang="cs-CZ" sz="2400" dirty="0" err="1" smtClean="0">
                <a:solidFill>
                  <a:srgbClr val="FFFFFF"/>
                </a:solidFill>
              </a:rPr>
              <a:t>because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there</a:t>
            </a:r>
            <a:r>
              <a:rPr lang="cs-CZ" sz="2400" dirty="0" smtClean="0">
                <a:solidFill>
                  <a:srgbClr val="FFFFFF"/>
                </a:solidFill>
              </a:rPr>
              <a:t> are a lot of </a:t>
            </a:r>
            <a:r>
              <a:rPr lang="cs-CZ" sz="2400" dirty="0" err="1" smtClean="0">
                <a:solidFill>
                  <a:srgbClr val="FFFFFF"/>
                </a:solidFill>
              </a:rPr>
              <a:t>universities</a:t>
            </a:r>
            <a:endParaRPr lang="cs-CZ" sz="2400" dirty="0" smtClean="0">
              <a:solidFill>
                <a:srgbClr val="FFFFFF"/>
              </a:solidFill>
            </a:endParaRPr>
          </a:p>
          <a:p>
            <a:pPr lvl="1">
              <a:lnSpc>
                <a:spcPct val="160000"/>
              </a:lnSpc>
              <a:buClr>
                <a:srgbClr val="86CE24"/>
              </a:buClr>
            </a:pPr>
            <a:r>
              <a:rPr lang="cs-CZ" sz="2400" dirty="0" err="1" smtClean="0">
                <a:solidFill>
                  <a:srgbClr val="FFFFFF"/>
                </a:solidFill>
              </a:rPr>
              <a:t>Famous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for</a:t>
            </a:r>
            <a:r>
              <a:rPr lang="cs-CZ" sz="2400" dirty="0" smtClean="0">
                <a:solidFill>
                  <a:srgbClr val="FFFFFF"/>
                </a:solidFill>
              </a:rPr>
              <a:t> </a:t>
            </a:r>
            <a:r>
              <a:rPr lang="cs-CZ" sz="2400" dirty="0" err="1" smtClean="0">
                <a:solidFill>
                  <a:srgbClr val="FFFFFF"/>
                </a:solidFill>
              </a:rPr>
              <a:t>its</a:t>
            </a:r>
            <a:r>
              <a:rPr lang="cs-CZ" sz="2400" dirty="0" smtClean="0">
                <a:solidFill>
                  <a:srgbClr val="FFFFFF"/>
                </a:solidFill>
              </a:rPr>
              <a:t> stone </a:t>
            </a:r>
            <a:r>
              <a:rPr lang="cs-CZ" sz="2400" dirty="0" err="1" smtClean="0">
                <a:solidFill>
                  <a:srgbClr val="FFFFFF"/>
                </a:solidFill>
              </a:rPr>
              <a:t>architecture</a:t>
            </a:r>
            <a:endParaRPr lang="cs-CZ" sz="24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63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Sport </a:t>
            </a:r>
            <a:r>
              <a:rPr lang="cs-CZ" sz="2600" dirty="0" err="1" smtClean="0"/>
              <a:t>is</a:t>
            </a:r>
            <a:r>
              <a:rPr lang="cs-CZ" sz="2600" dirty="0" smtClean="0"/>
              <a:t> very </a:t>
            </a:r>
            <a:r>
              <a:rPr lang="cs-CZ" sz="2600" dirty="0" err="1" smtClean="0"/>
              <a:t>popular</a:t>
            </a:r>
            <a:r>
              <a:rPr lang="cs-CZ" sz="2600" dirty="0" smtClean="0"/>
              <a:t> in NZ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most </a:t>
            </a:r>
            <a:r>
              <a:rPr lang="cs-CZ" sz="2600" dirty="0" err="1" smtClean="0"/>
              <a:t>favourite</a:t>
            </a:r>
            <a:r>
              <a:rPr lang="cs-CZ" sz="2600" dirty="0" smtClean="0"/>
              <a:t> sport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rugby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Other</a:t>
            </a:r>
            <a:r>
              <a:rPr lang="cs-CZ" sz="2600" dirty="0" smtClean="0"/>
              <a:t> </a:t>
            </a:r>
            <a:r>
              <a:rPr lang="cs-CZ" sz="2600" dirty="0" err="1" smtClean="0"/>
              <a:t>popular</a:t>
            </a:r>
            <a:r>
              <a:rPr lang="cs-CZ" sz="2600" dirty="0" smtClean="0"/>
              <a:t> </a:t>
            </a:r>
            <a:r>
              <a:rPr lang="cs-CZ" sz="2600" dirty="0" err="1" smtClean="0"/>
              <a:t>sports</a:t>
            </a:r>
            <a:r>
              <a:rPr lang="cs-CZ" sz="2600" dirty="0" smtClean="0"/>
              <a:t> are </a:t>
            </a:r>
            <a:r>
              <a:rPr lang="cs-CZ" sz="2600" dirty="0" err="1" smtClean="0"/>
              <a:t>cricket</a:t>
            </a:r>
            <a:r>
              <a:rPr lang="cs-CZ" sz="2600" dirty="0" smtClean="0"/>
              <a:t> and </a:t>
            </a:r>
            <a:r>
              <a:rPr lang="cs-CZ" sz="2600" dirty="0" err="1" smtClean="0"/>
              <a:t>netball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>
                <a:hlinkClick r:id="rId2"/>
              </a:rPr>
              <a:t>All</a:t>
            </a:r>
            <a:r>
              <a:rPr lang="cs-CZ" sz="2600" dirty="0" smtClean="0">
                <a:hlinkClick r:id="rId2"/>
              </a:rPr>
              <a:t> </a:t>
            </a:r>
            <a:r>
              <a:rPr lang="cs-CZ" sz="2600" dirty="0" err="1" smtClean="0">
                <a:hlinkClick r:id="rId2"/>
              </a:rPr>
              <a:t>Blacks</a:t>
            </a:r>
            <a:r>
              <a:rPr lang="cs-CZ" sz="2600" dirty="0" smtClean="0">
                <a:hlinkClick r:id="rId2"/>
              </a:rPr>
              <a:t> </a:t>
            </a:r>
            <a:r>
              <a:rPr lang="cs-CZ" sz="2600" dirty="0" err="1" smtClean="0">
                <a:hlinkClick r:id="rId2"/>
              </a:rPr>
              <a:t>Haka</a:t>
            </a:r>
            <a:r>
              <a:rPr lang="cs-CZ" sz="2600" dirty="0" smtClean="0"/>
              <a:t> (</a:t>
            </a:r>
            <a:r>
              <a:rPr lang="cs-CZ" sz="2600" dirty="0" err="1" smtClean="0"/>
              <a:t>traditional</a:t>
            </a:r>
            <a:r>
              <a:rPr lang="cs-CZ" sz="2600" dirty="0" smtClean="0"/>
              <a:t> </a:t>
            </a:r>
            <a:r>
              <a:rPr lang="cs-CZ" sz="2600" dirty="0" err="1" smtClean="0"/>
              <a:t>Maori</a:t>
            </a:r>
            <a:r>
              <a:rPr lang="cs-CZ" sz="2600" dirty="0" smtClean="0"/>
              <a:t> </a:t>
            </a:r>
            <a:r>
              <a:rPr lang="cs-CZ" sz="2600" dirty="0" err="1" smtClean="0"/>
              <a:t>dance</a:t>
            </a:r>
            <a:r>
              <a:rPr lang="cs-CZ" sz="2600" dirty="0" smtClean="0"/>
              <a:t> </a:t>
            </a:r>
            <a:r>
              <a:rPr lang="cs-CZ" sz="2600" dirty="0" err="1" smtClean="0"/>
              <a:t>performed</a:t>
            </a:r>
            <a:r>
              <a:rPr lang="cs-CZ" sz="2600" dirty="0" smtClean="0"/>
              <a:t>   by 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 rugby team)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308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New </a:t>
            </a:r>
            <a:r>
              <a:rPr lang="cs-CZ" sz="2600" dirty="0" err="1" smtClean="0"/>
              <a:t>Zealand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famous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its</a:t>
            </a:r>
            <a:r>
              <a:rPr lang="cs-CZ" sz="2600" dirty="0" smtClean="0"/>
              <a:t>  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beautiful</a:t>
            </a:r>
            <a:r>
              <a:rPr lang="cs-CZ" sz="2600" dirty="0" smtClean="0"/>
              <a:t> </a:t>
            </a:r>
            <a:r>
              <a:rPr lang="cs-CZ" sz="2600" dirty="0" err="1" smtClean="0"/>
              <a:t>nature</a:t>
            </a:r>
            <a:r>
              <a:rPr lang="cs-CZ" sz="2600" dirty="0" smtClean="0"/>
              <a:t> (</a:t>
            </a:r>
            <a:r>
              <a:rPr lang="cs-CZ" sz="2600" dirty="0" err="1" smtClean="0"/>
              <a:t>glacial</a:t>
            </a:r>
            <a:r>
              <a:rPr lang="cs-CZ" sz="2600" dirty="0" smtClean="0"/>
              <a:t> </a:t>
            </a:r>
            <a:r>
              <a:rPr lang="cs-CZ" sz="2600" dirty="0" err="1" smtClean="0"/>
              <a:t>lakes</a:t>
            </a:r>
            <a:r>
              <a:rPr lang="cs-CZ" sz="2600" dirty="0" smtClean="0"/>
              <a:t>, </a:t>
            </a:r>
            <a:r>
              <a:rPr lang="cs-CZ" sz="2600" dirty="0" err="1" smtClean="0"/>
              <a:t>active</a:t>
            </a:r>
            <a:r>
              <a:rPr lang="cs-CZ" sz="2600" dirty="0" smtClean="0"/>
              <a:t> </a:t>
            </a:r>
            <a:r>
              <a:rPr lang="cs-CZ" sz="2600" dirty="0" err="1" smtClean="0"/>
              <a:t>volcanoes</a:t>
            </a:r>
            <a:r>
              <a:rPr lang="cs-CZ" sz="26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best</a:t>
            </a:r>
            <a:r>
              <a:rPr lang="cs-CZ" sz="2600" dirty="0" smtClean="0"/>
              <a:t> </a:t>
            </a:r>
            <a:r>
              <a:rPr lang="cs-CZ" sz="2600" dirty="0" err="1" smtClean="0"/>
              <a:t>known</a:t>
            </a:r>
            <a:r>
              <a:rPr lang="cs-CZ" sz="2600" dirty="0" smtClean="0"/>
              <a:t> </a:t>
            </a:r>
            <a:r>
              <a:rPr lang="cs-CZ" sz="2600" dirty="0" err="1" smtClean="0"/>
              <a:t>birds</a:t>
            </a:r>
            <a:r>
              <a:rPr lang="cs-CZ" sz="2600" dirty="0" smtClean="0"/>
              <a:t> are kiwi and </a:t>
            </a:r>
            <a:r>
              <a:rPr lang="cs-CZ" sz="2600" dirty="0" err="1" smtClean="0"/>
              <a:t>endangered</a:t>
            </a:r>
            <a:r>
              <a:rPr lang="cs-CZ" sz="2600" dirty="0" smtClean="0"/>
              <a:t> kakapo (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largest</a:t>
            </a:r>
            <a:r>
              <a:rPr lang="cs-CZ" sz="2600" dirty="0" smtClean="0"/>
              <a:t> </a:t>
            </a:r>
            <a:r>
              <a:rPr lang="cs-CZ" sz="2600" dirty="0" err="1" smtClean="0"/>
              <a:t>parrot</a:t>
            </a:r>
            <a:r>
              <a:rPr lang="cs-CZ" sz="2600" dirty="0" smtClean="0"/>
              <a:t>)</a:t>
            </a:r>
          </a:p>
          <a:p>
            <a:pPr lvl="0">
              <a:buClr>
                <a:srgbClr val="86CE24"/>
              </a:buClr>
            </a:pPr>
            <a:r>
              <a:rPr lang="cs-CZ" sz="2600" dirty="0" err="1">
                <a:solidFill>
                  <a:srgbClr val="FFFFFF"/>
                </a:solidFill>
              </a:rPr>
              <a:t>Rotorua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is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famous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thermal</a:t>
            </a:r>
            <a:r>
              <a:rPr lang="cs-CZ" sz="2600" dirty="0">
                <a:solidFill>
                  <a:srgbClr val="FFFFFF"/>
                </a:solidFill>
              </a:rPr>
              <a:t> area </a:t>
            </a:r>
            <a:r>
              <a:rPr lang="cs-CZ" sz="2600" dirty="0" err="1" smtClean="0">
                <a:solidFill>
                  <a:srgbClr val="FFFFFF"/>
                </a:solidFill>
              </a:rPr>
              <a:t>with</a:t>
            </a:r>
            <a:r>
              <a:rPr lang="cs-CZ" sz="2600" dirty="0" smtClean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gushers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of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boiling</a:t>
            </a:r>
            <a:r>
              <a:rPr lang="cs-CZ" sz="2600" dirty="0">
                <a:solidFill>
                  <a:srgbClr val="FFFFFF"/>
                </a:solidFill>
              </a:rPr>
              <a:t> </a:t>
            </a:r>
            <a:r>
              <a:rPr lang="cs-CZ" sz="2600" dirty="0" err="1">
                <a:solidFill>
                  <a:srgbClr val="FFFFFF"/>
                </a:solidFill>
              </a:rPr>
              <a:t>water</a:t>
            </a:r>
            <a:endParaRPr lang="en-US" sz="2600" dirty="0">
              <a:solidFill>
                <a:srgbClr val="FFFFFF"/>
              </a:solidFill>
            </a:endParaRPr>
          </a:p>
          <a:p>
            <a:pPr lvl="0">
              <a:buClr>
                <a:srgbClr val="86CE24"/>
              </a:buClr>
            </a:pPr>
            <a:endParaRPr lang="cs-CZ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185173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Famous people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5800" y="1600201"/>
            <a:ext cx="8458200" cy="3733800"/>
          </a:xfrm>
        </p:spPr>
        <p:txBody>
          <a:bodyPr numCol="2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Sir Peter Jackson</a:t>
            </a:r>
          </a:p>
          <a:p>
            <a:pPr>
              <a:lnSpc>
                <a:spcPct val="160000"/>
              </a:lnSpc>
            </a:pPr>
            <a:r>
              <a:rPr lang="cs-CZ" sz="2600" dirty="0" smtClean="0"/>
              <a:t>Sir Edmund Hillary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Abel </a:t>
            </a:r>
            <a:r>
              <a:rPr lang="cs-CZ" sz="2600" dirty="0" err="1" smtClean="0"/>
              <a:t>Tasman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Russell</a:t>
            </a:r>
            <a:r>
              <a:rPr lang="cs-CZ" sz="2600" dirty="0" smtClean="0"/>
              <a:t> </a:t>
            </a:r>
            <a:r>
              <a:rPr lang="cs-CZ" sz="2600" dirty="0" err="1" smtClean="0"/>
              <a:t>Crowe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Ryan</a:t>
            </a:r>
            <a:r>
              <a:rPr lang="cs-CZ" sz="2600" dirty="0" smtClean="0"/>
              <a:t> </a:t>
            </a:r>
            <a:r>
              <a:rPr lang="cs-CZ" sz="2600" dirty="0" err="1" smtClean="0"/>
              <a:t>Nelsen</a:t>
            </a:r>
            <a:r>
              <a:rPr lang="cs-CZ" sz="2600" dirty="0" smtClean="0"/>
              <a:t> (</a:t>
            </a:r>
            <a:r>
              <a:rPr lang="cs-CZ" sz="2600" dirty="0" err="1" smtClean="0"/>
              <a:t>footballer</a:t>
            </a:r>
            <a:r>
              <a:rPr lang="cs-CZ" sz="2600" dirty="0" smtClean="0"/>
              <a:t>) 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Richie</a:t>
            </a:r>
            <a:r>
              <a:rPr lang="cs-CZ" sz="2600" dirty="0" smtClean="0"/>
              <a:t> </a:t>
            </a:r>
            <a:r>
              <a:rPr lang="cs-CZ" sz="2600" dirty="0" err="1" smtClean="0"/>
              <a:t>McCaw</a:t>
            </a:r>
            <a:r>
              <a:rPr lang="cs-CZ" sz="2600" dirty="0" smtClean="0"/>
              <a:t> (rugby </a:t>
            </a:r>
            <a:r>
              <a:rPr lang="cs-CZ" sz="2600" dirty="0" err="1" smtClean="0"/>
              <a:t>player</a:t>
            </a:r>
            <a:r>
              <a:rPr lang="cs-CZ" sz="2600" dirty="0" smtClean="0"/>
              <a:t>)</a:t>
            </a:r>
          </a:p>
          <a:p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97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Resources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Slide 3 – 13 vlastní tvorba</a:t>
            </a:r>
          </a:p>
          <a:p>
            <a:r>
              <a:rPr lang="cs-CZ" dirty="0" smtClean="0"/>
              <a:t>Zdroj obrázku: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25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1806</TotalTime>
  <Words>327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 Pop</vt:lpstr>
      <vt:lpstr>Prezentace aplikace PowerPoint</vt:lpstr>
      <vt:lpstr>Prezentace aplikace PowerPoint</vt:lpstr>
      <vt:lpstr>NEW ZEALAND</vt:lpstr>
      <vt:lpstr>Content</vt:lpstr>
      <vt:lpstr>Geography</vt:lpstr>
      <vt:lpstr>Geography</vt:lpstr>
      <vt:lpstr>History   </vt:lpstr>
      <vt:lpstr>The capital</vt:lpstr>
      <vt:lpstr>Big cities</vt:lpstr>
      <vt:lpstr>BIG CITIES</vt:lpstr>
      <vt:lpstr>Sport</vt:lpstr>
      <vt:lpstr>Nature</vt:lpstr>
      <vt:lpstr>Famous people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ZEALAND</dc:title>
  <dc:creator>PC8</dc:creator>
  <cp:lastModifiedBy>PC8</cp:lastModifiedBy>
  <cp:revision>51</cp:revision>
  <dcterms:created xsi:type="dcterms:W3CDTF">2012-12-31T07:23:41Z</dcterms:created>
  <dcterms:modified xsi:type="dcterms:W3CDTF">2013-11-06T21:56:05Z</dcterms:modified>
</cp:coreProperties>
</file>