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96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dirty="0" smtClean="0"/>
            <a:t>PRO5.ROČNÍK_14_procvičování </a:t>
          </a:r>
          <a:r>
            <a:rPr lang="cs-CZ" dirty="0" err="1" smtClean="0"/>
            <a:t>podst.jmen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</a:t>
          </a:r>
          <a:r>
            <a:rPr lang="cs-CZ" sz="1800" kern="1200" dirty="0" smtClean="0"/>
            <a:t>PRO5.ROČNÍK_14_procvičování </a:t>
          </a:r>
          <a:r>
            <a:rPr lang="cs-CZ" sz="1800" kern="1200" dirty="0" err="1" smtClean="0"/>
            <a:t>podst.jmen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97" r:id="rId1"/>
    <p:sldLayoutId id="2147484598" r:id="rId2"/>
    <p:sldLayoutId id="2147484599" r:id="rId3"/>
    <p:sldLayoutId id="2147484600" r:id="rId4"/>
    <p:sldLayoutId id="2147484601" r:id="rId5"/>
    <p:sldLayoutId id="2147484602" r:id="rId6"/>
    <p:sldLayoutId id="2147484603" r:id="rId7"/>
    <p:sldLayoutId id="2147484604" r:id="rId8"/>
    <p:sldLayoutId id="2147484605" r:id="rId9"/>
    <p:sldLayoutId id="2147484606" r:id="rId10"/>
    <p:sldLayoutId id="2147484607" r:id="rId11"/>
    <p:sldLayoutId id="2147484608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1856705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612576" y="5301208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slouží k procvičování </a:t>
            </a:r>
            <a:r>
              <a:rPr lang="cs-CZ" sz="2400" dirty="0" smtClean="0">
                <a:solidFill>
                  <a:schemeClr val="tx1"/>
                </a:solidFill>
              </a:rPr>
              <a:t>podstatných </a:t>
            </a:r>
            <a:r>
              <a:rPr lang="cs-CZ" sz="2400" dirty="0" smtClean="0">
                <a:solidFill>
                  <a:schemeClr val="tx1"/>
                </a:solidFill>
              </a:rPr>
              <a:t>jmen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i-y a nad podstatné jméno napiš pád: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1956640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učitel-, o </a:t>
                      </a:r>
                      <a:r>
                        <a:rPr lang="cs-CZ" sz="2400" dirty="0" err="1" smtClean="0"/>
                        <a:t>astronautov</a:t>
                      </a:r>
                      <a:r>
                        <a:rPr lang="cs-CZ" sz="2400" dirty="0" smtClean="0"/>
                        <a:t>-, páv-, na </a:t>
                      </a:r>
                      <a:r>
                        <a:rPr lang="cs-CZ" sz="2400" dirty="0" err="1" smtClean="0"/>
                        <a:t>břez</a:t>
                      </a:r>
                      <a:r>
                        <a:rPr lang="cs-CZ" sz="2400" dirty="0" smtClean="0"/>
                        <a:t>-ch, horské hotel-, nosí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zpráv-, </a:t>
                      </a:r>
                      <a:r>
                        <a:rPr lang="cs-CZ" sz="2400" dirty="0" err="1" smtClean="0"/>
                        <a:t>přátelstv</a:t>
                      </a:r>
                      <a:r>
                        <a:rPr lang="cs-CZ" sz="2400" dirty="0" smtClean="0"/>
                        <a:t>- mezi </a:t>
                      </a:r>
                      <a:r>
                        <a:rPr lang="cs-CZ" sz="2400" dirty="0" err="1" smtClean="0"/>
                        <a:t>ps</a:t>
                      </a:r>
                      <a:r>
                        <a:rPr lang="cs-CZ" sz="2400" dirty="0" smtClean="0"/>
                        <a:t>-, připoután provaz-, s drahokam-,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nad </a:t>
                      </a:r>
                      <a:r>
                        <a:rPr lang="cs-CZ" sz="2400" dirty="0" err="1" smtClean="0"/>
                        <a:t>mapam</a:t>
                      </a:r>
                      <a:r>
                        <a:rPr lang="cs-CZ" sz="2400" dirty="0" smtClean="0"/>
                        <a:t>-, ve </a:t>
                      </a:r>
                      <a:r>
                        <a:rPr lang="cs-CZ" sz="2400" dirty="0" err="1" smtClean="0"/>
                        <a:t>vs</a:t>
                      </a:r>
                      <a:r>
                        <a:rPr lang="cs-CZ" sz="2400" dirty="0" smtClean="0"/>
                        <a:t>-, v obuv-, na postel-, s </a:t>
                      </a:r>
                      <a:r>
                        <a:rPr lang="cs-CZ" sz="2400" dirty="0" err="1" smtClean="0"/>
                        <a:t>vesl</a:t>
                      </a:r>
                      <a:r>
                        <a:rPr lang="cs-CZ" sz="2400" dirty="0" smtClean="0"/>
                        <a:t>-, chovají </a:t>
                      </a:r>
                      <a:r>
                        <a:rPr lang="cs-CZ" sz="2400" dirty="0" err="1" smtClean="0"/>
                        <a:t>osl</a:t>
                      </a:r>
                      <a:r>
                        <a:rPr lang="cs-CZ" sz="2400" dirty="0" smtClean="0"/>
                        <a:t>-,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stolní lamp-, v košil-, na </a:t>
                      </a:r>
                      <a:r>
                        <a:rPr lang="cs-CZ" sz="2400" dirty="0" err="1" smtClean="0"/>
                        <a:t>pol</a:t>
                      </a:r>
                      <a:r>
                        <a:rPr lang="cs-CZ" sz="2400" dirty="0" smtClean="0"/>
                        <a:t>-ch, pod </a:t>
                      </a:r>
                      <a:r>
                        <a:rPr lang="cs-CZ" sz="2400" dirty="0" err="1" smtClean="0"/>
                        <a:t>počítadl</a:t>
                      </a:r>
                      <a:r>
                        <a:rPr lang="cs-CZ" sz="2400" dirty="0" smtClean="0"/>
                        <a:t>-,nad </a:t>
                      </a:r>
                      <a:r>
                        <a:rPr lang="cs-CZ" sz="2400" dirty="0" err="1" smtClean="0"/>
                        <a:t>střecham</a:t>
                      </a:r>
                      <a:r>
                        <a:rPr lang="cs-CZ" sz="2400" dirty="0" smtClean="0"/>
                        <a:t>-,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870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i-y a nad podstatné jméno napiš pád: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859295"/>
              </p:ext>
            </p:extLst>
          </p:nvPr>
        </p:nvGraphicFramePr>
        <p:xfrm>
          <a:off x="457200" y="1600200"/>
          <a:ext cx="82296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6                   6                 1             6                       1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 učitel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o astronautov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páv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na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břez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r>
                        <a:rPr lang="cs-CZ" sz="2400" dirty="0" smtClean="0"/>
                        <a:t>, horské hotel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 nosí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4             1                     7                            7                     7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zpráv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 přátelstv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400" dirty="0" smtClean="0"/>
                        <a:t> mezi ps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 připoután provaz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 s drahokam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7              6            6               6               7                4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nad mapam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ve vs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v obuv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na postel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s vesl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 chovají osl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        1           6               6                     7                       7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stolní lamp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, v košil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 na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pol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r>
                        <a:rPr lang="cs-CZ" sz="2400" dirty="0" smtClean="0"/>
                        <a:t>, pod 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počítadl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,nad</a:t>
                      </a:r>
                      <a:r>
                        <a:rPr lang="cs-CZ" sz="2400" dirty="0" smtClean="0"/>
                        <a:t> střecham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cs-CZ" sz="2400" dirty="0" smtClean="0"/>
                        <a:t>,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446668" y="2564904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46668" y="2132856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39772" y="3501008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39772" y="4440680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62126" y="5301208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46668" y="3078979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46668" y="4005064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46668" y="4845555"/>
            <a:ext cx="820891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43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slova ve správných tvarech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478200"/>
              </p:ext>
            </p:extLst>
          </p:nvPr>
        </p:nvGraphicFramePr>
        <p:xfrm>
          <a:off x="457200" y="1600200"/>
          <a:ext cx="8229600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stůl-7.p.č.mn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les-6.p.č.mn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datel-1.p.č.mn.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holoubě-7.p.č.mn.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Břeclav-3.p.č.j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močál-1.p.č.mn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pes-5.p.č.mn.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Bratislava-2.p.č.j.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červ-1.p.č.mn.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zahrada-7.p.č.mn.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jetel-6.p.č.j.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550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slova a vzory ve správných tvarech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0149628"/>
              </p:ext>
            </p:extLst>
          </p:nvPr>
        </p:nvGraphicFramePr>
        <p:xfrm>
          <a:off x="457200" y="1600200"/>
          <a:ext cx="8229600" cy="4729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stůl-7.p.č.mn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stoly - hrady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les-6.p.č.mn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 lesích</a:t>
                      </a:r>
                      <a:r>
                        <a:rPr lang="cs-CZ" sz="2000" baseline="0" dirty="0" smtClean="0"/>
                        <a:t> - lesích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datel-1.p.č.mn.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datli - páni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holoubě-7.p.č.mn.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holoubaty - kuřaty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Břeclav-3.p.č.j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 Břeclavi - kosti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močál-1.p.č.mn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močály - hrady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pes-5.p.č.mn.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psi - páni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Bratislava-2.p.č.j.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Bratislavy - ženy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červ-1.p.č.mn.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červi - páni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zahrada-7.p.č.mn.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zahradami - ženami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jetel-6.p.č.j.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r>
                        <a:rPr lang="cs-CZ" sz="2000" baseline="0" dirty="0" smtClean="0"/>
                        <a:t> jeteli - stroji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572000" y="1988840"/>
            <a:ext cx="2448272" cy="43924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99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1142</TotalTime>
  <Words>273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YamatoPainting</vt:lpstr>
      <vt:lpstr>Prezentace aplikace PowerPoint</vt:lpstr>
      <vt:lpstr>Doplň i-y a nad podstatné jméno napiš pád:</vt:lpstr>
      <vt:lpstr>Doplň i-y a nad podstatné jméno napiš pád:</vt:lpstr>
      <vt:lpstr>Napiš slova ve správných tvarech</vt:lpstr>
      <vt:lpstr>Napiš slova a vzory ve správných tvarech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101</cp:revision>
  <dcterms:created xsi:type="dcterms:W3CDTF">2011-10-11T06:33:29Z</dcterms:created>
  <dcterms:modified xsi:type="dcterms:W3CDTF">2011-11-10T12:43:25Z</dcterms:modified>
</cp:coreProperties>
</file>