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56" r:id="rId4"/>
    <p:sldId id="258" r:id="rId5"/>
    <p:sldId id="262" r:id="rId6"/>
    <p:sldId id="259" r:id="rId7"/>
    <p:sldId id="263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7D0F962-1D17-42B1-8BBC-08AAE000A63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4BE9A1E0-48A7-448A-9FF8-7F530628718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744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716" y="1916832"/>
            <a:ext cx="6322567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076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60835"/>
            <a:ext cx="7772400" cy="3573166"/>
          </a:xfrm>
        </p:spPr>
        <p:txBody>
          <a:bodyPr/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cvičení a otázky určené k zopakování a upevnění učiva.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47" y="260649"/>
            <a:ext cx="689451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879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NEW ZEALAND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/>
              <a:t>E</a:t>
            </a:r>
            <a:r>
              <a:rPr lang="cs-CZ" sz="3600" dirty="0" err="1" smtClean="0"/>
              <a:t>xercises</a:t>
            </a:r>
            <a:endParaRPr lang="cs-CZ" sz="3600" dirty="0"/>
          </a:p>
        </p:txBody>
      </p:sp>
      <p:pic>
        <p:nvPicPr>
          <p:cNvPr id="1027" name="Picture 3" descr="C:\Users\zpetrikovova00\AppData\Local\Microsoft\Windows\Temporary Internet Files\Content.IE5\IVF65YXU\MC900326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052736"/>
            <a:ext cx="2160240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94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600" dirty="0" err="1" smtClean="0"/>
              <a:t>Who</a:t>
            </a:r>
            <a:r>
              <a:rPr lang="cs-CZ" sz="2600" dirty="0" smtClean="0"/>
              <a:t> are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original</a:t>
            </a:r>
            <a:r>
              <a:rPr lang="cs-CZ" sz="2600" dirty="0" smtClean="0"/>
              <a:t> </a:t>
            </a:r>
            <a:r>
              <a:rPr lang="cs-CZ" sz="2600" dirty="0" err="1" smtClean="0"/>
              <a:t>inhabitants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New </a:t>
            </a:r>
            <a:r>
              <a:rPr lang="cs-CZ" sz="2600" dirty="0" err="1" smtClean="0"/>
              <a:t>Zealand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Which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official</a:t>
            </a:r>
            <a:r>
              <a:rPr lang="cs-CZ" sz="2600" dirty="0" smtClean="0"/>
              <a:t> </a:t>
            </a:r>
            <a:r>
              <a:rPr lang="cs-CZ" sz="2600" dirty="0" err="1" smtClean="0"/>
              <a:t>language</a:t>
            </a:r>
            <a:r>
              <a:rPr lang="cs-CZ" sz="2600" dirty="0" smtClean="0"/>
              <a:t> in NZ and </a:t>
            </a:r>
            <a:r>
              <a:rPr lang="cs-CZ" sz="2600" dirty="0" err="1" smtClean="0"/>
              <a:t>Australia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capital</a:t>
            </a:r>
            <a:r>
              <a:rPr lang="cs-CZ" sz="2600" dirty="0" smtClean="0"/>
              <a:t> city?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Where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NZ </a:t>
            </a:r>
            <a:r>
              <a:rPr lang="cs-CZ" sz="2600" dirty="0" err="1" smtClean="0"/>
              <a:t>situated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Who</a:t>
            </a:r>
            <a:r>
              <a:rPr lang="cs-CZ" sz="2600" dirty="0" smtClean="0"/>
              <a:t> are </a:t>
            </a:r>
            <a:r>
              <a:rPr lang="cs-CZ" sz="2600" dirty="0" err="1" smtClean="0"/>
              <a:t>Maori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What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about</a:t>
            </a:r>
            <a:r>
              <a:rPr lang="cs-CZ" sz="2600" dirty="0" smtClean="0"/>
              <a:t> </a:t>
            </a:r>
            <a:r>
              <a:rPr lang="cs-CZ" sz="2600" dirty="0" err="1" smtClean="0"/>
              <a:t>movie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Lord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Ring?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43445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Which</a:t>
            </a:r>
            <a:r>
              <a:rPr lang="cs-CZ" sz="2400" dirty="0" smtClean="0"/>
              <a:t> </a:t>
            </a:r>
            <a:r>
              <a:rPr lang="cs-CZ" sz="2400" dirty="0" err="1" smtClean="0"/>
              <a:t>places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to visit in NZ and </a:t>
            </a:r>
            <a:r>
              <a:rPr lang="cs-CZ" sz="2400" dirty="0" err="1" smtClean="0"/>
              <a:t>why</a:t>
            </a:r>
            <a:r>
              <a:rPr lang="cs-CZ" sz="24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Whar</a:t>
            </a:r>
            <a:r>
              <a:rPr lang="cs-CZ" sz="2400" dirty="0" smtClean="0"/>
              <a:t> are </a:t>
            </a:r>
            <a:r>
              <a:rPr lang="cs-CZ" sz="2400" dirty="0" err="1" smtClean="0"/>
              <a:t>typical</a:t>
            </a:r>
            <a:r>
              <a:rPr lang="cs-CZ" sz="2400" dirty="0" smtClean="0"/>
              <a:t> </a:t>
            </a:r>
            <a:r>
              <a:rPr lang="cs-CZ" sz="2400" dirty="0" err="1" smtClean="0"/>
              <a:t>features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NZ?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Why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NZ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speaking</a:t>
            </a:r>
            <a:r>
              <a:rPr lang="cs-CZ" sz="2400" dirty="0" smtClean="0"/>
              <a:t> country?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Which</a:t>
            </a:r>
            <a:r>
              <a:rPr lang="cs-CZ" sz="2400" dirty="0" smtClean="0"/>
              <a:t> </a:t>
            </a:r>
            <a:r>
              <a:rPr lang="cs-CZ" sz="2400" dirty="0" err="1" smtClean="0"/>
              <a:t>cities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visit in NZ?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Haka</a:t>
            </a:r>
            <a:r>
              <a:rPr lang="cs-CZ" sz="2400" dirty="0" smtClean="0"/>
              <a:t> </a:t>
            </a:r>
            <a:r>
              <a:rPr lang="cs-CZ" sz="2400" dirty="0" err="1" smtClean="0"/>
              <a:t>originally</a:t>
            </a:r>
            <a:r>
              <a:rPr lang="cs-CZ" sz="2400" dirty="0" smtClean="0"/>
              <a:t> and </a:t>
            </a:r>
            <a:r>
              <a:rPr lang="cs-CZ" sz="2400" dirty="0" err="1" smtClean="0"/>
              <a:t>why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so </a:t>
            </a:r>
            <a:r>
              <a:rPr lang="cs-CZ" sz="2400" dirty="0" err="1" smtClean="0"/>
              <a:t>popular</a:t>
            </a:r>
            <a:r>
              <a:rPr lang="cs-CZ" sz="24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famous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know</a:t>
            </a:r>
            <a:r>
              <a:rPr lang="cs-CZ" sz="2400" dirty="0" smtClean="0"/>
              <a:t>?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081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600" dirty="0"/>
              <a:t>The highest peak is </a:t>
            </a:r>
            <a:r>
              <a:rPr lang="en-US" sz="2600" b="1" dirty="0"/>
              <a:t>Mt. Cook </a:t>
            </a:r>
            <a:endParaRPr lang="cs-CZ" sz="2600" b="1" dirty="0" smtClean="0"/>
          </a:p>
          <a:p>
            <a:pPr lvl="0">
              <a:lnSpc>
                <a:spcPct val="150000"/>
              </a:lnSpc>
            </a:pPr>
            <a:r>
              <a:rPr lang="cs-CZ" sz="2600" dirty="0" err="1">
                <a:solidFill>
                  <a:srgbClr val="FFFFFF"/>
                </a:solidFill>
              </a:rPr>
              <a:t>The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islands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were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discovered</a:t>
            </a:r>
            <a:r>
              <a:rPr lang="cs-CZ" sz="2600" dirty="0">
                <a:solidFill>
                  <a:srgbClr val="FFFFFF"/>
                </a:solidFill>
              </a:rPr>
              <a:t> by a </a:t>
            </a:r>
            <a:r>
              <a:rPr lang="cs-CZ" sz="2600" dirty="0" err="1">
                <a:solidFill>
                  <a:srgbClr val="FFFFFF"/>
                </a:solidFill>
              </a:rPr>
              <a:t>Dutch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explorer</a:t>
            </a:r>
            <a:r>
              <a:rPr lang="cs-CZ" sz="2600" dirty="0">
                <a:solidFill>
                  <a:srgbClr val="FFFFFF"/>
                </a:solidFill>
              </a:rPr>
              <a:t> and </a:t>
            </a:r>
            <a:r>
              <a:rPr lang="cs-CZ" sz="2600" dirty="0" err="1">
                <a:solidFill>
                  <a:srgbClr val="FFFFFF"/>
                </a:solidFill>
              </a:rPr>
              <a:t>navigator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b="1" dirty="0">
                <a:solidFill>
                  <a:srgbClr val="FFFFFF"/>
                </a:solidFill>
              </a:rPr>
              <a:t>Abel </a:t>
            </a:r>
            <a:r>
              <a:rPr lang="cs-CZ" sz="2600" b="1" dirty="0" err="1">
                <a:solidFill>
                  <a:srgbClr val="FFFFFF"/>
                </a:solidFill>
              </a:rPr>
              <a:t>Tasman</a:t>
            </a:r>
            <a:r>
              <a:rPr lang="cs-CZ" sz="2600" b="1" dirty="0">
                <a:solidFill>
                  <a:srgbClr val="FFFFFF"/>
                </a:solidFill>
              </a:rPr>
              <a:t> </a:t>
            </a:r>
            <a:r>
              <a:rPr lang="cs-CZ" sz="2600" dirty="0">
                <a:solidFill>
                  <a:srgbClr val="FFFFFF"/>
                </a:solidFill>
              </a:rPr>
              <a:t>in 1642</a:t>
            </a:r>
          </a:p>
          <a:p>
            <a:pPr>
              <a:lnSpc>
                <a:spcPct val="150000"/>
              </a:lnSpc>
            </a:pPr>
            <a:r>
              <a:rPr lang="cs-CZ" sz="2600" dirty="0" err="1"/>
              <a:t>The</a:t>
            </a:r>
            <a:r>
              <a:rPr lang="cs-CZ" sz="2600" dirty="0"/>
              <a:t> most </a:t>
            </a:r>
            <a:r>
              <a:rPr lang="cs-CZ" sz="2600" dirty="0" err="1"/>
              <a:t>favourite</a:t>
            </a:r>
            <a:r>
              <a:rPr lang="cs-CZ" sz="2600" dirty="0"/>
              <a:t> sport </a:t>
            </a:r>
            <a:r>
              <a:rPr lang="cs-CZ" sz="2600" dirty="0" err="1"/>
              <a:t>is</a:t>
            </a:r>
            <a:r>
              <a:rPr lang="cs-CZ" sz="2600" dirty="0"/>
              <a:t> </a:t>
            </a:r>
            <a:r>
              <a:rPr lang="cs-CZ" sz="2600" b="1" dirty="0" err="1"/>
              <a:t>rugby</a:t>
            </a:r>
            <a:endParaRPr lang="cs-CZ" sz="2600" b="1" dirty="0"/>
          </a:p>
          <a:p>
            <a:pPr>
              <a:lnSpc>
                <a:spcPct val="150000"/>
              </a:lnSpc>
            </a:pP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/>
              <a:t>best</a:t>
            </a:r>
            <a:r>
              <a:rPr lang="cs-CZ" sz="2600" dirty="0"/>
              <a:t> </a:t>
            </a:r>
            <a:r>
              <a:rPr lang="cs-CZ" sz="2600" dirty="0" err="1"/>
              <a:t>known</a:t>
            </a:r>
            <a:r>
              <a:rPr lang="cs-CZ" sz="2600" dirty="0"/>
              <a:t> </a:t>
            </a:r>
            <a:r>
              <a:rPr lang="cs-CZ" sz="2600" dirty="0" err="1"/>
              <a:t>birds</a:t>
            </a:r>
            <a:r>
              <a:rPr lang="cs-CZ" sz="2600" dirty="0"/>
              <a:t> are </a:t>
            </a:r>
            <a:r>
              <a:rPr lang="cs-CZ" sz="2600" b="1" dirty="0"/>
              <a:t>kiwi</a:t>
            </a:r>
            <a:r>
              <a:rPr lang="cs-CZ" sz="2600" dirty="0"/>
              <a:t> and </a:t>
            </a:r>
            <a:r>
              <a:rPr lang="cs-CZ" sz="2600" dirty="0" err="1"/>
              <a:t>endangered</a:t>
            </a:r>
            <a:r>
              <a:rPr lang="cs-CZ" sz="2600" dirty="0"/>
              <a:t> </a:t>
            </a:r>
            <a:r>
              <a:rPr lang="cs-CZ" sz="2600" b="1" dirty="0"/>
              <a:t>kakapo</a:t>
            </a:r>
          </a:p>
        </p:txBody>
      </p:sp>
    </p:spTree>
    <p:extLst>
      <p:ext uri="{BB962C8B-B14F-4D97-AF65-F5344CB8AC3E}">
        <p14:creationId xmlns:p14="http://schemas.microsoft.com/office/powerpoint/2010/main" val="245396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THE </a:t>
            </a:r>
            <a:r>
              <a:rPr lang="cs-CZ" dirty="0" err="1" smtClean="0"/>
              <a:t>Gaps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cs-CZ" sz="2400" b="1" dirty="0" err="1">
                <a:solidFill>
                  <a:srgbClr val="FFFFFF"/>
                </a:solidFill>
              </a:rPr>
              <a:t>Dunedin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is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known</a:t>
            </a:r>
            <a:r>
              <a:rPr lang="cs-CZ" sz="2400" dirty="0">
                <a:solidFill>
                  <a:srgbClr val="FFFFFF"/>
                </a:solidFill>
              </a:rPr>
              <a:t> as a </a:t>
            </a:r>
            <a:r>
              <a:rPr lang="cs-CZ" sz="2400" dirty="0" err="1">
                <a:solidFill>
                  <a:srgbClr val="FFFFFF"/>
                </a:solidFill>
              </a:rPr>
              <a:t>students´city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because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there</a:t>
            </a:r>
            <a:r>
              <a:rPr lang="cs-CZ" sz="2400" dirty="0">
                <a:solidFill>
                  <a:srgbClr val="FFFFFF"/>
                </a:solidFill>
              </a:rPr>
              <a:t> are a lot </a:t>
            </a:r>
            <a:r>
              <a:rPr lang="cs-CZ" sz="2400" dirty="0" err="1">
                <a:solidFill>
                  <a:srgbClr val="FFFFFF"/>
                </a:solidFill>
              </a:rPr>
              <a:t>of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universities</a:t>
            </a:r>
            <a:r>
              <a:rPr lang="cs-CZ" sz="2400" dirty="0" smtClean="0">
                <a:solidFill>
                  <a:srgbClr val="FFFFFF"/>
                </a:solidFill>
              </a:rPr>
              <a:t>.</a:t>
            </a:r>
          </a:p>
          <a:p>
            <a:pPr lvl="0">
              <a:lnSpc>
                <a:spcPct val="150000"/>
              </a:lnSpc>
            </a:pPr>
            <a:r>
              <a:rPr lang="cs-CZ" sz="2400" b="1" dirty="0" smtClean="0">
                <a:solidFill>
                  <a:srgbClr val="FFFFFF"/>
                </a:solidFill>
              </a:rPr>
              <a:t>Wellington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is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mostly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hilly</a:t>
            </a:r>
            <a:r>
              <a:rPr lang="cs-CZ" sz="2400" dirty="0" smtClean="0">
                <a:solidFill>
                  <a:srgbClr val="FFFFFF"/>
                </a:solidFill>
              </a:rPr>
              <a:t>.</a:t>
            </a:r>
          </a:p>
          <a:p>
            <a:pPr lvl="0">
              <a:lnSpc>
                <a:spcPct val="150000"/>
              </a:lnSpc>
            </a:pPr>
            <a:r>
              <a:rPr lang="cs-CZ" sz="2400" dirty="0" err="1" smtClean="0">
                <a:solidFill>
                  <a:srgbClr val="FFFFFF"/>
                </a:solidFill>
              </a:rPr>
              <a:t>The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head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of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this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state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is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the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b="1" dirty="0" err="1">
                <a:solidFill>
                  <a:srgbClr val="FFFFFF"/>
                </a:solidFill>
              </a:rPr>
              <a:t>Q</a:t>
            </a:r>
            <a:r>
              <a:rPr lang="cs-CZ" sz="2400" b="1" dirty="0" err="1" smtClean="0">
                <a:solidFill>
                  <a:srgbClr val="FFFFFF"/>
                </a:solidFill>
              </a:rPr>
              <a:t>ueen</a:t>
            </a:r>
            <a:r>
              <a:rPr lang="cs-CZ" sz="2400" b="1" dirty="0" smtClean="0">
                <a:solidFill>
                  <a:srgbClr val="FFFFFF"/>
                </a:solidFill>
              </a:rPr>
              <a:t>.</a:t>
            </a:r>
          </a:p>
          <a:p>
            <a:pPr lvl="0">
              <a:lnSpc>
                <a:spcPct val="150000"/>
              </a:lnSpc>
            </a:pPr>
            <a:r>
              <a:rPr lang="cs-CZ" sz="2400" dirty="0" smtClean="0">
                <a:solidFill>
                  <a:srgbClr val="FFFFFF"/>
                </a:solidFill>
              </a:rPr>
              <a:t>New </a:t>
            </a:r>
            <a:r>
              <a:rPr lang="cs-CZ" sz="2400" dirty="0" err="1" smtClean="0">
                <a:solidFill>
                  <a:srgbClr val="FFFFFF"/>
                </a:solidFill>
              </a:rPr>
              <a:t>Zealand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is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an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b="1" dirty="0" err="1" smtClean="0">
                <a:solidFill>
                  <a:srgbClr val="FFFFFF"/>
                </a:solidFill>
              </a:rPr>
              <a:t>island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county</a:t>
            </a:r>
            <a:r>
              <a:rPr lang="cs-CZ" sz="2400" dirty="0" smtClean="0">
                <a:solidFill>
                  <a:srgbClr val="FFFFFF"/>
                </a:solidFill>
              </a:rPr>
              <a:t> in </a:t>
            </a:r>
            <a:r>
              <a:rPr lang="cs-CZ" sz="2400" dirty="0" err="1" smtClean="0">
                <a:solidFill>
                  <a:srgbClr val="FFFFFF"/>
                </a:solidFill>
              </a:rPr>
              <a:t>the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b="1" dirty="0" err="1" smtClean="0">
                <a:solidFill>
                  <a:srgbClr val="FFFFFF"/>
                </a:solidFill>
              </a:rPr>
              <a:t>Pacific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Ocean</a:t>
            </a:r>
            <a:r>
              <a:rPr lang="cs-CZ" sz="2400" dirty="0" smtClean="0">
                <a:solidFill>
                  <a:srgbClr val="FFFFFF"/>
                </a:solidFill>
              </a:rPr>
              <a:t>.</a:t>
            </a:r>
          </a:p>
          <a:p>
            <a:pPr lvl="0">
              <a:lnSpc>
                <a:spcPct val="150000"/>
              </a:lnSpc>
            </a:pPr>
            <a:r>
              <a:rPr lang="cs-CZ" sz="2400" dirty="0" err="1" smtClean="0">
                <a:solidFill>
                  <a:srgbClr val="FFFFFF"/>
                </a:solidFill>
              </a:rPr>
              <a:t>Typical</a:t>
            </a:r>
            <a:r>
              <a:rPr lang="cs-CZ" sz="2400" dirty="0" smtClean="0">
                <a:solidFill>
                  <a:srgbClr val="FFFFFF"/>
                </a:solidFill>
              </a:rPr>
              <a:t> are </a:t>
            </a:r>
            <a:r>
              <a:rPr lang="cs-CZ" sz="2400" b="1" dirty="0" err="1" smtClean="0">
                <a:solidFill>
                  <a:srgbClr val="FFFFFF"/>
                </a:solidFill>
              </a:rPr>
              <a:t>volcanoes</a:t>
            </a:r>
            <a:r>
              <a:rPr lang="cs-CZ" sz="2400" b="1" dirty="0" smtClean="0">
                <a:solidFill>
                  <a:srgbClr val="FFFFFF"/>
                </a:solidFill>
              </a:rPr>
              <a:t> </a:t>
            </a:r>
            <a:r>
              <a:rPr lang="cs-CZ" sz="2400" dirty="0" smtClean="0">
                <a:solidFill>
                  <a:srgbClr val="FFFFFF"/>
                </a:solidFill>
              </a:rPr>
              <a:t>but </a:t>
            </a:r>
            <a:r>
              <a:rPr lang="cs-CZ" sz="2400" dirty="0" err="1" smtClean="0">
                <a:solidFill>
                  <a:srgbClr val="FFFFFF"/>
                </a:solidFill>
              </a:rPr>
              <a:t>they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could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be</a:t>
            </a:r>
            <a:r>
              <a:rPr lang="cs-CZ" sz="2400" dirty="0" smtClean="0">
                <a:solidFill>
                  <a:srgbClr val="FFFFFF"/>
                </a:solidFill>
              </a:rPr>
              <a:t> very </a:t>
            </a:r>
            <a:r>
              <a:rPr lang="cs-CZ" sz="2400" dirty="0" err="1" smtClean="0">
                <a:solidFill>
                  <a:srgbClr val="FFFFFF"/>
                </a:solidFill>
              </a:rPr>
              <a:t>dangerous</a:t>
            </a:r>
            <a:r>
              <a:rPr lang="cs-CZ" sz="2400" dirty="0" smtClean="0">
                <a:solidFill>
                  <a:srgbClr val="FFFFFF"/>
                </a:solidFill>
              </a:rPr>
              <a:t>.</a:t>
            </a:r>
          </a:p>
          <a:p>
            <a:pPr lvl="0">
              <a:lnSpc>
                <a:spcPct val="150000"/>
              </a:lnSpc>
            </a:pPr>
            <a:endParaRPr lang="cs-CZ" sz="2400" dirty="0" smtClean="0">
              <a:solidFill>
                <a:srgbClr val="FFFFFF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82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CAN </a:t>
            </a:r>
            <a:r>
              <a:rPr lang="cs-CZ" dirty="0" smtClean="0"/>
              <a:t>YOU SAY </a:t>
            </a:r>
            <a:r>
              <a:rPr lang="cs-CZ" dirty="0" smtClean="0"/>
              <a:t>ABOUT….?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13959"/>
            <a:ext cx="2244849" cy="384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69993"/>
            <a:ext cx="2880320" cy="1941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72816"/>
            <a:ext cx="2194396" cy="1596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69096"/>
            <a:ext cx="2448272" cy="326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3952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CAN YOU SAY ABOUT 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3241251" cy="1786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491" y="3501008"/>
            <a:ext cx="3168352" cy="1839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34827"/>
            <a:ext cx="3574688" cy="2932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2162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340768"/>
            <a:ext cx="7772400" cy="3993233"/>
          </a:xfrm>
        </p:spPr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dirty="0" smtClean="0"/>
              <a:t>3 – 9 Vlastní tvorba</a:t>
            </a:r>
          </a:p>
          <a:p>
            <a:r>
              <a:rPr lang="cs-CZ" dirty="0" smtClean="0"/>
              <a:t>Zdroje obrázků: </a:t>
            </a:r>
          </a:p>
          <a:p>
            <a:pPr lvl="1"/>
            <a:r>
              <a:rPr lang="cs-CZ" dirty="0" smtClean="0">
                <a:hlinkClick r:id="rId2"/>
              </a:rPr>
              <a:t>www.pixabay.com</a:t>
            </a:r>
            <a:endParaRPr lang="cs-CZ" dirty="0" smtClean="0"/>
          </a:p>
          <a:p>
            <a:pPr lvl="1"/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917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3157</TotalTime>
  <Words>268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 Pop</vt:lpstr>
      <vt:lpstr>Prezentace aplikace PowerPoint</vt:lpstr>
      <vt:lpstr>Prezentace aplikace PowerPoint</vt:lpstr>
      <vt:lpstr>NEW ZEALAND</vt:lpstr>
      <vt:lpstr>QUESTIONS</vt:lpstr>
      <vt:lpstr>QUESTIONS</vt:lpstr>
      <vt:lpstr>Fill in the gaps</vt:lpstr>
      <vt:lpstr>FILL IN THE Gaps</vt:lpstr>
      <vt:lpstr>WHAT CAN YOU SAY ABOUT….?</vt:lpstr>
      <vt:lpstr>WHAT CAN YOU SAY ABOUT …?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PETŘIKOVOVÁ Tereza</cp:lastModifiedBy>
  <cp:revision>21</cp:revision>
  <dcterms:created xsi:type="dcterms:W3CDTF">2013-01-01T10:30:46Z</dcterms:created>
  <dcterms:modified xsi:type="dcterms:W3CDTF">2013-11-07T13:36:21Z</dcterms:modified>
</cp:coreProperties>
</file>