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79" r:id="rId3"/>
    <p:sldId id="256" r:id="rId4"/>
    <p:sldId id="258" r:id="rId5"/>
    <p:sldId id="259" r:id="rId6"/>
    <p:sldId id="260" r:id="rId7"/>
    <p:sldId id="277" r:id="rId8"/>
    <p:sldId id="261" r:id="rId9"/>
    <p:sldId id="262" r:id="rId10"/>
    <p:sldId id="272" r:id="rId11"/>
    <p:sldId id="276" r:id="rId12"/>
    <p:sldId id="263" r:id="rId13"/>
    <p:sldId id="264" r:id="rId14"/>
    <p:sldId id="273" r:id="rId15"/>
    <p:sldId id="275" r:id="rId16"/>
    <p:sldId id="268" r:id="rId17"/>
    <p:sldId id="269" r:id="rId18"/>
    <p:sldId id="274" r:id="rId19"/>
    <p:sldId id="278" r:id="rId20"/>
    <p:sldId id="270" r:id="rId21"/>
    <p:sldId id="27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F588AE0-25DF-4D03-BBCC-6D0A10EAC80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92A04EA-779A-4658-BD91-CBD506CECC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youtube.com/watch?v=tN9EC3Gy6N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xabay.com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9332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457" y="2204864"/>
            <a:ext cx="5933871" cy="3379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801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162467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355" y="181182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60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340768"/>
            <a:ext cx="6777318" cy="3672408"/>
          </a:xfrm>
        </p:spPr>
        <p:txBody>
          <a:bodyPr/>
          <a:lstStyle/>
          <a:p>
            <a:r>
              <a:rPr lang="cs-CZ" dirty="0" smtClean="0"/>
              <a:t>THE UNITED KINGDOM OF GREAT BRITAIN AND NORTHERN IRELAND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46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Geography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History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and big </a:t>
            </a:r>
            <a:r>
              <a:rPr lang="cs-CZ" dirty="0" err="1" smtClean="0"/>
              <a:t>cities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Royal</a:t>
            </a:r>
            <a:r>
              <a:rPr lang="cs-CZ" dirty="0"/>
              <a:t> </a:t>
            </a:r>
            <a:r>
              <a:rPr lang="cs-CZ" dirty="0" err="1" smtClean="0"/>
              <a:t>family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Tourist</a:t>
            </a:r>
            <a:r>
              <a:rPr lang="cs-CZ" dirty="0" smtClean="0"/>
              <a:t> </a:t>
            </a:r>
            <a:r>
              <a:rPr lang="cs-CZ" dirty="0" err="1" smtClean="0"/>
              <a:t>interests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British</a:t>
            </a:r>
            <a:r>
              <a:rPr lang="cs-CZ" dirty="0" smtClean="0"/>
              <a:t> flag and anthem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Sport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07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UK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</a:t>
            </a:r>
            <a:r>
              <a:rPr lang="cs-CZ" dirty="0" err="1" smtClean="0"/>
              <a:t>north-west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Atlantic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, </a:t>
            </a:r>
            <a:r>
              <a:rPr lang="cs-CZ" dirty="0" err="1" smtClean="0"/>
              <a:t>across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Channel</a:t>
            </a:r>
            <a:r>
              <a:rPr lang="cs-CZ" dirty="0" smtClean="0"/>
              <a:t> La Manche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Wales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mountainous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hilly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lowland</a:t>
            </a:r>
            <a:endParaRPr lang="cs-CZ" dirty="0" smtClean="0"/>
          </a:p>
          <a:p>
            <a:pPr marL="109728" indent="0">
              <a:buNone/>
            </a:pPr>
            <a:endParaRPr lang="cs-CZ" dirty="0" err="1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76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u="sng" dirty="0" err="1" smtClean="0"/>
              <a:t>The</a:t>
            </a:r>
            <a:r>
              <a:rPr lang="cs-CZ" u="sng" dirty="0" smtClean="0"/>
              <a:t> UK </a:t>
            </a:r>
            <a:r>
              <a:rPr lang="cs-CZ" u="sng" dirty="0" err="1" smtClean="0"/>
              <a:t>is</a:t>
            </a:r>
            <a:r>
              <a:rPr lang="cs-CZ" u="sng" dirty="0" smtClean="0"/>
              <a:t> </a:t>
            </a:r>
            <a:r>
              <a:rPr lang="cs-CZ" u="sng" dirty="0" err="1" smtClean="0"/>
              <a:t>bordered</a:t>
            </a:r>
            <a:r>
              <a:rPr lang="cs-CZ" u="sng" dirty="0" smtClean="0"/>
              <a:t> by </a:t>
            </a:r>
            <a:r>
              <a:rPr lang="cs-CZ" u="sng" dirty="0" err="1" smtClean="0"/>
              <a:t>four</a:t>
            </a:r>
            <a:r>
              <a:rPr lang="cs-CZ" u="sng" dirty="0" smtClean="0"/>
              <a:t> </a:t>
            </a:r>
            <a:r>
              <a:rPr lang="cs-CZ" u="sng" dirty="0" err="1" smtClean="0"/>
              <a:t>seas</a:t>
            </a:r>
            <a:r>
              <a:rPr lang="cs-CZ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cs-CZ" dirty="0"/>
              <a:t>t</a:t>
            </a:r>
            <a:r>
              <a:rPr lang="cs-CZ" dirty="0" smtClean="0"/>
              <a:t>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by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Channel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dirty="0"/>
              <a:t>t</a:t>
            </a:r>
            <a:r>
              <a:rPr lang="cs-CZ" dirty="0" smtClean="0"/>
              <a:t>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/>
              <a:t>t</a:t>
            </a:r>
            <a:r>
              <a:rPr lang="cs-CZ" dirty="0" smtClean="0"/>
              <a:t>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Irish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Atlantic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 marL="109728" indent="0">
              <a:lnSpc>
                <a:spcPct val="150000"/>
              </a:lnSpc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pic>
        <p:nvPicPr>
          <p:cNvPr id="1026" name="Picture 2" descr="C:\Users\PC8\AppData\Local\Microsoft\Windows\Temporary Internet Files\Content.IE5\T3JP9317\MP9004387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06146"/>
            <a:ext cx="2808312" cy="20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37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>
                <a:solidFill>
                  <a:prstClr val="black"/>
                </a:solidFill>
              </a:rPr>
              <a:t>Great </a:t>
            </a:r>
            <a:r>
              <a:rPr lang="cs-CZ" dirty="0" err="1">
                <a:solidFill>
                  <a:prstClr val="black"/>
                </a:solidFill>
              </a:rPr>
              <a:t>Britain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England</a:t>
            </a:r>
            <a:r>
              <a:rPr lang="cs-CZ" dirty="0">
                <a:solidFill>
                  <a:prstClr val="black"/>
                </a:solidFill>
              </a:rPr>
              <a:t>, Scotland and Wales</a:t>
            </a: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UK </a:t>
            </a:r>
            <a:r>
              <a:rPr lang="cs-CZ" dirty="0" err="1">
                <a:solidFill>
                  <a:prstClr val="black"/>
                </a:solidFill>
              </a:rPr>
              <a:t>consists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of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England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(</a:t>
            </a:r>
            <a:r>
              <a:rPr lang="cs-CZ" dirty="0" smtClean="0">
                <a:solidFill>
                  <a:prstClr val="black"/>
                </a:solidFill>
              </a:rPr>
              <a:t>London)</a:t>
            </a: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smtClean="0">
                <a:solidFill>
                  <a:prstClr val="black"/>
                </a:solidFill>
              </a:rPr>
              <a:t>Scotland </a:t>
            </a:r>
            <a:r>
              <a:rPr lang="cs-CZ" dirty="0">
                <a:solidFill>
                  <a:prstClr val="black"/>
                </a:solidFill>
              </a:rPr>
              <a:t>(Edinburgh</a:t>
            </a:r>
            <a:r>
              <a:rPr lang="cs-CZ" dirty="0" smtClean="0">
                <a:solidFill>
                  <a:prstClr val="black"/>
                </a:solidFill>
              </a:rPr>
              <a:t>)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smtClean="0">
                <a:solidFill>
                  <a:prstClr val="black"/>
                </a:solidFill>
              </a:rPr>
              <a:t>Wales </a:t>
            </a:r>
            <a:r>
              <a:rPr lang="cs-CZ" dirty="0">
                <a:solidFill>
                  <a:prstClr val="black"/>
                </a:solidFill>
              </a:rPr>
              <a:t>(</a:t>
            </a:r>
            <a:r>
              <a:rPr lang="cs-CZ" dirty="0" err="1">
                <a:solidFill>
                  <a:prstClr val="black"/>
                </a:solidFill>
              </a:rPr>
              <a:t>Cardiff</a:t>
            </a:r>
            <a:r>
              <a:rPr lang="cs-CZ" dirty="0" smtClean="0">
                <a:solidFill>
                  <a:prstClr val="black"/>
                </a:solidFill>
              </a:rPr>
              <a:t>)</a:t>
            </a: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Northern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Ireland</a:t>
            </a:r>
            <a:r>
              <a:rPr lang="cs-CZ" dirty="0">
                <a:solidFill>
                  <a:prstClr val="black"/>
                </a:solidFill>
              </a:rPr>
              <a:t> (Belfast)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pic>
        <p:nvPicPr>
          <p:cNvPr id="2050" name="Picture 2" descr="C:\Users\PC8\AppData\Local\Microsoft\Windows\Temporary Internet Files\Content.IE5\P6IDC1NT\MC9000787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124200" cy="230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4109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err="1" smtClean="0"/>
              <a:t>Climate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mild</a:t>
            </a:r>
            <a:r>
              <a:rPr lang="cs-CZ" dirty="0" smtClean="0"/>
              <a:t> and very </a:t>
            </a:r>
            <a:r>
              <a:rPr lang="cs-CZ" dirty="0" err="1" smtClean="0"/>
              <a:t>varied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rainy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UK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member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UNESCO, EU and NATO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Official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61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The</a:t>
            </a:r>
            <a:r>
              <a:rPr lang="cs-CZ" dirty="0"/>
              <a:t> UK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constitutional</a:t>
            </a:r>
            <a:r>
              <a:rPr lang="cs-CZ" dirty="0"/>
              <a:t> monarchy</a:t>
            </a:r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062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settlers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3500 BC and 3000 BC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king </a:t>
            </a:r>
            <a:r>
              <a:rPr lang="cs-CZ" dirty="0" err="1" smtClean="0"/>
              <a:t>was</a:t>
            </a:r>
            <a:r>
              <a:rPr lang="cs-CZ" dirty="0" smtClean="0"/>
              <a:t> Henry VIII (16 </a:t>
            </a:r>
            <a:r>
              <a:rPr lang="cs-CZ" dirty="0" err="1" smtClean="0"/>
              <a:t>centur</a:t>
            </a:r>
            <a:r>
              <a:rPr lang="cs-CZ" dirty="0" err="1"/>
              <a:t>y</a:t>
            </a:r>
            <a:r>
              <a:rPr lang="cs-CZ" dirty="0" smtClean="0"/>
              <a:t>), he had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wives</a:t>
            </a:r>
            <a:r>
              <a:rPr lang="cs-CZ" dirty="0" smtClean="0"/>
              <a:t> and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- Edward and Elizabeth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became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2514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471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is</a:t>
            </a:r>
            <a:r>
              <a:rPr lang="cs-CZ" dirty="0" smtClean="0"/>
              <a:t> London.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situted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Oxford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university in </a:t>
            </a:r>
            <a:r>
              <a:rPr lang="cs-CZ" dirty="0" err="1" smtClean="0"/>
              <a:t>the</a:t>
            </a:r>
            <a:r>
              <a:rPr lang="cs-CZ" dirty="0" smtClean="0"/>
              <a:t> UK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Cambridge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dirty="0" smtClean="0"/>
              <a:t>  second </a:t>
            </a:r>
            <a:r>
              <a:rPr lang="cs-CZ" dirty="0" err="1" smtClean="0"/>
              <a:t>oldest</a:t>
            </a:r>
            <a:r>
              <a:rPr lang="cs-CZ" dirty="0" smtClean="0"/>
              <a:t> university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and big </a:t>
            </a:r>
            <a:r>
              <a:rPr lang="cs-CZ" dirty="0" err="1" smtClean="0"/>
              <a:t>cities</a:t>
            </a:r>
            <a:endParaRPr lang="cs-CZ" dirty="0"/>
          </a:p>
        </p:txBody>
      </p:sp>
      <p:pic>
        <p:nvPicPr>
          <p:cNvPr id="3074" name="Picture 2" descr="C:\Users\PC8\AppData\Local\Microsoft\Windows\Temporary Internet Files\Content.IE5\YGQ6CW24\MP900148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140" y="3645024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84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Stratford-</a:t>
            </a:r>
            <a:r>
              <a:rPr lang="cs-CZ" dirty="0" err="1" smtClean="0"/>
              <a:t>upon</a:t>
            </a:r>
            <a:r>
              <a:rPr lang="cs-CZ" dirty="0" smtClean="0"/>
              <a:t>-Avon </a:t>
            </a:r>
            <a:r>
              <a:rPr lang="cs-CZ" dirty="0" err="1"/>
              <a:t>is</a:t>
            </a:r>
            <a:r>
              <a:rPr lang="cs-CZ" dirty="0"/>
              <a:t> a city </a:t>
            </a:r>
            <a:r>
              <a:rPr lang="cs-CZ" dirty="0" err="1"/>
              <a:t>where</a:t>
            </a:r>
            <a:r>
              <a:rPr lang="cs-CZ" dirty="0"/>
              <a:t> William Shakespeare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born</a:t>
            </a:r>
            <a:r>
              <a:rPr lang="cs-CZ" dirty="0"/>
              <a:t> and </a:t>
            </a:r>
            <a:r>
              <a:rPr lang="cs-CZ" dirty="0" err="1" smtClean="0"/>
              <a:t>buried</a:t>
            </a:r>
            <a:r>
              <a:rPr lang="cs-CZ" dirty="0" smtClean="0"/>
              <a:t> 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Edinburgh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Scotland.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 and </a:t>
            </a:r>
            <a:r>
              <a:rPr lang="cs-CZ" dirty="0" err="1" smtClean="0"/>
              <a:t>theatres</a:t>
            </a:r>
            <a:r>
              <a:rPr lang="cs-CZ" dirty="0" smtClean="0"/>
              <a:t> festival</a:t>
            </a:r>
          </a:p>
          <a:p>
            <a:pPr>
              <a:lnSpc>
                <a:spcPct val="150000"/>
              </a:lnSpc>
            </a:pPr>
            <a:r>
              <a:rPr lang="cs-CZ" dirty="0"/>
              <a:t>Liverpool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industrial</a:t>
            </a:r>
            <a:r>
              <a:rPr lang="cs-CZ" dirty="0"/>
              <a:t> city and </a:t>
            </a:r>
            <a:r>
              <a:rPr lang="cs-CZ" dirty="0" err="1"/>
              <a:t>home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Beatles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and big </a:t>
            </a:r>
            <a:r>
              <a:rPr lang="cs-CZ" dirty="0" err="1" smtClean="0"/>
              <a:t>cities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149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399456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Great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constitutional</a:t>
            </a:r>
            <a:r>
              <a:rPr lang="cs-CZ" dirty="0"/>
              <a:t> </a:t>
            </a:r>
            <a:r>
              <a:rPr lang="cs-CZ" dirty="0" smtClean="0"/>
              <a:t>monarchy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Elizabeth II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Her </a:t>
            </a:r>
            <a:r>
              <a:rPr lang="cs-CZ" dirty="0" err="1" smtClean="0"/>
              <a:t>husband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Prince Philip, </a:t>
            </a:r>
            <a:r>
              <a:rPr lang="cs-CZ" dirty="0" err="1" smtClean="0"/>
              <a:t>Duke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Edinburgh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US" dirty="0"/>
              <a:t>The eldest is prince </a:t>
            </a:r>
            <a:r>
              <a:rPr lang="en-US" dirty="0" smtClean="0"/>
              <a:t>Charles</a:t>
            </a:r>
            <a:r>
              <a:rPr lang="cs-CZ" dirty="0" smtClean="0"/>
              <a:t> (</a:t>
            </a:r>
            <a:r>
              <a:rPr lang="en-US" dirty="0"/>
              <a:t>successor to</a:t>
            </a:r>
            <a:r>
              <a:rPr lang="cs-CZ" dirty="0"/>
              <a:t> </a:t>
            </a:r>
            <a:r>
              <a:rPr lang="en-US" dirty="0"/>
              <a:t>the </a:t>
            </a:r>
            <a:r>
              <a:rPr lang="en-US" dirty="0" smtClean="0"/>
              <a:t>throne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official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598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500" dirty="0" smtClean="0"/>
              <a:t>Charles </a:t>
            </a:r>
            <a:r>
              <a:rPr lang="en-US" sz="2500" dirty="0"/>
              <a:t>was </a:t>
            </a:r>
            <a:r>
              <a:rPr lang="en-US" sz="2500" dirty="0" smtClean="0"/>
              <a:t>married</a:t>
            </a:r>
            <a:r>
              <a:rPr lang="cs-CZ" sz="2500" dirty="0"/>
              <a:t> </a:t>
            </a:r>
            <a:r>
              <a:rPr lang="cs-CZ" sz="2500" dirty="0" smtClean="0"/>
              <a:t>to</a:t>
            </a:r>
            <a:r>
              <a:rPr lang="en-US" sz="2500" dirty="0" smtClean="0"/>
              <a:t> </a:t>
            </a:r>
            <a:r>
              <a:rPr lang="en-US" sz="2500" dirty="0"/>
              <a:t>Lady Diana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Lady Diana had a car </a:t>
            </a:r>
            <a:r>
              <a:rPr lang="cs-CZ" sz="2500" dirty="0" err="1" smtClean="0"/>
              <a:t>accident</a:t>
            </a:r>
            <a:r>
              <a:rPr lang="cs-CZ" sz="2500" dirty="0" smtClean="0"/>
              <a:t> and </a:t>
            </a:r>
            <a:r>
              <a:rPr lang="cs-CZ" sz="2500" dirty="0" err="1" smtClean="0"/>
              <a:t>she</a:t>
            </a:r>
            <a:r>
              <a:rPr lang="cs-CZ" sz="2500" dirty="0" smtClean="0"/>
              <a:t> </a:t>
            </a:r>
            <a:r>
              <a:rPr lang="cs-CZ" sz="2500" dirty="0" err="1" smtClean="0"/>
              <a:t>died</a:t>
            </a:r>
            <a:r>
              <a:rPr lang="cs-CZ" sz="25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US" sz="2500" dirty="0"/>
              <a:t>They have 2 sons:</a:t>
            </a:r>
            <a:r>
              <a:rPr lang="cs-CZ" sz="2500" dirty="0"/>
              <a:t> </a:t>
            </a:r>
            <a:r>
              <a:rPr lang="en-US" sz="2500" dirty="0"/>
              <a:t>William and </a:t>
            </a:r>
            <a:r>
              <a:rPr lang="en-US" sz="2500" dirty="0" smtClean="0"/>
              <a:t>Harry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They</a:t>
            </a:r>
            <a:r>
              <a:rPr lang="cs-CZ" sz="2500" dirty="0" smtClean="0"/>
              <a:t> </a:t>
            </a:r>
            <a:r>
              <a:rPr lang="cs-CZ" sz="2500" dirty="0" err="1" smtClean="0"/>
              <a:t>work</a:t>
            </a:r>
            <a:r>
              <a:rPr lang="cs-CZ" sz="2500" dirty="0" smtClean="0"/>
              <a:t> in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Army</a:t>
            </a:r>
            <a:r>
              <a:rPr lang="cs-CZ" sz="2500" dirty="0" smtClean="0"/>
              <a:t> US</a:t>
            </a:r>
          </a:p>
          <a:p>
            <a:pPr>
              <a:lnSpc>
                <a:spcPct val="150000"/>
              </a:lnSpc>
            </a:pPr>
            <a:r>
              <a:rPr lang="cs-CZ" sz="2500" dirty="0"/>
              <a:t>William </a:t>
            </a:r>
            <a:r>
              <a:rPr lang="cs-CZ" sz="2500" dirty="0" err="1"/>
              <a:t>is</a:t>
            </a:r>
            <a:r>
              <a:rPr lang="cs-CZ" sz="2500" dirty="0"/>
              <a:t> </a:t>
            </a:r>
            <a:r>
              <a:rPr lang="cs-CZ" sz="2500" dirty="0" err="1"/>
              <a:t>older</a:t>
            </a:r>
            <a:r>
              <a:rPr lang="cs-CZ" sz="2500" dirty="0"/>
              <a:t> </a:t>
            </a:r>
            <a:r>
              <a:rPr lang="cs-CZ" sz="2500" dirty="0" err="1"/>
              <a:t>than</a:t>
            </a:r>
            <a:r>
              <a:rPr lang="cs-CZ" sz="2500" dirty="0"/>
              <a:t> </a:t>
            </a:r>
            <a:r>
              <a:rPr lang="cs-CZ" sz="2500" dirty="0" err="1"/>
              <a:t>Harry</a:t>
            </a:r>
            <a:r>
              <a:rPr lang="cs-CZ" sz="2500" dirty="0"/>
              <a:t> and he </a:t>
            </a:r>
            <a:r>
              <a:rPr lang="cs-CZ" sz="2500" dirty="0" err="1"/>
              <a:t>is</a:t>
            </a:r>
            <a:r>
              <a:rPr lang="cs-CZ" sz="2500" dirty="0"/>
              <a:t> </a:t>
            </a:r>
            <a:r>
              <a:rPr lang="cs-CZ" sz="2500" dirty="0" err="1"/>
              <a:t>married</a:t>
            </a:r>
            <a:r>
              <a:rPr lang="cs-CZ" sz="2500" dirty="0"/>
              <a:t> to Kate and </a:t>
            </a:r>
            <a:r>
              <a:rPr lang="cs-CZ" sz="2500" dirty="0" err="1"/>
              <a:t>they</a:t>
            </a:r>
            <a:r>
              <a:rPr lang="cs-CZ" sz="2500" dirty="0"/>
              <a:t> </a:t>
            </a:r>
            <a:r>
              <a:rPr lang="cs-CZ" sz="2500" dirty="0" err="1"/>
              <a:t>have</a:t>
            </a:r>
            <a:r>
              <a:rPr lang="cs-CZ" sz="2500" dirty="0"/>
              <a:t> a son 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Now</a:t>
            </a:r>
            <a:r>
              <a:rPr lang="cs-CZ" sz="2500" dirty="0"/>
              <a:t> </a:t>
            </a:r>
            <a:r>
              <a:rPr lang="cs-CZ" sz="2500" dirty="0" smtClean="0"/>
              <a:t>Charles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married</a:t>
            </a:r>
            <a:r>
              <a:rPr lang="cs-CZ" sz="2500" dirty="0" smtClean="0"/>
              <a:t> to Camilla </a:t>
            </a:r>
            <a:r>
              <a:rPr lang="cs-CZ" sz="2500" dirty="0" err="1" smtClean="0"/>
              <a:t>Parker-Bowes</a:t>
            </a:r>
            <a:endParaRPr lang="cs-CZ" sz="25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145732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044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Stonehenge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huge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Hadrian´s</a:t>
            </a:r>
            <a:r>
              <a:rPr lang="cs-CZ" dirty="0" smtClean="0"/>
              <a:t> Wall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universities</a:t>
            </a:r>
            <a:r>
              <a:rPr lang="cs-CZ" dirty="0" smtClean="0"/>
              <a:t> Oxford and Cambridge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Lake</a:t>
            </a:r>
            <a:r>
              <a:rPr lang="cs-CZ" dirty="0" smtClean="0"/>
              <a:t> Loch Ness in Scotland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Tourists</a:t>
            </a:r>
            <a:r>
              <a:rPr lang="cs-CZ" dirty="0" smtClean="0"/>
              <a:t> </a:t>
            </a:r>
            <a:r>
              <a:rPr lang="cs-CZ" dirty="0" err="1" smtClean="0"/>
              <a:t>interests</a:t>
            </a:r>
            <a:endParaRPr lang="cs-CZ" dirty="0"/>
          </a:p>
        </p:txBody>
      </p:sp>
      <p:pic>
        <p:nvPicPr>
          <p:cNvPr id="4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89040"/>
            <a:ext cx="2808312" cy="2261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948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Edinburgh </a:t>
            </a:r>
            <a:r>
              <a:rPr lang="cs-CZ" dirty="0" err="1"/>
              <a:t>castle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Windsor </a:t>
            </a:r>
            <a:r>
              <a:rPr lang="cs-CZ" dirty="0" err="1"/>
              <a:t>Castle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a residence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British</a:t>
            </a:r>
            <a:r>
              <a:rPr lang="cs-CZ" dirty="0"/>
              <a:t> </a:t>
            </a:r>
            <a:r>
              <a:rPr lang="cs-CZ" dirty="0" err="1"/>
              <a:t>monarchs</a:t>
            </a:r>
            <a:r>
              <a:rPr lang="cs-CZ" dirty="0"/>
              <a:t> </a:t>
            </a:r>
            <a:r>
              <a:rPr lang="cs-CZ" dirty="0" err="1"/>
              <a:t>outside</a:t>
            </a:r>
            <a:r>
              <a:rPr lang="cs-CZ" dirty="0"/>
              <a:t> London</a:t>
            </a:r>
          </a:p>
          <a:p>
            <a:pPr>
              <a:lnSpc>
                <a:spcPct val="150000"/>
              </a:lnSpc>
            </a:pPr>
            <a:r>
              <a:rPr lang="cs-CZ" dirty="0"/>
              <a:t>York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dirty="0" err="1"/>
              <a:t>historic</a:t>
            </a:r>
            <a:r>
              <a:rPr lang="cs-CZ" dirty="0"/>
              <a:t> city </a:t>
            </a:r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Gothic</a:t>
            </a:r>
            <a:r>
              <a:rPr lang="cs-CZ" dirty="0"/>
              <a:t> </a:t>
            </a:r>
            <a:r>
              <a:rPr lang="cs-CZ" dirty="0" err="1"/>
              <a:t>cathedral</a:t>
            </a:r>
            <a:r>
              <a:rPr lang="cs-CZ" dirty="0"/>
              <a:t> </a:t>
            </a:r>
            <a:r>
              <a:rPr lang="cs-CZ" dirty="0" err="1"/>
              <a:t>is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Tourist</a:t>
            </a:r>
            <a:r>
              <a:rPr lang="cs-CZ" dirty="0" smtClean="0"/>
              <a:t> </a:t>
            </a:r>
            <a:r>
              <a:rPr lang="cs-CZ" dirty="0" err="1" smtClean="0"/>
              <a:t>ineterests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75137"/>
            <a:ext cx="20574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29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British</a:t>
            </a:r>
            <a:r>
              <a:rPr lang="cs-CZ" dirty="0" smtClean="0"/>
              <a:t> flag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30696" y="1483593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British</a:t>
            </a:r>
            <a:r>
              <a:rPr lang="cs-CZ" sz="2400" dirty="0" smtClean="0"/>
              <a:t> </a:t>
            </a:r>
            <a:r>
              <a:rPr lang="cs-CZ" sz="2400" dirty="0" err="1" smtClean="0"/>
              <a:t>natioal</a:t>
            </a:r>
            <a:r>
              <a:rPr lang="cs-CZ" sz="2400" dirty="0" smtClean="0"/>
              <a:t> flag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400" dirty="0" smtClean="0"/>
              <a:t>  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called</a:t>
            </a:r>
            <a:r>
              <a:rPr lang="cs-CZ" sz="2400" dirty="0" smtClean="0"/>
              <a:t> „Union Jack“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symbolizes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Union </a:t>
            </a:r>
            <a:r>
              <a:rPr lang="cs-CZ" sz="2400" dirty="0" err="1" smtClean="0"/>
              <a:t>of</a:t>
            </a:r>
            <a:endParaRPr lang="cs-CZ" sz="24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dirty="0" err="1" smtClean="0"/>
              <a:t>England</a:t>
            </a:r>
            <a:r>
              <a:rPr lang="cs-CZ" sz="2400" dirty="0" smtClean="0"/>
              <a:t>, Scotland and </a:t>
            </a:r>
            <a:r>
              <a:rPr lang="cs-CZ" sz="2400" dirty="0" err="1" smtClean="0"/>
              <a:t>Ireland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flag </a:t>
            </a:r>
            <a:r>
              <a:rPr lang="cs-CZ" sz="2400" dirty="0" err="1" smtClean="0"/>
              <a:t>is</a:t>
            </a:r>
            <a:r>
              <a:rPr lang="cs-CZ" sz="2400" dirty="0" smtClean="0"/>
              <a:t> made up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crosses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patron </a:t>
            </a:r>
            <a:r>
              <a:rPr lang="cs-CZ" sz="2400" dirty="0" err="1" smtClean="0"/>
              <a:t>saints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England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Wales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represented</a:t>
            </a:r>
            <a:r>
              <a:rPr lang="cs-CZ" sz="2400" dirty="0" smtClean="0"/>
              <a:t> </a:t>
            </a:r>
            <a:r>
              <a:rPr lang="cs-CZ" sz="2400" dirty="0" err="1" smtClean="0"/>
              <a:t>because</a:t>
            </a:r>
            <a:r>
              <a:rPr lang="cs-CZ" sz="2400" dirty="0" smtClean="0"/>
              <a:t> </a:t>
            </a: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first</a:t>
            </a:r>
            <a:r>
              <a:rPr lang="cs-CZ" sz="2400" dirty="0" smtClean="0"/>
              <a:t> flag </a:t>
            </a:r>
            <a:r>
              <a:rPr lang="cs-CZ" sz="2400" dirty="0" err="1" smtClean="0"/>
              <a:t>appeared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already</a:t>
            </a:r>
            <a:r>
              <a:rPr lang="cs-CZ" sz="2400" dirty="0" smtClean="0"/>
              <a:t> </a:t>
            </a:r>
            <a:r>
              <a:rPr lang="cs-CZ" sz="2400" dirty="0" err="1" smtClean="0"/>
              <a:t>united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England</a:t>
            </a:r>
            <a:endParaRPr lang="cs-CZ" sz="2400" dirty="0"/>
          </a:p>
        </p:txBody>
      </p:sp>
      <p:pic>
        <p:nvPicPr>
          <p:cNvPr id="2050" name="Picture 2" descr="C:\Users\PC8\AppData\Local\Microsoft\Windows\Temporary Internet Files\Content.IE5\P6IDC1NT\MC900404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223224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66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2176" y="1556791"/>
            <a:ext cx="8229600" cy="466197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anthem </a:t>
            </a:r>
            <a:r>
              <a:rPr lang="cs-CZ" dirty="0" err="1" smtClean="0"/>
              <a:t>is</a:t>
            </a:r>
            <a:r>
              <a:rPr lang="cs-CZ" dirty="0" smtClean="0"/>
              <a:t> „ </a:t>
            </a:r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“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The </a:t>
            </a:r>
            <a:r>
              <a:rPr lang="en-US" dirty="0" err="1" smtClean="0"/>
              <a:t>british</a:t>
            </a:r>
            <a:r>
              <a:rPr lang="en-US" dirty="0" smtClean="0"/>
              <a:t> national anthem – listening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>
                <a:hlinkClick r:id="rId2"/>
              </a:rPr>
              <a:t>British</a:t>
            </a:r>
            <a:r>
              <a:rPr lang="cs-CZ" dirty="0" smtClean="0">
                <a:hlinkClick r:id="rId2"/>
              </a:rPr>
              <a:t> Anthem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Each</a:t>
            </a:r>
            <a:r>
              <a:rPr lang="cs-CZ" dirty="0" smtClean="0"/>
              <a:t> 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UK has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symbol: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England</a:t>
            </a:r>
            <a:r>
              <a:rPr lang="cs-CZ" dirty="0" smtClean="0"/>
              <a:t> – </a:t>
            </a:r>
            <a:r>
              <a:rPr lang="cs-CZ" dirty="0" err="1" smtClean="0"/>
              <a:t>red</a:t>
            </a:r>
            <a:r>
              <a:rPr lang="cs-CZ" dirty="0" smtClean="0"/>
              <a:t> rose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Ireland</a:t>
            </a:r>
            <a:r>
              <a:rPr lang="cs-CZ" dirty="0" smtClean="0"/>
              <a:t> – </a:t>
            </a:r>
            <a:r>
              <a:rPr lang="cs-CZ" dirty="0" err="1" smtClean="0"/>
              <a:t>shamrock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Wales – </a:t>
            </a:r>
            <a:r>
              <a:rPr lang="cs-CZ" dirty="0" err="1" smtClean="0"/>
              <a:t>daffodil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Scotland - </a:t>
            </a:r>
            <a:r>
              <a:rPr lang="cs-CZ" dirty="0" err="1" smtClean="0"/>
              <a:t>thistle</a:t>
            </a:r>
            <a:endParaRPr lang="cs-CZ" dirty="0"/>
          </a:p>
          <a:p>
            <a:pPr marL="109728" indent="0">
              <a:lnSpc>
                <a:spcPct val="150000"/>
              </a:lnSpc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anthem</a:t>
            </a:r>
            <a:endParaRPr lang="cs-CZ" dirty="0"/>
          </a:p>
        </p:txBody>
      </p:sp>
      <p:pic>
        <p:nvPicPr>
          <p:cNvPr id="5124" name="Picture 4" descr="C:\Users\PC8\AppData\Local\Microsoft\Windows\Temporary Internet Files\Content.IE5\T3JP9317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641" y="3933056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8\AppData\Local\Microsoft\Windows\Temporary Internet Files\Content.IE5\YGQ6CW24\MP9004277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53136"/>
            <a:ext cx="1695952" cy="1804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8\AppData\Local\Microsoft\Windows\Temporary Internet Files\Content.IE5\40D7R41B\MC90043688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494" y="270892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8\AppData\Local\Microsoft\Windows\Temporary Internet Files\Content.IE5\YGQ6CW24\MC90043630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976" y="18864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47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Sport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role in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popular</a:t>
            </a:r>
            <a:r>
              <a:rPr lang="cs-CZ" dirty="0" smtClean="0"/>
              <a:t> sport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 are </a:t>
            </a:r>
            <a:r>
              <a:rPr lang="cs-CZ" dirty="0" err="1" smtClean="0"/>
              <a:t>rugby</a:t>
            </a:r>
            <a:r>
              <a:rPr lang="cs-CZ" dirty="0" smtClean="0"/>
              <a:t> and </a:t>
            </a:r>
            <a:r>
              <a:rPr lang="cs-CZ" dirty="0" err="1" smtClean="0"/>
              <a:t>cricket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Major </a:t>
            </a:r>
            <a:r>
              <a:rPr lang="cs-CZ" dirty="0" err="1" smtClean="0"/>
              <a:t>individual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 are badminton, </a:t>
            </a:r>
            <a:r>
              <a:rPr lang="cs-CZ" dirty="0" err="1" smtClean="0"/>
              <a:t>horseracing</a:t>
            </a:r>
            <a:r>
              <a:rPr lang="cs-CZ" dirty="0" smtClean="0"/>
              <a:t>, </a:t>
            </a:r>
            <a:r>
              <a:rPr lang="cs-CZ" dirty="0" err="1" smtClean="0"/>
              <a:t>athletics</a:t>
            </a:r>
            <a:r>
              <a:rPr lang="cs-CZ" dirty="0" smtClean="0"/>
              <a:t>, </a:t>
            </a:r>
            <a:r>
              <a:rPr lang="cs-CZ" dirty="0" err="1" smtClean="0"/>
              <a:t>tennis</a:t>
            </a:r>
            <a:r>
              <a:rPr lang="cs-CZ" dirty="0" smtClean="0"/>
              <a:t>  and golf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738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/>
              <a:t>Wembley</a:t>
            </a:r>
            <a:r>
              <a:rPr lang="cs-CZ" dirty="0"/>
              <a:t> stadium </a:t>
            </a:r>
            <a:r>
              <a:rPr lang="cs-CZ" dirty="0" err="1"/>
              <a:t>is</a:t>
            </a:r>
            <a:r>
              <a:rPr lang="cs-CZ" dirty="0"/>
              <a:t> a big </a:t>
            </a:r>
            <a:r>
              <a:rPr lang="cs-CZ" dirty="0" err="1"/>
              <a:t>football</a:t>
            </a:r>
            <a:r>
              <a:rPr lang="cs-CZ" dirty="0"/>
              <a:t> stadium in London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Famous</a:t>
            </a:r>
            <a:r>
              <a:rPr lang="cs-CZ" dirty="0"/>
              <a:t> </a:t>
            </a:r>
            <a:r>
              <a:rPr lang="cs-CZ" dirty="0" err="1"/>
              <a:t>football</a:t>
            </a:r>
            <a:r>
              <a:rPr lang="cs-CZ" dirty="0"/>
              <a:t> </a:t>
            </a:r>
            <a:r>
              <a:rPr lang="cs-CZ" dirty="0" err="1"/>
              <a:t>teams</a:t>
            </a:r>
            <a:r>
              <a:rPr lang="cs-CZ" dirty="0"/>
              <a:t> </a:t>
            </a:r>
            <a:r>
              <a:rPr lang="cs-CZ" dirty="0" smtClean="0"/>
              <a:t>are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Chelsea</a:t>
            </a:r>
            <a:r>
              <a:rPr lang="cs-CZ" dirty="0" smtClean="0"/>
              <a:t> (</a:t>
            </a:r>
            <a:r>
              <a:rPr lang="cs-CZ" dirty="0" err="1" smtClean="0"/>
              <a:t>goalkeeper</a:t>
            </a:r>
            <a:r>
              <a:rPr lang="cs-CZ" dirty="0" smtClean="0"/>
              <a:t> Petr Čech)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Manchester United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Arsenal (Tomáš Rosický)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49080"/>
            <a:ext cx="1731963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628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Very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footballer</a:t>
            </a:r>
            <a:r>
              <a:rPr lang="cs-CZ" dirty="0" smtClean="0"/>
              <a:t>  David Beckham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dramatist</a:t>
            </a:r>
            <a:r>
              <a:rPr lang="cs-CZ" dirty="0" smtClean="0"/>
              <a:t> William Shakespeare </a:t>
            </a:r>
          </a:p>
          <a:p>
            <a:pPr>
              <a:lnSpc>
                <a:spcPct val="150000"/>
              </a:lnSpc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biologist</a:t>
            </a:r>
            <a:r>
              <a:rPr lang="cs-CZ" dirty="0" smtClean="0"/>
              <a:t> Charles Darwin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Music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Beatles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Oscar </a:t>
            </a:r>
            <a:r>
              <a:rPr lang="cs-CZ" dirty="0" err="1" smtClean="0"/>
              <a:t>winner</a:t>
            </a:r>
            <a:r>
              <a:rPr lang="cs-CZ" dirty="0" smtClean="0"/>
              <a:t> Anthony </a:t>
            </a:r>
            <a:r>
              <a:rPr lang="cs-CZ" dirty="0" err="1" smtClean="0"/>
              <a:t>Hopkins</a:t>
            </a:r>
            <a:r>
              <a:rPr lang="cs-CZ" dirty="0" smtClean="0"/>
              <a:t> (</a:t>
            </a:r>
            <a:r>
              <a:rPr lang="cs-CZ" dirty="0" err="1" smtClean="0"/>
              <a:t>Welsh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 Sean </a:t>
            </a:r>
            <a:r>
              <a:rPr lang="cs-CZ" dirty="0" err="1" smtClean="0"/>
              <a:t>Connery</a:t>
            </a:r>
            <a:r>
              <a:rPr lang="cs-CZ" dirty="0" smtClean="0"/>
              <a:t> (Scotland)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novelist</a:t>
            </a:r>
            <a:r>
              <a:rPr lang="cs-CZ" dirty="0" smtClean="0"/>
              <a:t> Charles Dickens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16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en-US" dirty="0"/>
              <a:t>BRENDLOVÁ, </a:t>
            </a:r>
            <a:r>
              <a:rPr lang="en-US" dirty="0" err="1"/>
              <a:t>Světla</a:t>
            </a:r>
            <a:r>
              <a:rPr lang="en-US" dirty="0"/>
              <a:t>. </a:t>
            </a:r>
            <a:r>
              <a:rPr lang="en-US" i="1" dirty="0"/>
              <a:t>Basic Facts on English-Speaking-Countries</a:t>
            </a:r>
            <a:r>
              <a:rPr lang="en-US" dirty="0"/>
              <a:t>. </a:t>
            </a:r>
            <a:r>
              <a:rPr lang="en-US" dirty="0" err="1"/>
              <a:t>Plzeň</a:t>
            </a:r>
            <a:r>
              <a:rPr lang="en-US" dirty="0"/>
              <a:t>: </a:t>
            </a:r>
            <a:r>
              <a:rPr lang="en-US" dirty="0" err="1"/>
              <a:t>Fraus</a:t>
            </a:r>
            <a:r>
              <a:rPr lang="en-US" dirty="0"/>
              <a:t>, 2006,ISBN 80-7238-307-8.</a:t>
            </a: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r>
              <a:rPr lang="cs-CZ" dirty="0" smtClean="0">
                <a:solidFill>
                  <a:srgbClr val="333333"/>
                </a:solidFill>
                <a:latin typeface="Lucida Grande"/>
              </a:rPr>
              <a:t>Zdroj </a:t>
            </a:r>
            <a:r>
              <a:rPr lang="cs-CZ" dirty="0">
                <a:solidFill>
                  <a:srgbClr val="333333"/>
                </a:solidFill>
                <a:latin typeface="Lucida Grande"/>
              </a:rPr>
              <a:t>obrázků: </a:t>
            </a: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pPr lvl="1"/>
            <a:r>
              <a:rPr lang="cs-CZ" dirty="0" smtClean="0">
                <a:solidFill>
                  <a:srgbClr val="333333"/>
                </a:solidFill>
                <a:latin typeface="Lucida Grande"/>
                <a:hlinkClick r:id="rId2"/>
              </a:rPr>
              <a:t>www.office.microsoft.com</a:t>
            </a:r>
            <a:endParaRPr lang="cs-CZ" dirty="0">
              <a:solidFill>
                <a:srgbClr val="333333"/>
              </a:solidFill>
              <a:latin typeface="Lucida Grande"/>
            </a:endParaRPr>
          </a:p>
          <a:p>
            <a:pPr lvl="1"/>
            <a:r>
              <a:rPr lang="cs-CZ" dirty="0" smtClean="0">
                <a:solidFill>
                  <a:srgbClr val="333333"/>
                </a:solidFill>
                <a:latin typeface="Lucida Grande"/>
                <a:hlinkClick r:id="rId3"/>
              </a:rPr>
              <a:t>www.pixabay.com</a:t>
            </a: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pPr lvl="1">
              <a:buClr>
                <a:srgbClr val="2DA2BF"/>
              </a:buClr>
            </a:pPr>
            <a:endParaRPr lang="cs-CZ" dirty="0">
              <a:solidFill>
                <a:srgbClr val="333333"/>
              </a:solidFill>
              <a:latin typeface="Lucida Grande"/>
            </a:endParaRPr>
          </a:p>
          <a:p>
            <a:pPr lvl="1"/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92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1099</TotalTime>
  <Words>678</Words>
  <Application>Microsoft Office PowerPoint</Application>
  <PresentationFormat>Předvádění na obrazovce (4:3)</PresentationFormat>
  <Paragraphs>113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Shluk</vt:lpstr>
      <vt:lpstr>Prezentace aplikace PowerPoint</vt:lpstr>
      <vt:lpstr>Prezentace aplikace PowerPoint</vt:lpstr>
      <vt:lpstr>THE UNITED KINGDOM OF GREAT BRITAIN AND NORTHERN IRELAND</vt:lpstr>
      <vt:lpstr>Content</vt:lpstr>
      <vt:lpstr>Geography</vt:lpstr>
      <vt:lpstr>Geography</vt:lpstr>
      <vt:lpstr>Geography</vt:lpstr>
      <vt:lpstr>Geography</vt:lpstr>
      <vt:lpstr>History</vt:lpstr>
      <vt:lpstr>The capital city and big cities</vt:lpstr>
      <vt:lpstr>The capital and big cities</vt:lpstr>
      <vt:lpstr>Royal family</vt:lpstr>
      <vt:lpstr>Royal family</vt:lpstr>
      <vt:lpstr>Tourists interests</vt:lpstr>
      <vt:lpstr>Tourist ineterests</vt:lpstr>
      <vt:lpstr>British flag</vt:lpstr>
      <vt:lpstr>The national anthem</vt:lpstr>
      <vt:lpstr>Sport</vt:lpstr>
      <vt:lpstr>Sport</vt:lpstr>
      <vt:lpstr>Famous people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80</cp:revision>
  <dcterms:created xsi:type="dcterms:W3CDTF">2013-01-02T09:45:18Z</dcterms:created>
  <dcterms:modified xsi:type="dcterms:W3CDTF">2013-11-07T16:01:26Z</dcterms:modified>
</cp:coreProperties>
</file>