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6" r:id="rId1"/>
  </p:sldMasterIdLst>
  <p:sldIdLst>
    <p:sldId id="256" r:id="rId2"/>
    <p:sldId id="268" r:id="rId3"/>
    <p:sldId id="269" r:id="rId4"/>
    <p:sldId id="257" r:id="rId5"/>
    <p:sldId id="258" r:id="rId6"/>
    <p:sldId id="266" r:id="rId7"/>
    <p:sldId id="261" r:id="rId8"/>
    <p:sldId id="262" r:id="rId9"/>
    <p:sldId id="263" r:id="rId10"/>
    <p:sldId id="267" r:id="rId11"/>
    <p:sldId id="265" r:id="rId12"/>
    <p:sldId id="264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464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3048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25146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2819400"/>
            <a:ext cx="6400800" cy="1752600"/>
          </a:xfrm>
        </p:spPr>
        <p:txBody>
          <a:bodyPr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3F0724-2B4B-475F-B105-B0E272AB2AC2}" type="datetimeFigureOut">
              <a:rPr lang="cs-CZ" smtClean="0"/>
              <a:t>7.11.2013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155448" y="2420112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Ovál 12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38A4CC5F-BBD0-4C75-AA0F-447930027626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685800" y="381000"/>
            <a:ext cx="7772400" cy="1752600"/>
          </a:xfrm>
        </p:spPr>
        <p:txBody>
          <a:bodyPr anchor="b"/>
          <a:lstStyle>
            <a:lvl1pPr>
              <a:defRPr sz="4200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3F0724-2B4B-475F-B105-B0E272AB2AC2}" type="datetimeFigureOut">
              <a:rPr lang="cs-CZ" smtClean="0"/>
              <a:t>7.11.2013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61688" y="1026372"/>
            <a:ext cx="457200" cy="441325"/>
          </a:xfrm>
        </p:spPr>
        <p:txBody>
          <a:bodyPr/>
          <a:lstStyle/>
          <a:p>
            <a:fld id="{38A4CC5F-BBD0-4C75-AA0F-447930027626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850392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1905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152400" y="2286000"/>
            <a:ext cx="8833104" cy="304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5448" y="142352"/>
            <a:ext cx="8833104" cy="2139696"/>
          </a:xfrm>
          <a:prstGeom prst="rect">
            <a:avLst/>
          </a:prstGeom>
          <a:solidFill>
            <a:schemeClr val="accent1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8426" y="2743200"/>
            <a:ext cx="6480174" cy="1673225"/>
          </a:xfrm>
        </p:spPr>
        <p:txBody>
          <a:bodyPr anchor="t"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Obdélník 13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3F0724-2B4B-475F-B105-B0E272AB2AC2}" type="datetimeFigureOut">
              <a:rPr lang="cs-CZ" smtClean="0"/>
              <a:t>7.11.2013</a:t>
            </a:fld>
            <a:endParaRPr lang="cs-CZ"/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152400" y="2438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vál 9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vál 10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38A4CC5F-BBD0-4C75-AA0F-447930027626}" type="slidenum">
              <a:rPr lang="cs-CZ" smtClean="0"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533400"/>
            <a:ext cx="7772400" cy="1524000"/>
          </a:xfrm>
        </p:spPr>
        <p:txBody>
          <a:bodyPr anchor="b"/>
          <a:lstStyle>
            <a:lvl1pPr algn="ctr">
              <a:buNone/>
              <a:defRPr sz="4200" b="0" cap="none" baseline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91200" y="6409944"/>
            <a:ext cx="3044952" cy="365760"/>
          </a:xfrm>
        </p:spPr>
        <p:txBody>
          <a:bodyPr/>
          <a:lstStyle/>
          <a:p>
            <a:fld id="{B03F0724-2B4B-475F-B105-B0E272AB2AC2}" type="datetimeFigureOut">
              <a:rPr lang="cs-CZ" smtClean="0"/>
              <a:t>7.11.2013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A4CC5F-BBD0-4C75-AA0F-447930027626}" type="slidenum">
              <a:rPr lang="cs-CZ" smtClean="0"/>
              <a:t>‹#›</a:t>
            </a:fld>
            <a:endParaRPr lang="cs-CZ"/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 flipV="1">
            <a:off x="4563080" y="1575652"/>
            <a:ext cx="8921" cy="4819557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Zástupný symbol pro obsah 9"/>
          <p:cNvSpPr>
            <a:spLocks noGrp="1"/>
          </p:cNvSpPr>
          <p:nvPr>
            <p:ph sz="half" idx="1"/>
          </p:nvPr>
        </p:nvSpPr>
        <p:spPr>
          <a:xfrm>
            <a:off x="301752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obsah 11"/>
          <p:cNvSpPr>
            <a:spLocks noGrp="1"/>
          </p:cNvSpPr>
          <p:nvPr>
            <p:ph sz="half" idx="2"/>
          </p:nvPr>
        </p:nvSpPr>
        <p:spPr>
          <a:xfrm>
            <a:off x="4800600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 flipV="1">
            <a:off x="4572000" y="2200275"/>
            <a:ext cx="0" cy="4187952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white">
          <a:xfrm>
            <a:off x="0" y="0"/>
            <a:ext cx="9144000" cy="1447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152400" y="1371600"/>
            <a:ext cx="8833104" cy="914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5923" y="6391656"/>
            <a:ext cx="8833104" cy="310896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4040188" cy="732974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lang="en-US" sz="2200" b="1" dirty="0" smtClean="0">
                <a:solidFill>
                  <a:srgbClr val="FFFFFF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791330" y="1524000"/>
            <a:ext cx="4041775" cy="731520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sz="2200" b="1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3F0724-2B4B-475F-B105-B0E272AB2AC2}" type="datetimeFigureOut">
              <a:rPr lang="cs-CZ" smtClean="0"/>
              <a:t>7.11.2013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304800" y="6409944"/>
            <a:ext cx="3581400" cy="365760"/>
          </a:xfrm>
        </p:spPr>
        <p:txBody>
          <a:bodyPr/>
          <a:lstStyle/>
          <a:p>
            <a:endParaRPr lang="cs-CZ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52400" y="128016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4" name="Zástupný symbol pro obsah 23"/>
          <p:cNvSpPr>
            <a:spLocks noGrp="1"/>
          </p:cNvSpPr>
          <p:nvPr>
            <p:ph sz="quarter" idx="2"/>
          </p:nvPr>
        </p:nvSpPr>
        <p:spPr>
          <a:xfrm>
            <a:off x="301752" y="2471383"/>
            <a:ext cx="4041648" cy="3818404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6" name="Zástupný symbol pro obsah 25"/>
          <p:cNvSpPr>
            <a:spLocks noGrp="1"/>
          </p:cNvSpPr>
          <p:nvPr>
            <p:ph sz="quarter" idx="4"/>
          </p:nvPr>
        </p:nvSpPr>
        <p:spPr>
          <a:xfrm>
            <a:off x="4800600" y="2471383"/>
            <a:ext cx="4038600" cy="382219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Ovál 24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Ovál 26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4343400" y="1042416"/>
            <a:ext cx="457200" cy="441325"/>
          </a:xfrm>
        </p:spPr>
        <p:txBody>
          <a:bodyPr/>
          <a:lstStyle>
            <a:lvl1pPr algn="ctr">
              <a:defRPr/>
            </a:lvl1pPr>
          </a:lstStyle>
          <a:p>
            <a:fld id="{38A4CC5F-BBD0-4C75-AA0F-447930027626}" type="slidenum">
              <a:rPr lang="cs-CZ" smtClean="0"/>
              <a:t>‹#›</a:t>
            </a:fld>
            <a:endParaRPr lang="cs-CZ"/>
          </a:p>
        </p:txBody>
      </p:sp>
      <p:sp>
        <p:nvSpPr>
          <p:cNvPr id="23" name="Nadpis 22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3F0724-2B4B-475F-B105-B0E272AB2AC2}" type="datetimeFigureOut">
              <a:rPr lang="cs-CZ" smtClean="0"/>
              <a:t>7.11.2013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4343400" y="1036020"/>
            <a:ext cx="457200" cy="441325"/>
          </a:xfrm>
        </p:spPr>
        <p:txBody>
          <a:bodyPr/>
          <a:lstStyle/>
          <a:p>
            <a:fld id="{38A4CC5F-BBD0-4C75-AA0F-44793002762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Obdélník 4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6" name="Obdélník 5"/>
          <p:cNvSpPr>
            <a:spLocks noChangeArrowheads="1"/>
          </p:cNvSpPr>
          <p:nvPr/>
        </p:nvSpPr>
        <p:spPr bwMode="auto">
          <a:xfrm>
            <a:off x="152400" y="158496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3F0724-2B4B-475F-B105-B0E272AB2AC2}" type="datetimeFigureOut">
              <a:rPr lang="cs-CZ" smtClean="0"/>
              <a:t>7.11.2013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4267200" y="6324600"/>
            <a:ext cx="609600" cy="441324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38A4CC5F-BBD0-4C75-AA0F-44793002762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Obdélník 18"/>
          <p:cNvSpPr>
            <a:spLocks noChangeArrowheads="1"/>
          </p:cNvSpPr>
          <p:nvPr/>
        </p:nvSpPr>
        <p:spPr bwMode="auto">
          <a:xfrm>
            <a:off x="152400" y="152400"/>
            <a:ext cx="8833104" cy="304800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18872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914400"/>
            <a:ext cx="2362200" cy="990600"/>
          </a:xfrm>
        </p:spPr>
        <p:txBody>
          <a:bodyPr anchor="b">
            <a:noAutofit/>
          </a:bodyPr>
          <a:lstStyle>
            <a:lvl1pPr algn="l">
              <a:buNone/>
              <a:defRPr sz="2200" b="1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381000" y="1981200"/>
            <a:ext cx="2362200" cy="4144963"/>
          </a:xfrm>
        </p:spPr>
        <p:txBody>
          <a:bodyPr/>
          <a:lstStyle>
            <a:lvl1pPr marL="0" indent="0">
              <a:spcAft>
                <a:spcPts val="1000"/>
              </a:spcAft>
              <a:buNone/>
              <a:defRPr sz="1600">
                <a:solidFill>
                  <a:srgbClr val="FFFFFF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Zástupný symbol pro obsah 19"/>
          <p:cNvSpPr>
            <a:spLocks noGrp="1"/>
          </p:cNvSpPr>
          <p:nvPr>
            <p:ph sz="quarter" idx="1"/>
          </p:nvPr>
        </p:nvSpPr>
        <p:spPr>
          <a:xfrm>
            <a:off x="3124200" y="685800"/>
            <a:ext cx="5638800" cy="5410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Ovál 9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vál 10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38A4CC5F-BBD0-4C75-AA0F-447930027626}" type="slidenum">
              <a:rPr lang="cs-CZ" smtClean="0"/>
              <a:t>‹#›</a:t>
            </a:fld>
            <a:endParaRPr lang="cs-CZ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3F0724-2B4B-475F-B105-B0E272AB2AC2}" type="datetimeFigureOut">
              <a:rPr lang="cs-CZ" smtClean="0"/>
              <a:t>7.11.2013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383280" cy="365760"/>
          </a:xfrm>
        </p:spPr>
        <p:txBody>
          <a:bodyPr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Přímá spojnice 20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auto">
          <a:xfrm>
            <a:off x="152400" y="152400"/>
            <a:ext cx="8833104" cy="301752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2" name="Ovál 11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/>
          <a:p>
            <a:fld id="{38A4CC5F-BBD0-4C75-AA0F-447930027626}" type="slidenum">
              <a:rPr lang="cs-CZ" smtClean="0"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00375" y="5029200"/>
            <a:ext cx="5867400" cy="1219200"/>
          </a:xfrm>
        </p:spPr>
        <p:txBody>
          <a:bodyPr anchor="t">
            <a:noAutofit/>
          </a:bodyPr>
          <a:lstStyle>
            <a:lvl1pPr algn="l">
              <a:buNone/>
              <a:defRPr sz="24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3000375" y="609600"/>
            <a:ext cx="5867400" cy="4267200"/>
          </a:xfrm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81000" y="990600"/>
            <a:ext cx="2438400" cy="5257800"/>
          </a:xfrm>
        </p:spPr>
        <p:txBody>
          <a:bodyPr/>
          <a:lstStyle>
            <a:lvl1pPr marL="0" indent="0">
              <a:spcAft>
                <a:spcPts val="1000"/>
              </a:spcAft>
              <a:buFontTx/>
              <a:buNone/>
              <a:defRPr sz="16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88152" y="6404984"/>
            <a:ext cx="3044952" cy="365760"/>
          </a:xfrm>
        </p:spPr>
        <p:txBody>
          <a:bodyPr/>
          <a:lstStyle/>
          <a:p>
            <a:fld id="{B03F0724-2B4B-475F-B105-B0E272AB2AC2}" type="datetimeFigureOut">
              <a:rPr lang="cs-CZ" smtClean="0"/>
              <a:t>7.11.2013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584448" cy="365760"/>
          </a:xfrm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3F0724-2B4B-475F-B105-B0E272AB2AC2}" type="datetimeFigureOut">
              <a:rPr lang="cs-CZ" smtClean="0"/>
              <a:t>7.11.2013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A4CC5F-BBD0-4C75-AA0F-447930027626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7010400" y="0"/>
            <a:ext cx="21336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 rot="5400000">
            <a:off x="4021836" y="3278124"/>
            <a:ext cx="6245352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6839712" y="2925763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vál 14"/>
          <p:cNvSpPr/>
          <p:nvPr/>
        </p:nvSpPr>
        <p:spPr>
          <a:xfrm>
            <a:off x="6934200" y="3020251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915912" y="3009901"/>
            <a:ext cx="457200" cy="441325"/>
          </a:xfrm>
        </p:spPr>
        <p:txBody>
          <a:bodyPr/>
          <a:lstStyle/>
          <a:p>
            <a:fld id="{38A4CC5F-BBD0-4C75-AA0F-447930027626}" type="slidenum">
              <a:rPr lang="cs-CZ" smtClean="0"/>
              <a:t>‹#›</a:t>
            </a:fld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304800" y="304800"/>
            <a:ext cx="6553200" cy="5821366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3F0724-2B4B-475F-B105-B0E272AB2AC2}" type="datetimeFigureOut">
              <a:rPr lang="cs-CZ" smtClean="0"/>
              <a:t>7.11.2013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7391400" y="304801"/>
            <a:ext cx="1447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393371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791200" y="6404984"/>
            <a:ext cx="3044952" cy="36576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400">
                <a:solidFill>
                  <a:srgbClr val="FFFFFF"/>
                </a:solidFill>
              </a:defRPr>
            </a:lvl1pPr>
          </a:lstStyle>
          <a:p>
            <a:fld id="{B03F0724-2B4B-475F-B105-B0E272AB2AC2}" type="datetimeFigureOut">
              <a:rPr lang="cs-CZ" smtClean="0"/>
              <a:t>7.11.2013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04800" y="6410848"/>
            <a:ext cx="3581400" cy="36576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rgbClr val="FFFFFF"/>
                </a:solidFill>
              </a:defRPr>
            </a:lvl1pPr>
          </a:lstStyle>
          <a:p>
            <a:endParaRPr lang="cs-CZ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152400" y="1276743"/>
            <a:ext cx="8833104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vál 14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4343400" y="1040174"/>
            <a:ext cx="457200" cy="441325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>
            <a:lvl1pPr algn="ctr" eaLnBrk="1" latinLnBrk="0" hangingPunct="1">
              <a:defRPr kumimoji="0" sz="1600"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38A4CC5F-BBD0-4C75-AA0F-447930027626}" type="slidenum">
              <a:rPr lang="cs-CZ" smtClean="0"/>
              <a:t>‹#›</a:t>
            </a:fld>
            <a:endParaRPr lang="cs-CZ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8534400" cy="459943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57" r:id="rId1"/>
    <p:sldLayoutId id="2147483758" r:id="rId2"/>
    <p:sldLayoutId id="2147483759" r:id="rId3"/>
    <p:sldLayoutId id="2147483760" r:id="rId4"/>
    <p:sldLayoutId id="2147483761" r:id="rId5"/>
    <p:sldLayoutId id="2147483762" r:id="rId6"/>
    <p:sldLayoutId id="2147483763" r:id="rId7"/>
    <p:sldLayoutId id="2147483764" r:id="rId8"/>
    <p:sldLayoutId id="2147483765" r:id="rId9"/>
    <p:sldLayoutId id="2147483766" r:id="rId10"/>
    <p:sldLayoutId id="2147483767" r:id="rId11"/>
  </p:sldLayoutIdLst>
  <p:txStyles>
    <p:titleStyle>
      <a:lvl1pPr algn="ctr" rtl="0" eaLnBrk="1" latinLnBrk="0" hangingPunct="1">
        <a:spcBef>
          <a:spcPct val="0"/>
        </a:spcBef>
        <a:buNone/>
        <a:defRPr kumimoji="0" sz="3300" kern="1200">
          <a:solidFill>
            <a:schemeClr val="accent3">
              <a:shade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74320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"/>
        <a:buChar char=""/>
        <a:defRPr kumimoji="0"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ct val="20000"/>
        </a:spcBef>
        <a:buClr>
          <a:schemeClr val="accent3"/>
        </a:buClr>
        <a:buSzPct val="75000"/>
        <a:buFont typeface="Wingdings 2"/>
        <a:buChar char="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ct val="20000"/>
        </a:spcBef>
        <a:buClr>
          <a:schemeClr val="accent4"/>
        </a:buClr>
        <a:buSzPct val="70000"/>
        <a:buFont typeface="Wingdings"/>
        <a:buChar char="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ct val="20000"/>
        </a:spcBef>
        <a:buClr>
          <a:schemeClr val="accent5"/>
        </a:buClr>
        <a:buFontTx/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90000"/>
        <a:buChar char="•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rtl="0" eaLnBrk="1" latinLnBrk="0" hangingPunct="1">
        <a:spcBef>
          <a:spcPct val="20000"/>
        </a:spcBef>
        <a:buClr>
          <a:schemeClr val="accent4">
            <a:shade val="75000"/>
          </a:schemeClr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rtl="0" eaLnBrk="1" latinLnBrk="0" hangingPunct="1">
        <a:spcBef>
          <a:spcPct val="20000"/>
        </a:spcBef>
        <a:buClr>
          <a:schemeClr val="accent2">
            <a:shade val="75000"/>
          </a:schemeClr>
        </a:buClr>
        <a:buSzPct val="90000"/>
        <a:buChar char="•"/>
        <a:defRPr kumimoji="0" sz="1400" kern="1200" cap="all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1" descr="OPVK_hor_zakladni_logolink_RGB_cz.jpg"/>
          <p:cNvPicPr>
            <a:picLocks noChangeAspect="1" noChangeArrowheads="1"/>
          </p:cNvPicPr>
          <p:nvPr/>
        </p:nvPicPr>
        <p:blipFill>
          <a:blip r:embed="rId2">
            <a:lum bright="10000" contrast="16000"/>
          </a:blip>
          <a:srcRect/>
          <a:stretch>
            <a:fillRect/>
          </a:stretch>
        </p:blipFill>
        <p:spPr bwMode="auto">
          <a:xfrm>
            <a:off x="1285875" y="200963"/>
            <a:ext cx="6896100" cy="1503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1000" sy="1000" algn="ctr" rotWithShape="0">
              <a:srgbClr val="000000"/>
            </a:outerShdw>
          </a:effectLst>
        </p:spPr>
      </p:pic>
      <p:pic>
        <p:nvPicPr>
          <p:cNvPr id="1026" name="Picture 2"/>
          <p:cNvPicPr>
            <a:picLocks noGrp="1" noChangeAspect="1" noChangeArrowheads="1"/>
          </p:cNvPicPr>
          <p:nvPr>
            <p:ph sz="quarter"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696" y="2204864"/>
            <a:ext cx="5904656" cy="348700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5649159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01752" y="1772816"/>
            <a:ext cx="8503920" cy="4326232"/>
          </a:xfrm>
        </p:spPr>
        <p:txBody>
          <a:bodyPr>
            <a:normAutofit fontScale="92500"/>
          </a:bodyPr>
          <a:lstStyle/>
          <a:p>
            <a:r>
              <a:rPr lang="cs-CZ" b="1" u="sng" dirty="0"/>
              <a:t>Anotace</a:t>
            </a:r>
          </a:p>
          <a:p>
            <a:pPr>
              <a:lnSpc>
                <a:spcPct val="150000"/>
              </a:lnSpc>
            </a:pPr>
            <a:r>
              <a:rPr lang="cs-CZ" dirty="0"/>
              <a:t>Didaktický materiál je určen především žákům 4. ročníků maturujících z anglického jazyka. Prezentace obsahuje téma určené k ústní části maturitní zkoušky.</a:t>
            </a:r>
          </a:p>
          <a:p>
            <a:pPr>
              <a:lnSpc>
                <a:spcPct val="150000"/>
              </a:lnSpc>
            </a:pPr>
            <a:r>
              <a:rPr lang="cs-CZ" b="1" u="sng" dirty="0"/>
              <a:t>Očekávaný výstup:</a:t>
            </a:r>
          </a:p>
          <a:p>
            <a:pPr>
              <a:lnSpc>
                <a:spcPct val="150000"/>
              </a:lnSpc>
            </a:pPr>
            <a:r>
              <a:rPr lang="cs-CZ" dirty="0"/>
              <a:t>Studenti by měli být schopni aplikovat získané znalosti jak v jejich ústním, tak písemné projevu.</a:t>
            </a:r>
          </a:p>
          <a:p>
            <a:pPr>
              <a:lnSpc>
                <a:spcPct val="150000"/>
              </a:lnSpc>
              <a:buNone/>
            </a:pPr>
            <a:endParaRPr lang="cs-CZ" dirty="0"/>
          </a:p>
          <a:p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608" y="106760"/>
            <a:ext cx="6894513" cy="15065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02154173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odnadpis 4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Nadpis 3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LONDON</a:t>
            </a:r>
            <a:endParaRPr lang="cs-CZ" dirty="0"/>
          </a:p>
        </p:txBody>
      </p:sp>
      <p:pic>
        <p:nvPicPr>
          <p:cNvPr id="1026" name="Picture 2" descr="C:\Users\PC8\AppData\Local\Microsoft\Windows\Temporary Internet Files\Content.IE5\P6IDC1NT\MP900407133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55618" y="2780928"/>
            <a:ext cx="5943600" cy="32415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573268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LONDON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20000"/>
          </a:bodyPr>
          <a:lstStyle/>
          <a:p>
            <a:pPr>
              <a:lnSpc>
                <a:spcPct val="150000"/>
              </a:lnSpc>
            </a:pP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capital</a:t>
            </a:r>
            <a:r>
              <a:rPr lang="cs-CZ" dirty="0" smtClean="0"/>
              <a:t>  and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largest</a:t>
            </a:r>
            <a:r>
              <a:rPr lang="cs-CZ" dirty="0" smtClean="0"/>
              <a:t> city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/>
              <a:t>England</a:t>
            </a:r>
            <a:r>
              <a:rPr lang="cs-CZ" dirty="0" smtClean="0"/>
              <a:t> and </a:t>
            </a:r>
            <a:r>
              <a:rPr lang="cs-CZ" dirty="0" err="1" smtClean="0"/>
              <a:t>the</a:t>
            </a:r>
            <a:r>
              <a:rPr lang="cs-CZ" dirty="0" smtClean="0"/>
              <a:t> United </a:t>
            </a:r>
            <a:r>
              <a:rPr lang="cs-CZ" dirty="0" err="1" smtClean="0"/>
              <a:t>Kingdom</a:t>
            </a:r>
            <a:endParaRPr lang="cs-CZ" dirty="0" smtClean="0"/>
          </a:p>
          <a:p>
            <a:pPr>
              <a:lnSpc>
                <a:spcPct val="150000"/>
              </a:lnSpc>
            </a:pPr>
            <a:r>
              <a:rPr lang="cs-CZ" dirty="0" err="1" smtClean="0"/>
              <a:t>located</a:t>
            </a:r>
            <a:r>
              <a:rPr lang="cs-CZ" dirty="0" smtClean="0"/>
              <a:t> on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river</a:t>
            </a:r>
            <a:r>
              <a:rPr lang="cs-CZ" dirty="0" smtClean="0"/>
              <a:t> </a:t>
            </a:r>
            <a:r>
              <a:rPr lang="cs-CZ" dirty="0" err="1" smtClean="0"/>
              <a:t>Thames</a:t>
            </a:r>
            <a:r>
              <a:rPr lang="cs-CZ" dirty="0" smtClean="0"/>
              <a:t> in </a:t>
            </a:r>
            <a:r>
              <a:rPr lang="cs-CZ" dirty="0" err="1" smtClean="0"/>
              <a:t>southeast</a:t>
            </a:r>
            <a:r>
              <a:rPr lang="cs-CZ" dirty="0" smtClean="0"/>
              <a:t> </a:t>
            </a:r>
            <a:r>
              <a:rPr lang="cs-CZ" dirty="0" err="1" smtClean="0"/>
              <a:t>England</a:t>
            </a:r>
            <a:endParaRPr lang="cs-CZ" dirty="0" smtClean="0"/>
          </a:p>
          <a:p>
            <a:pPr>
              <a:lnSpc>
                <a:spcPct val="150000"/>
              </a:lnSpc>
            </a:pP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seat</a:t>
            </a:r>
            <a:r>
              <a:rPr lang="cs-CZ" dirty="0" smtClean="0"/>
              <a:t>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/>
              <a:t>government</a:t>
            </a:r>
            <a:endParaRPr lang="cs-CZ" dirty="0" smtClean="0"/>
          </a:p>
          <a:p>
            <a:pPr>
              <a:lnSpc>
                <a:spcPct val="150000"/>
              </a:lnSpc>
            </a:pPr>
            <a:r>
              <a:rPr lang="cs-CZ" dirty="0" err="1" smtClean="0"/>
              <a:t>one</a:t>
            </a:r>
            <a:r>
              <a:rPr lang="cs-CZ" dirty="0" smtClean="0"/>
              <a:t>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world´s</a:t>
            </a:r>
            <a:r>
              <a:rPr lang="cs-CZ" dirty="0" smtClean="0"/>
              <a:t> </a:t>
            </a:r>
            <a:r>
              <a:rPr lang="cs-CZ" dirty="0" err="1" smtClean="0"/>
              <a:t>leading</a:t>
            </a:r>
            <a:r>
              <a:rPr lang="cs-CZ" dirty="0" smtClean="0"/>
              <a:t> </a:t>
            </a:r>
            <a:r>
              <a:rPr lang="cs-CZ" dirty="0" err="1" smtClean="0"/>
              <a:t>commercial</a:t>
            </a:r>
            <a:r>
              <a:rPr lang="cs-CZ" dirty="0" smtClean="0"/>
              <a:t> and </a:t>
            </a:r>
            <a:r>
              <a:rPr lang="cs-CZ" dirty="0" err="1" smtClean="0"/>
              <a:t>culture</a:t>
            </a:r>
            <a:r>
              <a:rPr lang="cs-CZ" dirty="0" smtClean="0"/>
              <a:t> </a:t>
            </a:r>
            <a:r>
              <a:rPr lang="cs-CZ" dirty="0" err="1" smtClean="0"/>
              <a:t>centres</a:t>
            </a:r>
            <a:endParaRPr lang="cs-CZ" dirty="0" smtClean="0"/>
          </a:p>
          <a:p>
            <a:pPr>
              <a:lnSpc>
                <a:spcPct val="150000"/>
              </a:lnSpc>
            </a:pP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first</a:t>
            </a:r>
            <a:r>
              <a:rPr lang="cs-CZ" dirty="0" smtClean="0"/>
              <a:t> city </a:t>
            </a:r>
            <a:r>
              <a:rPr lang="cs-CZ" dirty="0" err="1" smtClean="0"/>
              <a:t>hosted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modern</a:t>
            </a:r>
            <a:r>
              <a:rPr lang="cs-CZ" dirty="0" smtClean="0"/>
              <a:t> </a:t>
            </a:r>
            <a:r>
              <a:rPr lang="cs-CZ" dirty="0" err="1" smtClean="0"/>
              <a:t>Summer</a:t>
            </a:r>
            <a:r>
              <a:rPr lang="cs-CZ" dirty="0" smtClean="0"/>
              <a:t> </a:t>
            </a:r>
            <a:r>
              <a:rPr lang="cs-CZ" dirty="0" err="1" smtClean="0"/>
              <a:t>Olympic</a:t>
            </a:r>
            <a:r>
              <a:rPr lang="cs-CZ" dirty="0" smtClean="0"/>
              <a:t> </a:t>
            </a:r>
            <a:r>
              <a:rPr lang="cs-CZ" dirty="0" err="1" smtClean="0"/>
              <a:t>games</a:t>
            </a:r>
            <a:r>
              <a:rPr lang="cs-CZ" dirty="0" smtClean="0"/>
              <a:t> </a:t>
            </a:r>
            <a:r>
              <a:rPr lang="cs-CZ" dirty="0" err="1" smtClean="0"/>
              <a:t>three</a:t>
            </a:r>
            <a:r>
              <a:rPr lang="cs-CZ" dirty="0" smtClean="0"/>
              <a:t> </a:t>
            </a:r>
            <a:r>
              <a:rPr lang="cs-CZ" dirty="0" err="1" smtClean="0"/>
              <a:t>times</a:t>
            </a:r>
            <a:endParaRPr lang="cs-CZ" dirty="0" smtClean="0"/>
          </a:p>
          <a:p>
            <a:pPr marL="0" indent="0">
              <a:lnSpc>
                <a:spcPct val="150000"/>
              </a:lnSpc>
              <a:buNone/>
            </a:pPr>
            <a:endParaRPr lang="cs-CZ" sz="2500" dirty="0" smtClean="0"/>
          </a:p>
          <a:p>
            <a:pPr marL="0" indent="0">
              <a:lnSpc>
                <a:spcPct val="150000"/>
              </a:lnSpc>
              <a:buNone/>
            </a:pPr>
            <a:endParaRPr lang="cs-CZ" sz="2500" dirty="0" smtClean="0"/>
          </a:p>
          <a:p>
            <a:pPr marL="0" indent="0">
              <a:buNone/>
            </a:pPr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224323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LONDON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85000" lnSpcReduction="20000"/>
          </a:bodyPr>
          <a:lstStyle/>
          <a:p>
            <a:pPr>
              <a:lnSpc>
                <a:spcPct val="150000"/>
              </a:lnSpc>
            </a:pPr>
            <a:r>
              <a:rPr lang="cs-CZ" sz="2900" dirty="0" err="1" smtClean="0"/>
              <a:t>population</a:t>
            </a:r>
            <a:r>
              <a:rPr lang="cs-CZ" sz="2900" dirty="0" smtClean="0"/>
              <a:t> </a:t>
            </a:r>
            <a:r>
              <a:rPr lang="cs-CZ" sz="2900" dirty="0" err="1" smtClean="0"/>
              <a:t>is</a:t>
            </a:r>
            <a:r>
              <a:rPr lang="cs-CZ" sz="2900" dirty="0" smtClean="0"/>
              <a:t> </a:t>
            </a:r>
            <a:r>
              <a:rPr lang="cs-CZ" sz="2900" dirty="0" err="1" smtClean="0"/>
              <a:t>about</a:t>
            </a:r>
            <a:r>
              <a:rPr lang="cs-CZ" sz="2900" dirty="0" smtClean="0"/>
              <a:t> 8 </a:t>
            </a:r>
            <a:r>
              <a:rPr lang="cs-CZ" sz="2900" dirty="0" err="1" smtClean="0"/>
              <a:t>million</a:t>
            </a:r>
            <a:r>
              <a:rPr lang="cs-CZ" sz="2900" dirty="0" smtClean="0"/>
              <a:t> </a:t>
            </a:r>
            <a:r>
              <a:rPr lang="cs-CZ" sz="2900" dirty="0" err="1" smtClean="0"/>
              <a:t>people</a:t>
            </a:r>
            <a:endParaRPr lang="cs-CZ" sz="2900" dirty="0" smtClean="0"/>
          </a:p>
          <a:p>
            <a:pPr lvl="0">
              <a:lnSpc>
                <a:spcPct val="150000"/>
              </a:lnSpc>
              <a:buClr>
                <a:srgbClr val="D16349"/>
              </a:buClr>
            </a:pPr>
            <a:r>
              <a:rPr lang="cs-CZ" sz="2900" dirty="0" err="1">
                <a:solidFill>
                  <a:prstClr val="black"/>
                </a:solidFill>
              </a:rPr>
              <a:t>cosmopolitan</a:t>
            </a:r>
            <a:r>
              <a:rPr lang="cs-CZ" sz="2900" dirty="0">
                <a:solidFill>
                  <a:prstClr val="black"/>
                </a:solidFill>
              </a:rPr>
              <a:t> </a:t>
            </a:r>
            <a:r>
              <a:rPr lang="cs-CZ" sz="2900" dirty="0" smtClean="0">
                <a:solidFill>
                  <a:prstClr val="black"/>
                </a:solidFill>
              </a:rPr>
              <a:t>city</a:t>
            </a:r>
          </a:p>
          <a:p>
            <a:pPr lvl="0">
              <a:lnSpc>
                <a:spcPct val="150000"/>
              </a:lnSpc>
              <a:buClr>
                <a:srgbClr val="D16349"/>
              </a:buClr>
            </a:pPr>
            <a:r>
              <a:rPr lang="cs-CZ" sz="2900" dirty="0" err="1" smtClean="0">
                <a:solidFill>
                  <a:prstClr val="black"/>
                </a:solidFill>
              </a:rPr>
              <a:t>Consists</a:t>
            </a:r>
            <a:r>
              <a:rPr lang="cs-CZ" sz="2900" dirty="0" smtClean="0">
                <a:solidFill>
                  <a:prstClr val="black"/>
                </a:solidFill>
              </a:rPr>
              <a:t> </a:t>
            </a:r>
            <a:r>
              <a:rPr lang="cs-CZ" sz="2900" dirty="0" err="1" smtClean="0">
                <a:solidFill>
                  <a:prstClr val="black"/>
                </a:solidFill>
              </a:rPr>
              <a:t>of</a:t>
            </a:r>
            <a:r>
              <a:rPr lang="cs-CZ" sz="2900" dirty="0" smtClean="0">
                <a:solidFill>
                  <a:prstClr val="black"/>
                </a:solidFill>
              </a:rPr>
              <a:t> </a:t>
            </a:r>
            <a:r>
              <a:rPr lang="cs-CZ" sz="2900" dirty="0" err="1" smtClean="0">
                <a:solidFill>
                  <a:prstClr val="black"/>
                </a:solidFill>
              </a:rPr>
              <a:t>three</a:t>
            </a:r>
            <a:r>
              <a:rPr lang="cs-CZ" sz="2900" dirty="0" smtClean="0">
                <a:solidFill>
                  <a:prstClr val="black"/>
                </a:solidFill>
              </a:rPr>
              <a:t> </a:t>
            </a:r>
            <a:r>
              <a:rPr lang="cs-CZ" sz="2900" dirty="0" err="1" smtClean="0">
                <a:solidFill>
                  <a:prstClr val="black"/>
                </a:solidFill>
              </a:rPr>
              <a:t>parts</a:t>
            </a:r>
            <a:r>
              <a:rPr lang="cs-CZ" sz="2900" dirty="0" smtClean="0">
                <a:solidFill>
                  <a:prstClr val="black"/>
                </a:solidFill>
              </a:rPr>
              <a:t>:</a:t>
            </a:r>
            <a:endParaRPr lang="cs-CZ" sz="2900" dirty="0">
              <a:solidFill>
                <a:prstClr val="black"/>
              </a:solidFill>
            </a:endParaRPr>
          </a:p>
          <a:p>
            <a:pPr>
              <a:lnSpc>
                <a:spcPct val="150000"/>
              </a:lnSpc>
            </a:pPr>
            <a:r>
              <a:rPr lang="cs-CZ" sz="2900" dirty="0" err="1" smtClean="0"/>
              <a:t>the</a:t>
            </a:r>
            <a:r>
              <a:rPr lang="cs-CZ" sz="2900" dirty="0" smtClean="0"/>
              <a:t> city </a:t>
            </a:r>
            <a:r>
              <a:rPr lang="cs-CZ" sz="2900" dirty="0" err="1" smtClean="0"/>
              <a:t>of</a:t>
            </a:r>
            <a:r>
              <a:rPr lang="cs-CZ" sz="2900" dirty="0" smtClean="0"/>
              <a:t> London </a:t>
            </a:r>
            <a:r>
              <a:rPr lang="cs-CZ" sz="2900" dirty="0" err="1" smtClean="0"/>
              <a:t>is</a:t>
            </a:r>
            <a:r>
              <a:rPr lang="cs-CZ" sz="2900" dirty="0" smtClean="0"/>
              <a:t> </a:t>
            </a:r>
            <a:r>
              <a:rPr lang="cs-CZ" sz="2900" dirty="0" err="1" smtClean="0"/>
              <a:t>the</a:t>
            </a:r>
            <a:r>
              <a:rPr lang="cs-CZ" sz="2900" dirty="0" smtClean="0"/>
              <a:t> </a:t>
            </a:r>
            <a:r>
              <a:rPr lang="cs-CZ" sz="2900" dirty="0" err="1" smtClean="0"/>
              <a:t>oldest</a:t>
            </a:r>
            <a:r>
              <a:rPr lang="cs-CZ" sz="2900" dirty="0" smtClean="0"/>
              <a:t> part </a:t>
            </a:r>
            <a:r>
              <a:rPr lang="cs-CZ" sz="2900" dirty="0" err="1" smtClean="0"/>
              <a:t>of</a:t>
            </a:r>
            <a:r>
              <a:rPr lang="cs-CZ" sz="2900" dirty="0" smtClean="0"/>
              <a:t> </a:t>
            </a:r>
            <a:r>
              <a:rPr lang="cs-CZ" sz="2900" dirty="0" err="1" smtClean="0"/>
              <a:t>the</a:t>
            </a:r>
            <a:r>
              <a:rPr lang="cs-CZ" sz="2900" dirty="0" smtClean="0"/>
              <a:t> </a:t>
            </a:r>
            <a:r>
              <a:rPr lang="cs-CZ" sz="2900" dirty="0" err="1" smtClean="0"/>
              <a:t>town</a:t>
            </a:r>
            <a:endParaRPr lang="cs-CZ" sz="2900" dirty="0" smtClean="0"/>
          </a:p>
          <a:p>
            <a:pPr>
              <a:lnSpc>
                <a:spcPct val="150000"/>
              </a:lnSpc>
            </a:pPr>
            <a:r>
              <a:rPr lang="cs-CZ" sz="2900" dirty="0" err="1"/>
              <a:t>t</a:t>
            </a:r>
            <a:r>
              <a:rPr lang="cs-CZ" sz="2900" dirty="0" err="1" smtClean="0"/>
              <a:t>here</a:t>
            </a:r>
            <a:r>
              <a:rPr lang="cs-CZ" sz="2900" dirty="0" smtClean="0"/>
              <a:t> are a lot </a:t>
            </a:r>
            <a:r>
              <a:rPr lang="cs-CZ" sz="2900" dirty="0" err="1" smtClean="0"/>
              <a:t>of</a:t>
            </a:r>
            <a:r>
              <a:rPr lang="cs-CZ" sz="2900" dirty="0" smtClean="0"/>
              <a:t> </a:t>
            </a:r>
            <a:r>
              <a:rPr lang="cs-CZ" sz="2900" dirty="0" err="1" smtClean="0"/>
              <a:t>monuments</a:t>
            </a:r>
            <a:r>
              <a:rPr lang="cs-CZ" sz="2900" dirty="0" smtClean="0"/>
              <a:t> in </a:t>
            </a:r>
            <a:r>
              <a:rPr lang="cs-CZ" sz="2900" dirty="0" err="1" smtClean="0"/>
              <a:t>the</a:t>
            </a:r>
            <a:r>
              <a:rPr lang="cs-CZ" sz="2900" dirty="0" smtClean="0"/>
              <a:t> City</a:t>
            </a:r>
          </a:p>
          <a:p>
            <a:pPr>
              <a:lnSpc>
                <a:spcPct val="150000"/>
              </a:lnSpc>
            </a:pPr>
            <a:r>
              <a:rPr lang="cs-CZ" sz="2900" dirty="0" err="1"/>
              <a:t>t</a:t>
            </a:r>
            <a:r>
              <a:rPr lang="cs-CZ" sz="2900" dirty="0" err="1" smtClean="0"/>
              <a:t>he</a:t>
            </a:r>
            <a:r>
              <a:rPr lang="cs-CZ" sz="2900" dirty="0" smtClean="0"/>
              <a:t> </a:t>
            </a:r>
            <a:r>
              <a:rPr lang="cs-CZ" sz="2900" dirty="0" err="1" smtClean="0"/>
              <a:t>West</a:t>
            </a:r>
            <a:r>
              <a:rPr lang="cs-CZ" sz="2900" dirty="0" smtClean="0"/>
              <a:t> End </a:t>
            </a:r>
            <a:r>
              <a:rPr lang="cs-CZ" sz="2900" dirty="0" err="1" smtClean="0"/>
              <a:t>is</a:t>
            </a:r>
            <a:r>
              <a:rPr lang="cs-CZ" sz="2900" dirty="0" smtClean="0"/>
              <a:t> </a:t>
            </a:r>
            <a:r>
              <a:rPr lang="cs-CZ" sz="2900" dirty="0" err="1" smtClean="0"/>
              <a:t>famous</a:t>
            </a:r>
            <a:r>
              <a:rPr lang="cs-CZ" sz="2900" dirty="0" smtClean="0"/>
              <a:t> </a:t>
            </a:r>
            <a:r>
              <a:rPr lang="cs-CZ" sz="2900" dirty="0" err="1" smtClean="0"/>
              <a:t>for</a:t>
            </a:r>
            <a:r>
              <a:rPr lang="cs-CZ" sz="2900" dirty="0" smtClean="0"/>
              <a:t> </a:t>
            </a:r>
            <a:r>
              <a:rPr lang="cs-CZ" sz="2900" dirty="0" err="1" smtClean="0"/>
              <a:t>its</a:t>
            </a:r>
            <a:r>
              <a:rPr lang="cs-CZ" sz="2900" dirty="0" smtClean="0"/>
              <a:t> </a:t>
            </a:r>
            <a:r>
              <a:rPr lang="cs-CZ" sz="2900" dirty="0" err="1" smtClean="0"/>
              <a:t>shops</a:t>
            </a:r>
            <a:r>
              <a:rPr lang="cs-CZ" sz="2900" dirty="0" smtClean="0"/>
              <a:t>, </a:t>
            </a:r>
            <a:r>
              <a:rPr lang="cs-CZ" sz="2900" dirty="0" err="1" smtClean="0"/>
              <a:t>cinemas</a:t>
            </a:r>
            <a:r>
              <a:rPr lang="cs-CZ" sz="2900" dirty="0" smtClean="0"/>
              <a:t> and </a:t>
            </a:r>
            <a:r>
              <a:rPr lang="cs-CZ" sz="2900" dirty="0" err="1" smtClean="0"/>
              <a:t>theatres</a:t>
            </a:r>
            <a:endParaRPr lang="cs-CZ" sz="2900" dirty="0" smtClean="0"/>
          </a:p>
          <a:p>
            <a:pPr>
              <a:lnSpc>
                <a:spcPct val="150000"/>
              </a:lnSpc>
            </a:pPr>
            <a:r>
              <a:rPr lang="cs-CZ" sz="2900" dirty="0" err="1"/>
              <a:t>t</a:t>
            </a:r>
            <a:r>
              <a:rPr lang="cs-CZ" sz="2900" dirty="0" err="1" smtClean="0"/>
              <a:t>he</a:t>
            </a:r>
            <a:r>
              <a:rPr lang="cs-CZ" sz="2900" dirty="0" smtClean="0"/>
              <a:t> East End </a:t>
            </a:r>
            <a:r>
              <a:rPr lang="cs-CZ" sz="2900" dirty="0" err="1" smtClean="0"/>
              <a:t>is</a:t>
            </a:r>
            <a:r>
              <a:rPr lang="cs-CZ" sz="2900" dirty="0" smtClean="0"/>
              <a:t> </a:t>
            </a:r>
            <a:r>
              <a:rPr lang="cs-CZ" sz="2900" dirty="0" err="1" smtClean="0"/>
              <a:t>an</a:t>
            </a:r>
            <a:r>
              <a:rPr lang="cs-CZ" sz="2900" dirty="0" smtClean="0"/>
              <a:t> </a:t>
            </a:r>
            <a:r>
              <a:rPr lang="cs-CZ" sz="2900" dirty="0" err="1" smtClean="0"/>
              <a:t>industrial</a:t>
            </a:r>
            <a:r>
              <a:rPr lang="cs-CZ" sz="2900" dirty="0" smtClean="0"/>
              <a:t> area</a:t>
            </a:r>
          </a:p>
          <a:p>
            <a:pPr marL="0" indent="0">
              <a:lnSpc>
                <a:spcPct val="150000"/>
              </a:lnSpc>
              <a:buNone/>
            </a:pPr>
            <a:endParaRPr lang="cs-CZ" sz="2900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986753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LONDON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20000"/>
          </a:bodyPr>
          <a:lstStyle/>
          <a:p>
            <a:pPr>
              <a:lnSpc>
                <a:spcPct val="150000"/>
              </a:lnSpc>
            </a:pPr>
            <a:r>
              <a:rPr lang="cs-CZ" dirty="0" err="1"/>
              <a:t>t</a:t>
            </a:r>
            <a:r>
              <a:rPr lang="cs-CZ" dirty="0" err="1" smtClean="0"/>
              <a:t>here</a:t>
            </a:r>
            <a:r>
              <a:rPr lang="cs-CZ" dirty="0" smtClean="0"/>
              <a:t> are </a:t>
            </a:r>
            <a:r>
              <a:rPr lang="cs-CZ" dirty="0" err="1" smtClean="0"/>
              <a:t>three</a:t>
            </a:r>
            <a:r>
              <a:rPr lang="cs-CZ" dirty="0" smtClean="0"/>
              <a:t> </a:t>
            </a:r>
            <a:r>
              <a:rPr lang="cs-CZ" dirty="0" err="1" smtClean="0"/>
              <a:t>international</a:t>
            </a:r>
            <a:r>
              <a:rPr lang="cs-CZ" dirty="0" smtClean="0"/>
              <a:t> </a:t>
            </a:r>
            <a:r>
              <a:rPr lang="cs-CZ" dirty="0" err="1" smtClean="0"/>
              <a:t>airports</a:t>
            </a:r>
            <a:r>
              <a:rPr lang="cs-CZ" dirty="0" smtClean="0"/>
              <a:t> (</a:t>
            </a:r>
            <a:r>
              <a:rPr lang="cs-CZ" dirty="0" err="1" smtClean="0"/>
              <a:t>Heathrow</a:t>
            </a:r>
            <a:r>
              <a:rPr lang="cs-CZ" dirty="0" smtClean="0"/>
              <a:t>, </a:t>
            </a:r>
            <a:r>
              <a:rPr lang="cs-CZ" dirty="0" err="1" smtClean="0"/>
              <a:t>Gatwick</a:t>
            </a:r>
            <a:r>
              <a:rPr lang="cs-CZ" dirty="0" smtClean="0"/>
              <a:t>, </a:t>
            </a:r>
            <a:r>
              <a:rPr lang="cs-CZ" dirty="0" err="1" smtClean="0"/>
              <a:t>Stansted</a:t>
            </a:r>
            <a:r>
              <a:rPr lang="cs-CZ" dirty="0" smtClean="0"/>
              <a:t>)</a:t>
            </a:r>
          </a:p>
          <a:p>
            <a:pPr>
              <a:lnSpc>
                <a:spcPct val="150000"/>
              </a:lnSpc>
            </a:pPr>
            <a:r>
              <a:rPr lang="cs-CZ" dirty="0"/>
              <a:t>u</a:t>
            </a:r>
            <a:r>
              <a:rPr lang="cs-CZ" dirty="0" smtClean="0"/>
              <a:t>nderground </a:t>
            </a:r>
            <a:r>
              <a:rPr lang="cs-CZ" dirty="0" err="1" smtClean="0"/>
              <a:t>system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oldest</a:t>
            </a:r>
            <a:r>
              <a:rPr lang="cs-CZ" dirty="0" smtClean="0"/>
              <a:t> tube </a:t>
            </a:r>
            <a:r>
              <a:rPr lang="cs-CZ" dirty="0" err="1" smtClean="0"/>
              <a:t>system</a:t>
            </a:r>
            <a:r>
              <a:rPr lang="cs-CZ" dirty="0" smtClean="0"/>
              <a:t> in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world</a:t>
            </a:r>
            <a:endParaRPr lang="cs-CZ" dirty="0" smtClean="0"/>
          </a:p>
          <a:p>
            <a:pPr>
              <a:lnSpc>
                <a:spcPct val="150000"/>
              </a:lnSpc>
            </a:pPr>
            <a:r>
              <a:rPr lang="cs-CZ" dirty="0" err="1"/>
              <a:t>typical</a:t>
            </a:r>
            <a:r>
              <a:rPr lang="cs-CZ" dirty="0"/>
              <a:t> are </a:t>
            </a:r>
            <a:r>
              <a:rPr lang="cs-CZ" dirty="0" err="1"/>
              <a:t>red</a:t>
            </a:r>
            <a:r>
              <a:rPr lang="cs-CZ" dirty="0"/>
              <a:t> double-</a:t>
            </a:r>
            <a:r>
              <a:rPr lang="cs-CZ" dirty="0" err="1"/>
              <a:t>decker</a:t>
            </a:r>
            <a:r>
              <a:rPr lang="cs-CZ" dirty="0"/>
              <a:t> </a:t>
            </a:r>
            <a:r>
              <a:rPr lang="cs-CZ" dirty="0" err="1"/>
              <a:t>buses</a:t>
            </a:r>
            <a:endParaRPr lang="cs-CZ" dirty="0"/>
          </a:p>
          <a:p>
            <a:pPr>
              <a:lnSpc>
                <a:spcPct val="150000"/>
              </a:lnSpc>
            </a:pPr>
            <a:r>
              <a:rPr lang="cs-CZ" dirty="0" err="1"/>
              <a:t>the</a:t>
            </a:r>
            <a:r>
              <a:rPr lang="cs-CZ" dirty="0"/>
              <a:t> </a:t>
            </a:r>
            <a:r>
              <a:rPr lang="cs-CZ" dirty="0" err="1"/>
              <a:t>great</a:t>
            </a:r>
            <a:r>
              <a:rPr lang="cs-CZ" dirty="0"/>
              <a:t> </a:t>
            </a:r>
            <a:r>
              <a:rPr lang="cs-CZ" dirty="0" err="1"/>
              <a:t>fire</a:t>
            </a:r>
            <a:r>
              <a:rPr lang="cs-CZ" dirty="0"/>
              <a:t> </a:t>
            </a:r>
            <a:r>
              <a:rPr lang="cs-CZ" dirty="0" err="1"/>
              <a:t>destroyed</a:t>
            </a:r>
            <a:r>
              <a:rPr lang="cs-CZ" dirty="0"/>
              <a:t> </a:t>
            </a:r>
            <a:r>
              <a:rPr lang="cs-CZ" dirty="0" err="1"/>
              <a:t>almost</a:t>
            </a:r>
            <a:r>
              <a:rPr lang="cs-CZ" dirty="0"/>
              <a:t> </a:t>
            </a:r>
            <a:r>
              <a:rPr lang="cs-CZ" dirty="0" err="1"/>
              <a:t>of</a:t>
            </a:r>
            <a:r>
              <a:rPr lang="cs-CZ" dirty="0"/>
              <a:t> </a:t>
            </a:r>
            <a:r>
              <a:rPr lang="cs-CZ" dirty="0" err="1"/>
              <a:t>the</a:t>
            </a:r>
            <a:r>
              <a:rPr lang="cs-CZ" dirty="0"/>
              <a:t> city in </a:t>
            </a:r>
            <a:r>
              <a:rPr lang="cs-CZ" dirty="0" smtClean="0"/>
              <a:t>1666</a:t>
            </a:r>
          </a:p>
          <a:p>
            <a:pPr>
              <a:lnSpc>
                <a:spcPct val="150000"/>
              </a:lnSpc>
            </a:pPr>
            <a:r>
              <a:rPr lang="cs-CZ" dirty="0" err="1"/>
              <a:t>the</a:t>
            </a:r>
            <a:r>
              <a:rPr lang="cs-CZ" dirty="0"/>
              <a:t> </a:t>
            </a:r>
            <a:r>
              <a:rPr lang="cs-CZ" dirty="0" err="1"/>
              <a:t>weather</a:t>
            </a:r>
            <a:r>
              <a:rPr lang="cs-CZ" dirty="0"/>
              <a:t> </a:t>
            </a:r>
            <a:r>
              <a:rPr lang="cs-CZ" dirty="0" err="1"/>
              <a:t>is</a:t>
            </a:r>
            <a:r>
              <a:rPr lang="cs-CZ" dirty="0"/>
              <a:t> </a:t>
            </a:r>
            <a:r>
              <a:rPr lang="cs-CZ" dirty="0" err="1"/>
              <a:t>mild</a:t>
            </a:r>
            <a:r>
              <a:rPr lang="cs-CZ" dirty="0"/>
              <a:t> but </a:t>
            </a:r>
            <a:r>
              <a:rPr lang="cs-CZ" dirty="0" err="1"/>
              <a:t>it</a:t>
            </a:r>
            <a:r>
              <a:rPr lang="cs-CZ" dirty="0"/>
              <a:t> </a:t>
            </a:r>
            <a:r>
              <a:rPr lang="cs-CZ" dirty="0" err="1"/>
              <a:t>can</a:t>
            </a:r>
            <a:r>
              <a:rPr lang="cs-CZ" dirty="0"/>
              <a:t> </a:t>
            </a:r>
            <a:r>
              <a:rPr lang="cs-CZ" dirty="0" err="1"/>
              <a:t>be</a:t>
            </a:r>
            <a:r>
              <a:rPr lang="cs-CZ" dirty="0"/>
              <a:t> </a:t>
            </a:r>
            <a:r>
              <a:rPr lang="cs-CZ" dirty="0" err="1"/>
              <a:t>unpredictable</a:t>
            </a:r>
            <a:r>
              <a:rPr lang="cs-CZ" dirty="0"/>
              <a:t> </a:t>
            </a:r>
          </a:p>
          <a:p>
            <a:pPr>
              <a:lnSpc>
                <a:spcPct val="150000"/>
              </a:lnSpc>
            </a:pPr>
            <a:r>
              <a:rPr lang="cs-CZ" dirty="0" err="1"/>
              <a:t>foggy</a:t>
            </a:r>
            <a:r>
              <a:rPr lang="cs-CZ" dirty="0"/>
              <a:t> </a:t>
            </a:r>
            <a:r>
              <a:rPr lang="cs-CZ" dirty="0" err="1"/>
              <a:t>days</a:t>
            </a:r>
            <a:r>
              <a:rPr lang="cs-CZ" dirty="0"/>
              <a:t> are very </a:t>
            </a:r>
            <a:r>
              <a:rPr lang="cs-CZ" dirty="0" err="1"/>
              <a:t>common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9143957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TOURISTS INTERESTS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251520" y="1556792"/>
            <a:ext cx="8503920" cy="4572000"/>
          </a:xfrm>
        </p:spPr>
        <p:txBody>
          <a:bodyPr>
            <a:noAutofit/>
          </a:bodyPr>
          <a:lstStyle/>
          <a:p>
            <a:pPr>
              <a:lnSpc>
                <a:spcPct val="150000"/>
              </a:lnSpc>
            </a:pPr>
            <a:r>
              <a:rPr lang="cs-CZ" sz="2500" dirty="0" err="1"/>
              <a:t>The</a:t>
            </a:r>
            <a:r>
              <a:rPr lang="cs-CZ" sz="2500" dirty="0"/>
              <a:t> Tower </a:t>
            </a:r>
            <a:r>
              <a:rPr lang="cs-CZ" sz="2500" dirty="0" err="1"/>
              <a:t>Bridge</a:t>
            </a:r>
            <a:r>
              <a:rPr lang="cs-CZ" sz="2500" dirty="0"/>
              <a:t> </a:t>
            </a:r>
            <a:r>
              <a:rPr lang="cs-CZ" sz="2500" dirty="0" err="1"/>
              <a:t>is</a:t>
            </a:r>
            <a:r>
              <a:rPr lang="cs-CZ" sz="2500" dirty="0"/>
              <a:t> a symbol </a:t>
            </a:r>
            <a:r>
              <a:rPr lang="cs-CZ" sz="2500" dirty="0" err="1"/>
              <a:t>of</a:t>
            </a:r>
            <a:r>
              <a:rPr lang="cs-CZ" sz="2500" dirty="0"/>
              <a:t> London. </a:t>
            </a:r>
            <a:r>
              <a:rPr lang="cs-CZ" sz="2500" dirty="0" err="1"/>
              <a:t>The</a:t>
            </a:r>
            <a:r>
              <a:rPr lang="cs-CZ" sz="2500" dirty="0"/>
              <a:t> </a:t>
            </a:r>
            <a:r>
              <a:rPr lang="cs-CZ" sz="2500" dirty="0" err="1"/>
              <a:t>Bridge</a:t>
            </a:r>
            <a:r>
              <a:rPr lang="cs-CZ" sz="2500" dirty="0"/>
              <a:t> </a:t>
            </a:r>
            <a:r>
              <a:rPr lang="cs-CZ" sz="2500" dirty="0" err="1"/>
              <a:t>crosses</a:t>
            </a:r>
            <a:r>
              <a:rPr lang="cs-CZ" sz="2500" dirty="0"/>
              <a:t> </a:t>
            </a:r>
            <a:r>
              <a:rPr lang="cs-CZ" sz="2500" dirty="0" err="1"/>
              <a:t>the</a:t>
            </a:r>
            <a:r>
              <a:rPr lang="cs-CZ" sz="2500" dirty="0"/>
              <a:t> </a:t>
            </a:r>
            <a:r>
              <a:rPr lang="cs-CZ" sz="2500" dirty="0" err="1"/>
              <a:t>river</a:t>
            </a:r>
            <a:r>
              <a:rPr lang="cs-CZ" sz="2500" dirty="0"/>
              <a:t> </a:t>
            </a:r>
            <a:r>
              <a:rPr lang="cs-CZ" sz="2500" dirty="0" err="1"/>
              <a:t>Thames</a:t>
            </a:r>
            <a:endParaRPr lang="cs-CZ" sz="2500" dirty="0" smtClean="0"/>
          </a:p>
          <a:p>
            <a:pPr>
              <a:lnSpc>
                <a:spcPct val="150000"/>
              </a:lnSpc>
            </a:pPr>
            <a:r>
              <a:rPr lang="cs-CZ" sz="2500" dirty="0" err="1" smtClean="0"/>
              <a:t>The</a:t>
            </a:r>
            <a:r>
              <a:rPr lang="cs-CZ" sz="2500" dirty="0" smtClean="0"/>
              <a:t> City </a:t>
            </a:r>
            <a:r>
              <a:rPr lang="cs-CZ" sz="2500" dirty="0" err="1" smtClean="0"/>
              <a:t>of</a:t>
            </a:r>
            <a:r>
              <a:rPr lang="cs-CZ" sz="2500" dirty="0" smtClean="0"/>
              <a:t> </a:t>
            </a:r>
            <a:r>
              <a:rPr lang="cs-CZ" sz="2500" dirty="0" err="1" smtClean="0"/>
              <a:t>Westminster</a:t>
            </a:r>
            <a:r>
              <a:rPr lang="cs-CZ" sz="2500" dirty="0" smtClean="0"/>
              <a:t> </a:t>
            </a:r>
            <a:r>
              <a:rPr lang="cs-CZ" sz="2500" dirty="0" err="1" smtClean="0"/>
              <a:t>is</a:t>
            </a:r>
            <a:r>
              <a:rPr lang="cs-CZ" sz="2500" dirty="0" smtClean="0"/>
              <a:t> a centre </a:t>
            </a:r>
            <a:r>
              <a:rPr lang="cs-CZ" sz="2500" dirty="0" err="1" smtClean="0"/>
              <a:t>of</a:t>
            </a:r>
            <a:r>
              <a:rPr lang="cs-CZ" sz="2500" dirty="0" smtClean="0"/>
              <a:t> </a:t>
            </a:r>
            <a:r>
              <a:rPr lang="cs-CZ" sz="2500" dirty="0" err="1" smtClean="0"/>
              <a:t>political</a:t>
            </a:r>
            <a:r>
              <a:rPr lang="cs-CZ" sz="2500" dirty="0" smtClean="0"/>
              <a:t> </a:t>
            </a:r>
            <a:r>
              <a:rPr lang="cs-CZ" sz="2500" dirty="0" err="1" smtClean="0"/>
              <a:t>life</a:t>
            </a:r>
            <a:r>
              <a:rPr lang="cs-CZ" sz="2500" dirty="0" smtClean="0"/>
              <a:t> </a:t>
            </a:r>
            <a:r>
              <a:rPr lang="cs-CZ" sz="2500" dirty="0" err="1" smtClean="0"/>
              <a:t>of</a:t>
            </a:r>
            <a:r>
              <a:rPr lang="cs-CZ" sz="2500" dirty="0" smtClean="0"/>
              <a:t> Great </a:t>
            </a:r>
            <a:r>
              <a:rPr lang="cs-CZ" sz="2500" dirty="0" err="1" smtClean="0"/>
              <a:t>Britain</a:t>
            </a:r>
            <a:r>
              <a:rPr lang="cs-CZ" sz="2500" dirty="0" smtClean="0"/>
              <a:t>. </a:t>
            </a:r>
            <a:endParaRPr lang="cs-CZ" sz="2500" dirty="0"/>
          </a:p>
          <a:p>
            <a:pPr>
              <a:lnSpc>
                <a:spcPct val="150000"/>
              </a:lnSpc>
            </a:pPr>
            <a:r>
              <a:rPr lang="cs-CZ" sz="2500" dirty="0" smtClean="0"/>
              <a:t>Big Ben </a:t>
            </a:r>
            <a:r>
              <a:rPr lang="cs-CZ" sz="2500" dirty="0" err="1" smtClean="0"/>
              <a:t>is</a:t>
            </a:r>
            <a:r>
              <a:rPr lang="cs-CZ" sz="2500" dirty="0" smtClean="0"/>
              <a:t> </a:t>
            </a:r>
            <a:r>
              <a:rPr lang="cs-CZ" sz="2500" dirty="0" err="1" smtClean="0"/>
              <a:t>the</a:t>
            </a:r>
            <a:r>
              <a:rPr lang="cs-CZ" sz="2500" dirty="0" smtClean="0"/>
              <a:t> bell </a:t>
            </a:r>
            <a:r>
              <a:rPr lang="cs-CZ" sz="2500" dirty="0" err="1" smtClean="0"/>
              <a:t>of</a:t>
            </a:r>
            <a:r>
              <a:rPr lang="cs-CZ" sz="2500" dirty="0" smtClean="0"/>
              <a:t> </a:t>
            </a:r>
            <a:r>
              <a:rPr lang="cs-CZ" sz="2500" dirty="0" err="1" smtClean="0"/>
              <a:t>the</a:t>
            </a:r>
            <a:r>
              <a:rPr lang="cs-CZ" sz="2500" dirty="0" smtClean="0"/>
              <a:t> </a:t>
            </a:r>
            <a:r>
              <a:rPr lang="cs-CZ" sz="2500" dirty="0" err="1" smtClean="0"/>
              <a:t>clock</a:t>
            </a:r>
            <a:r>
              <a:rPr lang="cs-CZ" sz="2500" dirty="0" smtClean="0"/>
              <a:t> </a:t>
            </a:r>
            <a:r>
              <a:rPr lang="cs-CZ" sz="2500" dirty="0" err="1" smtClean="0"/>
              <a:t>tower</a:t>
            </a:r>
            <a:r>
              <a:rPr lang="cs-CZ" sz="2500" dirty="0" smtClean="0"/>
              <a:t> </a:t>
            </a:r>
            <a:r>
              <a:rPr lang="cs-CZ" sz="2500" dirty="0" err="1" smtClean="0"/>
              <a:t>of</a:t>
            </a:r>
            <a:r>
              <a:rPr lang="cs-CZ" sz="2500" dirty="0" smtClean="0"/>
              <a:t> </a:t>
            </a:r>
            <a:r>
              <a:rPr lang="cs-CZ" sz="2500" dirty="0" err="1" smtClean="0"/>
              <a:t>the</a:t>
            </a:r>
            <a:r>
              <a:rPr lang="cs-CZ" sz="2500" dirty="0" smtClean="0"/>
              <a:t> </a:t>
            </a:r>
            <a:r>
              <a:rPr lang="cs-CZ" sz="2500" dirty="0" err="1" smtClean="0"/>
              <a:t>Houses</a:t>
            </a:r>
            <a:r>
              <a:rPr lang="cs-CZ" sz="2500" dirty="0" smtClean="0"/>
              <a:t> </a:t>
            </a:r>
            <a:r>
              <a:rPr lang="cs-CZ" sz="2500" dirty="0" err="1" smtClean="0"/>
              <a:t>of</a:t>
            </a:r>
            <a:r>
              <a:rPr lang="cs-CZ" sz="2500" dirty="0" smtClean="0"/>
              <a:t> </a:t>
            </a:r>
            <a:r>
              <a:rPr lang="cs-CZ" sz="2500" dirty="0" err="1" smtClean="0"/>
              <a:t>Parliament</a:t>
            </a:r>
            <a:r>
              <a:rPr lang="cs-CZ" sz="2500" dirty="0" smtClean="0"/>
              <a:t>. </a:t>
            </a:r>
            <a:r>
              <a:rPr lang="cs-CZ" sz="2500" dirty="0" err="1" smtClean="0"/>
              <a:t>The</a:t>
            </a:r>
            <a:r>
              <a:rPr lang="cs-CZ" sz="2500" dirty="0" smtClean="0"/>
              <a:t> </a:t>
            </a:r>
            <a:r>
              <a:rPr lang="cs-CZ" sz="2500" dirty="0" err="1" smtClean="0"/>
              <a:t>tower</a:t>
            </a:r>
            <a:r>
              <a:rPr lang="cs-CZ" sz="2500" dirty="0" smtClean="0"/>
              <a:t> </a:t>
            </a:r>
            <a:r>
              <a:rPr lang="cs-CZ" sz="2500" dirty="0" err="1" smtClean="0"/>
              <a:t>is</a:t>
            </a:r>
            <a:r>
              <a:rPr lang="cs-CZ" sz="2500" dirty="0" smtClean="0"/>
              <a:t> 96 </a:t>
            </a:r>
            <a:r>
              <a:rPr lang="cs-CZ" sz="2500" dirty="0" err="1" smtClean="0"/>
              <a:t>meters</a:t>
            </a:r>
            <a:r>
              <a:rPr lang="cs-CZ" sz="2500" dirty="0" smtClean="0"/>
              <a:t> </a:t>
            </a:r>
            <a:r>
              <a:rPr lang="cs-CZ" sz="2500" dirty="0" err="1" smtClean="0"/>
              <a:t>high</a:t>
            </a:r>
            <a:endParaRPr lang="cs-CZ" sz="2500" dirty="0"/>
          </a:p>
          <a:p>
            <a:pPr>
              <a:lnSpc>
                <a:spcPct val="150000"/>
              </a:lnSpc>
            </a:pPr>
            <a:r>
              <a:rPr lang="cs-CZ" sz="2500" dirty="0" smtClean="0"/>
              <a:t>London </a:t>
            </a:r>
            <a:r>
              <a:rPr lang="cs-CZ" sz="2500" dirty="0" err="1" smtClean="0"/>
              <a:t>Eye</a:t>
            </a:r>
            <a:r>
              <a:rPr lang="cs-CZ" sz="2500" dirty="0" smtClean="0"/>
              <a:t> </a:t>
            </a:r>
            <a:r>
              <a:rPr lang="cs-CZ" sz="2500" dirty="0" err="1" smtClean="0"/>
              <a:t>is</a:t>
            </a:r>
            <a:r>
              <a:rPr lang="cs-CZ" sz="2500" dirty="0" smtClean="0"/>
              <a:t> </a:t>
            </a:r>
            <a:r>
              <a:rPr lang="cs-CZ" sz="2500" dirty="0" err="1" smtClean="0"/>
              <a:t>an</a:t>
            </a:r>
            <a:r>
              <a:rPr lang="cs-CZ" sz="2500" dirty="0" smtClean="0"/>
              <a:t> </a:t>
            </a:r>
            <a:r>
              <a:rPr lang="cs-CZ" sz="2500" dirty="0" err="1" smtClean="0"/>
              <a:t>observation</a:t>
            </a:r>
            <a:r>
              <a:rPr lang="cs-CZ" sz="2500" dirty="0" smtClean="0"/>
              <a:t> </a:t>
            </a:r>
            <a:r>
              <a:rPr lang="cs-CZ" sz="2500" dirty="0" err="1" smtClean="0"/>
              <a:t>wheel</a:t>
            </a:r>
            <a:r>
              <a:rPr lang="cs-CZ" sz="2500" dirty="0" smtClean="0"/>
              <a:t> </a:t>
            </a:r>
            <a:r>
              <a:rPr lang="cs-CZ" sz="2500" dirty="0" err="1" smtClean="0"/>
              <a:t>across</a:t>
            </a:r>
            <a:r>
              <a:rPr lang="cs-CZ" sz="2500" dirty="0" smtClean="0"/>
              <a:t> </a:t>
            </a:r>
            <a:r>
              <a:rPr lang="cs-CZ" sz="2500" dirty="0" err="1" smtClean="0"/>
              <a:t>the</a:t>
            </a:r>
            <a:r>
              <a:rPr lang="cs-CZ" sz="2500" dirty="0" smtClean="0"/>
              <a:t> </a:t>
            </a:r>
            <a:r>
              <a:rPr lang="cs-CZ" sz="2500" dirty="0" err="1" smtClean="0"/>
              <a:t>river</a:t>
            </a:r>
            <a:r>
              <a:rPr lang="cs-CZ" sz="2500" dirty="0" smtClean="0"/>
              <a:t> </a:t>
            </a:r>
            <a:r>
              <a:rPr lang="cs-CZ" sz="2500" dirty="0" err="1" smtClean="0"/>
              <a:t>Thames</a:t>
            </a:r>
            <a:r>
              <a:rPr lang="cs-CZ" sz="2500" dirty="0" smtClean="0"/>
              <a:t>. </a:t>
            </a:r>
            <a:r>
              <a:rPr lang="cs-CZ" sz="2500" dirty="0" err="1" smtClean="0"/>
              <a:t>It</a:t>
            </a:r>
            <a:r>
              <a:rPr lang="cs-CZ" sz="2500" dirty="0" smtClean="0"/>
              <a:t> </a:t>
            </a:r>
            <a:r>
              <a:rPr lang="cs-CZ" sz="2500" dirty="0" err="1" smtClean="0"/>
              <a:t>was</a:t>
            </a:r>
            <a:r>
              <a:rPr lang="cs-CZ" sz="2500" dirty="0" smtClean="0"/>
              <a:t> </a:t>
            </a:r>
            <a:r>
              <a:rPr lang="cs-CZ" sz="2500" dirty="0" err="1" smtClean="0"/>
              <a:t>built</a:t>
            </a:r>
            <a:r>
              <a:rPr lang="cs-CZ" sz="2500" dirty="0" smtClean="0"/>
              <a:t> to </a:t>
            </a:r>
            <a:r>
              <a:rPr lang="cs-CZ" sz="2500" dirty="0" err="1" smtClean="0"/>
              <a:t>celebrate</a:t>
            </a:r>
            <a:r>
              <a:rPr lang="cs-CZ" sz="2500" dirty="0" smtClean="0"/>
              <a:t> </a:t>
            </a:r>
            <a:r>
              <a:rPr lang="cs-CZ" sz="2500" dirty="0" err="1" smtClean="0"/>
              <a:t>the</a:t>
            </a:r>
            <a:r>
              <a:rPr lang="cs-CZ" sz="2500" dirty="0" smtClean="0"/>
              <a:t> </a:t>
            </a:r>
            <a:r>
              <a:rPr lang="cs-CZ" sz="2500" dirty="0" err="1" smtClean="0"/>
              <a:t>new</a:t>
            </a:r>
            <a:r>
              <a:rPr lang="cs-CZ" sz="2500" dirty="0" smtClean="0"/>
              <a:t> </a:t>
            </a:r>
            <a:r>
              <a:rPr lang="cs-CZ" sz="2500" dirty="0" err="1" smtClean="0"/>
              <a:t>millenium</a:t>
            </a:r>
            <a:endParaRPr lang="cs-CZ" sz="2500" dirty="0" smtClean="0"/>
          </a:p>
          <a:p>
            <a:pPr>
              <a:lnSpc>
                <a:spcPct val="150000"/>
              </a:lnSpc>
            </a:pPr>
            <a:endParaRPr lang="cs-CZ" sz="2500" dirty="0"/>
          </a:p>
        </p:txBody>
      </p:sp>
    </p:spTree>
    <p:extLst>
      <p:ext uri="{BB962C8B-B14F-4D97-AF65-F5344CB8AC3E}">
        <p14:creationId xmlns:p14="http://schemas.microsoft.com/office/powerpoint/2010/main" val="8681684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TOURISTS INTERESTS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/>
          </a:bodyPr>
          <a:lstStyle/>
          <a:p>
            <a:pPr>
              <a:lnSpc>
                <a:spcPct val="160000"/>
              </a:lnSpc>
            </a:pPr>
            <a:r>
              <a:rPr lang="cs-CZ" dirty="0" err="1" smtClean="0"/>
              <a:t>Westminster</a:t>
            </a:r>
            <a:r>
              <a:rPr lang="cs-CZ" dirty="0" smtClean="0"/>
              <a:t> </a:t>
            </a:r>
            <a:r>
              <a:rPr lang="cs-CZ" dirty="0"/>
              <a:t> </a:t>
            </a:r>
            <a:r>
              <a:rPr lang="cs-CZ" dirty="0" err="1" smtClean="0"/>
              <a:t>Abbey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a place </a:t>
            </a:r>
            <a:r>
              <a:rPr lang="cs-CZ" dirty="0" err="1" smtClean="0"/>
              <a:t>where</a:t>
            </a:r>
            <a:r>
              <a:rPr lang="cs-CZ" dirty="0" smtClean="0"/>
              <a:t> many </a:t>
            </a:r>
            <a:r>
              <a:rPr lang="cs-CZ" dirty="0" err="1" smtClean="0"/>
              <a:t>English</a:t>
            </a:r>
            <a:r>
              <a:rPr lang="cs-CZ" dirty="0" smtClean="0"/>
              <a:t> </a:t>
            </a:r>
            <a:r>
              <a:rPr lang="cs-CZ" dirty="0" err="1" smtClean="0"/>
              <a:t>kings</a:t>
            </a:r>
            <a:r>
              <a:rPr lang="cs-CZ" dirty="0" smtClean="0"/>
              <a:t> and </a:t>
            </a:r>
            <a:r>
              <a:rPr lang="cs-CZ" dirty="0" err="1" smtClean="0"/>
              <a:t>queens</a:t>
            </a:r>
            <a:r>
              <a:rPr lang="cs-CZ" dirty="0" smtClean="0"/>
              <a:t>  </a:t>
            </a:r>
            <a:r>
              <a:rPr lang="cs-CZ" dirty="0" err="1" smtClean="0"/>
              <a:t>have</a:t>
            </a:r>
            <a:r>
              <a:rPr lang="cs-CZ" dirty="0" smtClean="0"/>
              <a:t> </a:t>
            </a:r>
            <a:r>
              <a:rPr lang="cs-CZ" dirty="0" err="1" smtClean="0"/>
              <a:t>been</a:t>
            </a:r>
            <a:r>
              <a:rPr lang="cs-CZ" dirty="0" smtClean="0"/>
              <a:t> </a:t>
            </a:r>
            <a:r>
              <a:rPr lang="cs-CZ" dirty="0" err="1" smtClean="0"/>
              <a:t>buried</a:t>
            </a:r>
            <a:r>
              <a:rPr lang="cs-CZ" dirty="0" smtClean="0"/>
              <a:t>. </a:t>
            </a:r>
            <a:r>
              <a:rPr lang="cs-CZ" dirty="0" err="1" smtClean="0"/>
              <a:t>It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a </a:t>
            </a:r>
            <a:r>
              <a:rPr lang="cs-CZ" dirty="0" err="1" smtClean="0"/>
              <a:t>site</a:t>
            </a:r>
            <a:r>
              <a:rPr lang="cs-CZ" dirty="0" smtClean="0"/>
              <a:t>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/>
              <a:t>coronations</a:t>
            </a:r>
            <a:endParaRPr lang="cs-CZ" dirty="0"/>
          </a:p>
          <a:p>
            <a:pPr>
              <a:lnSpc>
                <a:spcPct val="160000"/>
              </a:lnSpc>
            </a:pPr>
            <a:r>
              <a:rPr lang="cs-CZ" dirty="0" smtClean="0"/>
              <a:t>Buckingham </a:t>
            </a:r>
            <a:r>
              <a:rPr lang="cs-CZ" dirty="0" err="1" smtClean="0"/>
              <a:t>Palace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a </a:t>
            </a:r>
            <a:r>
              <a:rPr lang="cs-CZ" dirty="0" err="1" smtClean="0"/>
              <a:t>home</a:t>
            </a:r>
            <a:r>
              <a:rPr lang="cs-CZ" dirty="0" smtClean="0"/>
              <a:t>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Queen</a:t>
            </a:r>
            <a:r>
              <a:rPr lang="cs-CZ" dirty="0" smtClean="0"/>
              <a:t>. </a:t>
            </a:r>
            <a:r>
              <a:rPr lang="cs-CZ" dirty="0" err="1" smtClean="0"/>
              <a:t>Some</a:t>
            </a:r>
            <a:r>
              <a:rPr lang="cs-CZ" dirty="0" smtClean="0"/>
              <a:t> </a:t>
            </a:r>
            <a:r>
              <a:rPr lang="cs-CZ" dirty="0" err="1" smtClean="0"/>
              <a:t>parts</a:t>
            </a:r>
            <a:r>
              <a:rPr lang="cs-CZ" dirty="0" smtClean="0"/>
              <a:t>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Palace</a:t>
            </a:r>
            <a:r>
              <a:rPr lang="cs-CZ" dirty="0" smtClean="0"/>
              <a:t> </a:t>
            </a:r>
            <a:r>
              <a:rPr lang="cs-CZ" dirty="0" err="1" smtClean="0"/>
              <a:t>have</a:t>
            </a:r>
            <a:r>
              <a:rPr lang="cs-CZ" dirty="0" smtClean="0"/>
              <a:t> </a:t>
            </a:r>
            <a:r>
              <a:rPr lang="cs-CZ" dirty="0" err="1" smtClean="0"/>
              <a:t>been</a:t>
            </a:r>
            <a:r>
              <a:rPr lang="cs-CZ" dirty="0" smtClean="0"/>
              <a:t> </a:t>
            </a:r>
            <a:r>
              <a:rPr lang="cs-CZ" dirty="0" err="1" smtClean="0"/>
              <a:t>opened</a:t>
            </a:r>
            <a:r>
              <a:rPr lang="cs-CZ" dirty="0" smtClean="0"/>
              <a:t> to </a:t>
            </a:r>
            <a:r>
              <a:rPr lang="cs-CZ" dirty="0" err="1" smtClean="0"/>
              <a:t>the</a:t>
            </a:r>
            <a:r>
              <a:rPr lang="cs-CZ" dirty="0" smtClean="0"/>
              <a:t> public. </a:t>
            </a:r>
            <a:r>
              <a:rPr lang="cs-CZ" dirty="0" err="1" smtClean="0"/>
              <a:t>Every</a:t>
            </a:r>
            <a:r>
              <a:rPr lang="cs-CZ" dirty="0" smtClean="0"/>
              <a:t> </a:t>
            </a:r>
            <a:r>
              <a:rPr lang="cs-CZ" dirty="0" err="1" smtClean="0"/>
              <a:t>day</a:t>
            </a:r>
            <a:r>
              <a:rPr lang="cs-CZ" dirty="0" smtClean="0"/>
              <a:t>  </a:t>
            </a:r>
            <a:r>
              <a:rPr lang="cs-CZ" dirty="0" err="1" smtClean="0"/>
              <a:t>tourists</a:t>
            </a:r>
            <a:r>
              <a:rPr lang="cs-CZ" dirty="0" smtClean="0"/>
              <a:t> </a:t>
            </a:r>
            <a:r>
              <a:rPr lang="cs-CZ" dirty="0" err="1" smtClean="0"/>
              <a:t>can</a:t>
            </a:r>
            <a:r>
              <a:rPr lang="cs-CZ" dirty="0" smtClean="0"/>
              <a:t> </a:t>
            </a:r>
            <a:r>
              <a:rPr lang="cs-CZ" dirty="0" err="1" smtClean="0"/>
              <a:t>see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Changing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 </a:t>
            </a:r>
            <a:r>
              <a:rPr lang="cs-CZ" dirty="0" err="1" smtClean="0"/>
              <a:t>Guard</a:t>
            </a:r>
            <a:r>
              <a:rPr lang="cs-CZ" dirty="0"/>
              <a:t> </a:t>
            </a:r>
            <a:r>
              <a:rPr lang="cs-CZ" dirty="0" err="1" smtClean="0"/>
              <a:t>ceremony</a:t>
            </a:r>
            <a:endParaRPr lang="cs-CZ" dirty="0"/>
          </a:p>
          <a:p>
            <a:pPr>
              <a:lnSpc>
                <a:spcPct val="160000"/>
              </a:lnSpc>
            </a:pPr>
            <a:r>
              <a:rPr lang="cs-CZ" dirty="0" smtClean="0"/>
              <a:t>No. 10, </a:t>
            </a:r>
            <a:r>
              <a:rPr lang="cs-CZ" dirty="0" err="1" smtClean="0"/>
              <a:t>Downing</a:t>
            </a:r>
            <a:r>
              <a:rPr lang="cs-CZ" dirty="0" smtClean="0"/>
              <a:t> Street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official</a:t>
            </a:r>
            <a:r>
              <a:rPr lang="cs-CZ" dirty="0" smtClean="0"/>
              <a:t> </a:t>
            </a:r>
            <a:r>
              <a:rPr lang="cs-CZ" dirty="0" err="1" smtClean="0"/>
              <a:t>seat</a:t>
            </a:r>
            <a:r>
              <a:rPr lang="cs-CZ" dirty="0" smtClean="0"/>
              <a:t>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Prime </a:t>
            </a:r>
            <a:r>
              <a:rPr lang="cs-CZ" dirty="0" err="1" smtClean="0"/>
              <a:t>Minister</a:t>
            </a:r>
            <a:r>
              <a:rPr lang="cs-CZ" dirty="0" smtClean="0"/>
              <a:t>, </a:t>
            </a:r>
            <a:r>
              <a:rPr lang="cs-CZ" dirty="0" err="1" smtClean="0"/>
              <a:t>it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near</a:t>
            </a:r>
            <a:r>
              <a:rPr lang="cs-CZ" dirty="0" smtClean="0"/>
              <a:t> to </a:t>
            </a:r>
            <a:r>
              <a:rPr lang="cs-CZ" dirty="0" err="1" smtClean="0"/>
              <a:t>Houses</a:t>
            </a:r>
            <a:r>
              <a:rPr lang="cs-CZ" dirty="0" smtClean="0"/>
              <a:t>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/>
              <a:t>Parliament</a:t>
            </a: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3033626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TOURISTS INTERESTS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10000"/>
          </a:bodyPr>
          <a:lstStyle/>
          <a:p>
            <a:pPr>
              <a:lnSpc>
                <a:spcPct val="160000"/>
              </a:lnSpc>
            </a:pPr>
            <a:r>
              <a:rPr lang="cs-CZ" dirty="0" err="1" smtClean="0"/>
              <a:t>Trafalgar</a:t>
            </a:r>
            <a:r>
              <a:rPr lang="cs-CZ" dirty="0" smtClean="0"/>
              <a:t> Square </a:t>
            </a:r>
            <a:r>
              <a:rPr lang="cs-CZ" dirty="0" err="1" smtClean="0"/>
              <a:t>is</a:t>
            </a:r>
            <a:r>
              <a:rPr lang="cs-CZ" dirty="0" smtClean="0"/>
              <a:t> a square in </a:t>
            </a:r>
            <a:r>
              <a:rPr lang="cs-CZ" dirty="0" err="1" smtClean="0"/>
              <a:t>the</a:t>
            </a:r>
            <a:r>
              <a:rPr lang="cs-CZ" dirty="0" smtClean="0"/>
              <a:t> centre </a:t>
            </a:r>
            <a:r>
              <a:rPr lang="cs-CZ" dirty="0" err="1" smtClean="0"/>
              <a:t>of</a:t>
            </a:r>
            <a:r>
              <a:rPr lang="cs-CZ" dirty="0" smtClean="0"/>
              <a:t> London and </a:t>
            </a:r>
            <a:r>
              <a:rPr lang="cs-CZ" dirty="0" err="1" smtClean="0"/>
              <a:t>it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named</a:t>
            </a:r>
            <a:r>
              <a:rPr lang="cs-CZ" dirty="0" smtClean="0"/>
              <a:t> </a:t>
            </a:r>
            <a:r>
              <a:rPr lang="cs-CZ" dirty="0" err="1" smtClean="0"/>
              <a:t>after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battle</a:t>
            </a:r>
            <a:r>
              <a:rPr lang="cs-CZ" dirty="0" smtClean="0"/>
              <a:t>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/>
              <a:t>Trafalgar</a:t>
            </a:r>
            <a:r>
              <a:rPr lang="cs-CZ" dirty="0" smtClean="0"/>
              <a:t>. </a:t>
            </a:r>
            <a:r>
              <a:rPr lang="cs-CZ" dirty="0" err="1" smtClean="0"/>
              <a:t>There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a </a:t>
            </a:r>
            <a:r>
              <a:rPr lang="cs-CZ" dirty="0" err="1" smtClean="0"/>
              <a:t>Nelson´s</a:t>
            </a:r>
            <a:r>
              <a:rPr lang="cs-CZ" dirty="0" smtClean="0"/>
              <a:t> </a:t>
            </a:r>
            <a:r>
              <a:rPr lang="cs-CZ" dirty="0" err="1" smtClean="0"/>
              <a:t>column</a:t>
            </a:r>
            <a:r>
              <a:rPr lang="cs-CZ" dirty="0" smtClean="0"/>
              <a:t> in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middle</a:t>
            </a:r>
            <a:r>
              <a:rPr lang="cs-CZ" dirty="0" smtClean="0"/>
              <a:t>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square.</a:t>
            </a:r>
          </a:p>
          <a:p>
            <a:pPr>
              <a:lnSpc>
                <a:spcPct val="160000"/>
              </a:lnSpc>
            </a:pPr>
            <a:r>
              <a:rPr lang="cs-CZ" dirty="0" err="1" smtClean="0"/>
              <a:t>Kew</a:t>
            </a:r>
            <a:r>
              <a:rPr lang="cs-CZ" dirty="0" smtClean="0"/>
              <a:t> Garden </a:t>
            </a:r>
            <a:r>
              <a:rPr lang="cs-CZ" dirty="0" err="1" smtClean="0"/>
              <a:t>is</a:t>
            </a:r>
            <a:r>
              <a:rPr lang="cs-CZ" dirty="0" smtClean="0"/>
              <a:t> a </a:t>
            </a:r>
            <a:r>
              <a:rPr lang="cs-CZ" dirty="0" err="1" smtClean="0"/>
              <a:t>royal</a:t>
            </a:r>
            <a:r>
              <a:rPr lang="cs-CZ" dirty="0" smtClean="0"/>
              <a:t> </a:t>
            </a:r>
            <a:r>
              <a:rPr lang="cs-CZ" dirty="0" err="1" smtClean="0"/>
              <a:t>botanic</a:t>
            </a:r>
            <a:r>
              <a:rPr lang="cs-CZ" dirty="0" smtClean="0"/>
              <a:t> garden</a:t>
            </a:r>
          </a:p>
          <a:p>
            <a:pPr>
              <a:lnSpc>
                <a:spcPct val="160000"/>
              </a:lnSpc>
            </a:pPr>
            <a:r>
              <a:rPr lang="cs-CZ" dirty="0" smtClean="0"/>
              <a:t>Hyde Park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largest</a:t>
            </a:r>
            <a:r>
              <a:rPr lang="cs-CZ" dirty="0" smtClean="0"/>
              <a:t> green park in London</a:t>
            </a:r>
          </a:p>
          <a:p>
            <a:pPr>
              <a:lnSpc>
                <a:spcPct val="160000"/>
              </a:lnSpc>
            </a:pPr>
            <a:r>
              <a:rPr lang="cs-CZ" dirty="0" err="1" smtClean="0"/>
              <a:t>The</a:t>
            </a:r>
            <a:r>
              <a:rPr lang="cs-CZ" dirty="0" smtClean="0"/>
              <a:t> Regent ´s Park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one</a:t>
            </a:r>
            <a:r>
              <a:rPr lang="cs-CZ" dirty="0" smtClean="0"/>
              <a:t>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London´s</a:t>
            </a:r>
            <a:r>
              <a:rPr lang="cs-CZ" dirty="0" smtClean="0"/>
              <a:t>  </a:t>
            </a:r>
            <a:r>
              <a:rPr lang="cs-CZ" dirty="0" err="1"/>
              <a:t>R</a:t>
            </a:r>
            <a:r>
              <a:rPr lang="cs-CZ" dirty="0" err="1" smtClean="0"/>
              <a:t>oyal</a:t>
            </a:r>
            <a:r>
              <a:rPr lang="cs-CZ" dirty="0" smtClean="0"/>
              <a:t> Park. </a:t>
            </a:r>
            <a:r>
              <a:rPr lang="cs-CZ" dirty="0" err="1" smtClean="0"/>
              <a:t>There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a Zoo.</a:t>
            </a:r>
          </a:p>
        </p:txBody>
      </p:sp>
    </p:spTree>
    <p:extLst>
      <p:ext uri="{BB962C8B-B14F-4D97-AF65-F5344CB8AC3E}">
        <p14:creationId xmlns:p14="http://schemas.microsoft.com/office/powerpoint/2010/main" val="40699474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TOURISTS INTERESTS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20000"/>
          </a:bodyPr>
          <a:lstStyle/>
          <a:p>
            <a:pPr>
              <a:lnSpc>
                <a:spcPct val="150000"/>
              </a:lnSpc>
            </a:pP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National</a:t>
            </a:r>
            <a:r>
              <a:rPr lang="cs-CZ" dirty="0" smtClean="0"/>
              <a:t> </a:t>
            </a:r>
            <a:r>
              <a:rPr lang="cs-CZ" dirty="0" err="1" smtClean="0"/>
              <a:t>Gallery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situated</a:t>
            </a:r>
            <a:r>
              <a:rPr lang="cs-CZ" dirty="0" smtClean="0"/>
              <a:t> in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Trafalgar</a:t>
            </a:r>
            <a:r>
              <a:rPr lang="cs-CZ" dirty="0" smtClean="0"/>
              <a:t> </a:t>
            </a:r>
            <a:r>
              <a:rPr lang="cs-CZ" dirty="0" err="1" smtClean="0"/>
              <a:t>square.It</a:t>
            </a:r>
            <a:r>
              <a:rPr lang="cs-CZ" dirty="0" smtClean="0"/>
              <a:t> has </a:t>
            </a:r>
            <a:r>
              <a:rPr lang="cs-CZ" dirty="0" err="1" smtClean="0"/>
              <a:t>one</a:t>
            </a:r>
            <a:r>
              <a:rPr lang="cs-CZ" dirty="0" smtClean="0"/>
              <a:t>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richest</a:t>
            </a:r>
            <a:r>
              <a:rPr lang="cs-CZ" dirty="0" smtClean="0"/>
              <a:t> </a:t>
            </a:r>
            <a:r>
              <a:rPr lang="cs-CZ" dirty="0" err="1" smtClean="0"/>
              <a:t>collections</a:t>
            </a:r>
            <a:r>
              <a:rPr lang="cs-CZ" dirty="0" smtClean="0"/>
              <a:t>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/>
              <a:t>paintings</a:t>
            </a:r>
            <a:endParaRPr lang="cs-CZ" dirty="0" smtClean="0"/>
          </a:p>
          <a:p>
            <a:pPr>
              <a:lnSpc>
                <a:spcPct val="150000"/>
              </a:lnSpc>
            </a:pPr>
            <a:r>
              <a:rPr lang="cs-CZ" dirty="0" err="1" smtClean="0"/>
              <a:t>There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British</a:t>
            </a:r>
            <a:r>
              <a:rPr lang="cs-CZ" dirty="0" smtClean="0"/>
              <a:t> Museum, </a:t>
            </a:r>
            <a:r>
              <a:rPr lang="cs-CZ" dirty="0" err="1" smtClean="0"/>
              <a:t>the</a:t>
            </a:r>
            <a:r>
              <a:rPr lang="cs-CZ" dirty="0" smtClean="0"/>
              <a:t> Natural </a:t>
            </a:r>
            <a:r>
              <a:rPr lang="cs-CZ" dirty="0" err="1" smtClean="0"/>
              <a:t>History</a:t>
            </a:r>
            <a:r>
              <a:rPr lang="cs-CZ" dirty="0" smtClean="0"/>
              <a:t> Museum </a:t>
            </a:r>
            <a:r>
              <a:rPr lang="cs-CZ" dirty="0" err="1" smtClean="0"/>
              <a:t>or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Science Museum</a:t>
            </a:r>
          </a:p>
          <a:p>
            <a:pPr lvl="0">
              <a:lnSpc>
                <a:spcPct val="150000"/>
              </a:lnSpc>
              <a:buClr>
                <a:srgbClr val="D16349"/>
              </a:buClr>
            </a:pPr>
            <a:r>
              <a:rPr lang="cs-CZ" dirty="0" err="1" smtClean="0">
                <a:solidFill>
                  <a:prstClr val="black"/>
                </a:solidFill>
              </a:rPr>
              <a:t>Sherlock</a:t>
            </a:r>
            <a:r>
              <a:rPr lang="cs-CZ" dirty="0" smtClean="0">
                <a:solidFill>
                  <a:prstClr val="black"/>
                </a:solidFill>
              </a:rPr>
              <a:t> Holmes museum </a:t>
            </a:r>
            <a:r>
              <a:rPr lang="cs-CZ" dirty="0" err="1" smtClean="0">
                <a:solidFill>
                  <a:prstClr val="black"/>
                </a:solidFill>
              </a:rPr>
              <a:t>at</a:t>
            </a:r>
            <a:r>
              <a:rPr lang="cs-CZ" dirty="0" smtClean="0">
                <a:solidFill>
                  <a:prstClr val="black"/>
                </a:solidFill>
              </a:rPr>
              <a:t> 221b </a:t>
            </a:r>
            <a:r>
              <a:rPr lang="cs-CZ" dirty="0" err="1" smtClean="0">
                <a:solidFill>
                  <a:prstClr val="black"/>
                </a:solidFill>
              </a:rPr>
              <a:t>Baker</a:t>
            </a:r>
            <a:r>
              <a:rPr lang="cs-CZ" dirty="0" smtClean="0">
                <a:solidFill>
                  <a:prstClr val="black"/>
                </a:solidFill>
              </a:rPr>
              <a:t> Street. </a:t>
            </a:r>
            <a:r>
              <a:rPr lang="cs-CZ" dirty="0" err="1" smtClean="0">
                <a:solidFill>
                  <a:prstClr val="black"/>
                </a:solidFill>
              </a:rPr>
              <a:t>It</a:t>
            </a:r>
            <a:r>
              <a:rPr lang="cs-CZ" dirty="0" smtClean="0">
                <a:solidFill>
                  <a:prstClr val="black"/>
                </a:solidFill>
              </a:rPr>
              <a:t> </a:t>
            </a:r>
            <a:r>
              <a:rPr lang="cs-CZ" dirty="0" err="1" smtClean="0">
                <a:solidFill>
                  <a:prstClr val="black"/>
                </a:solidFill>
              </a:rPr>
              <a:t>is</a:t>
            </a:r>
            <a:r>
              <a:rPr lang="cs-CZ" dirty="0" smtClean="0">
                <a:solidFill>
                  <a:prstClr val="black"/>
                </a:solidFill>
              </a:rPr>
              <a:t> </a:t>
            </a:r>
            <a:r>
              <a:rPr lang="cs-CZ" dirty="0" err="1" smtClean="0">
                <a:solidFill>
                  <a:prstClr val="black"/>
                </a:solidFill>
              </a:rPr>
              <a:t>home</a:t>
            </a:r>
            <a:r>
              <a:rPr lang="cs-CZ" dirty="0" smtClean="0">
                <a:solidFill>
                  <a:prstClr val="black"/>
                </a:solidFill>
              </a:rPr>
              <a:t> </a:t>
            </a:r>
            <a:r>
              <a:rPr lang="cs-CZ" dirty="0" err="1" smtClean="0">
                <a:solidFill>
                  <a:prstClr val="black"/>
                </a:solidFill>
              </a:rPr>
              <a:t>of</a:t>
            </a:r>
            <a:r>
              <a:rPr lang="cs-CZ" dirty="0" smtClean="0">
                <a:solidFill>
                  <a:prstClr val="black"/>
                </a:solidFill>
              </a:rPr>
              <a:t> </a:t>
            </a:r>
            <a:r>
              <a:rPr lang="cs-CZ" dirty="0" err="1" smtClean="0">
                <a:solidFill>
                  <a:prstClr val="black"/>
                </a:solidFill>
              </a:rPr>
              <a:t>Sherlock</a:t>
            </a:r>
            <a:r>
              <a:rPr lang="cs-CZ" dirty="0" smtClean="0">
                <a:solidFill>
                  <a:prstClr val="black"/>
                </a:solidFill>
              </a:rPr>
              <a:t> Holmes and his </a:t>
            </a:r>
            <a:r>
              <a:rPr lang="cs-CZ" dirty="0" err="1" smtClean="0">
                <a:solidFill>
                  <a:prstClr val="black"/>
                </a:solidFill>
              </a:rPr>
              <a:t>friend</a:t>
            </a:r>
            <a:r>
              <a:rPr lang="cs-CZ" dirty="0" smtClean="0">
                <a:solidFill>
                  <a:prstClr val="black"/>
                </a:solidFill>
              </a:rPr>
              <a:t> Dr. Watson</a:t>
            </a:r>
          </a:p>
          <a:p>
            <a:pPr>
              <a:lnSpc>
                <a:spcPct val="150000"/>
              </a:lnSpc>
              <a:buClr>
                <a:srgbClr val="D16349"/>
              </a:buClr>
            </a:pPr>
            <a:r>
              <a:rPr lang="cs-CZ" dirty="0" err="1" smtClean="0">
                <a:solidFill>
                  <a:prstClr val="black"/>
                </a:solidFill>
              </a:rPr>
              <a:t>The</a:t>
            </a:r>
            <a:r>
              <a:rPr lang="cs-CZ" dirty="0" smtClean="0">
                <a:solidFill>
                  <a:prstClr val="black"/>
                </a:solidFill>
              </a:rPr>
              <a:t> </a:t>
            </a:r>
            <a:r>
              <a:rPr lang="cs-CZ" dirty="0"/>
              <a:t>Madame </a:t>
            </a:r>
            <a:r>
              <a:rPr lang="cs-CZ" dirty="0" err="1"/>
              <a:t>Tussaud´s</a:t>
            </a:r>
            <a:r>
              <a:rPr lang="cs-CZ" dirty="0"/>
              <a:t> Museum </a:t>
            </a:r>
            <a:r>
              <a:rPr lang="cs-CZ" dirty="0" err="1"/>
              <a:t>with</a:t>
            </a:r>
            <a:r>
              <a:rPr lang="cs-CZ" dirty="0"/>
              <a:t> </a:t>
            </a:r>
            <a:r>
              <a:rPr lang="cs-CZ" dirty="0" err="1"/>
              <a:t>wax</a:t>
            </a:r>
            <a:r>
              <a:rPr lang="cs-CZ" dirty="0"/>
              <a:t> </a:t>
            </a:r>
            <a:r>
              <a:rPr lang="cs-CZ" dirty="0" err="1"/>
              <a:t>figures</a:t>
            </a:r>
            <a:r>
              <a:rPr lang="cs-CZ" dirty="0"/>
              <a:t> </a:t>
            </a:r>
            <a:r>
              <a:rPr lang="cs-CZ" dirty="0" err="1"/>
              <a:t>of</a:t>
            </a:r>
            <a:r>
              <a:rPr lang="cs-CZ" dirty="0"/>
              <a:t> </a:t>
            </a:r>
            <a:r>
              <a:rPr lang="cs-CZ" dirty="0" err="1"/>
              <a:t>famous</a:t>
            </a:r>
            <a:r>
              <a:rPr lang="cs-CZ" dirty="0"/>
              <a:t> </a:t>
            </a:r>
            <a:r>
              <a:rPr lang="cs-CZ" dirty="0" err="1"/>
              <a:t>people</a:t>
            </a:r>
            <a:endParaRPr lang="cs-CZ" dirty="0"/>
          </a:p>
          <a:p>
            <a:pPr lvl="0">
              <a:lnSpc>
                <a:spcPct val="150000"/>
              </a:lnSpc>
              <a:buClr>
                <a:srgbClr val="D16349"/>
              </a:buClr>
            </a:pPr>
            <a:endParaRPr lang="cs-CZ" dirty="0" smtClean="0">
              <a:solidFill>
                <a:prstClr val="black"/>
              </a:solidFill>
            </a:endParaRPr>
          </a:p>
          <a:p>
            <a:pPr lvl="0">
              <a:lnSpc>
                <a:spcPct val="150000"/>
              </a:lnSpc>
              <a:buClr>
                <a:srgbClr val="D16349"/>
              </a:buClr>
            </a:pPr>
            <a:endParaRPr lang="cs-CZ" dirty="0" smtClean="0">
              <a:solidFill>
                <a:prstClr val="black"/>
              </a:solidFill>
            </a:endParaRPr>
          </a:p>
          <a:p>
            <a:pPr lvl="0">
              <a:lnSpc>
                <a:spcPct val="150000"/>
              </a:lnSpc>
              <a:buClr>
                <a:srgbClr val="D16349"/>
              </a:buClr>
            </a:pPr>
            <a:endParaRPr lang="cs-CZ" dirty="0" smtClean="0">
              <a:solidFill>
                <a:prstClr val="black"/>
              </a:solidFill>
            </a:endParaRPr>
          </a:p>
          <a:p>
            <a:pPr lvl="0">
              <a:lnSpc>
                <a:spcPct val="150000"/>
              </a:lnSpc>
              <a:buClr>
                <a:srgbClr val="D16349"/>
              </a:buClr>
            </a:pPr>
            <a:endParaRPr lang="cs-CZ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6498688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TOURIST INTERESTS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/>
          </a:bodyPr>
          <a:lstStyle/>
          <a:p>
            <a:pPr>
              <a:lnSpc>
                <a:spcPct val="150000"/>
              </a:lnSpc>
            </a:pPr>
            <a:r>
              <a:rPr lang="cs-CZ" dirty="0" err="1" smtClean="0"/>
              <a:t>Harrods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one</a:t>
            </a:r>
            <a:r>
              <a:rPr lang="cs-CZ" dirty="0" smtClean="0"/>
              <a:t>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largest</a:t>
            </a:r>
            <a:r>
              <a:rPr lang="cs-CZ" dirty="0" smtClean="0"/>
              <a:t> department </a:t>
            </a:r>
            <a:r>
              <a:rPr lang="cs-CZ" dirty="0" err="1" smtClean="0"/>
              <a:t>stores</a:t>
            </a:r>
            <a:r>
              <a:rPr lang="cs-CZ" dirty="0" smtClean="0"/>
              <a:t> in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world</a:t>
            </a:r>
            <a:endParaRPr lang="cs-CZ" dirty="0" smtClean="0"/>
          </a:p>
          <a:p>
            <a:pPr>
              <a:lnSpc>
                <a:spcPct val="150000"/>
              </a:lnSpc>
            </a:pPr>
            <a:r>
              <a:rPr lang="cs-CZ" dirty="0" err="1" smtClean="0"/>
              <a:t>The</a:t>
            </a:r>
            <a:r>
              <a:rPr lang="cs-CZ" dirty="0" smtClean="0"/>
              <a:t> Globe </a:t>
            </a:r>
            <a:r>
              <a:rPr lang="cs-CZ" dirty="0" err="1" smtClean="0"/>
              <a:t>Theatre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a </a:t>
            </a:r>
            <a:r>
              <a:rPr lang="cs-CZ" dirty="0" err="1" smtClean="0"/>
              <a:t>similar</a:t>
            </a:r>
            <a:r>
              <a:rPr lang="cs-CZ" dirty="0" smtClean="0"/>
              <a:t> </a:t>
            </a:r>
            <a:r>
              <a:rPr lang="cs-CZ" dirty="0" err="1" smtClean="0"/>
              <a:t>reconstruction</a:t>
            </a:r>
            <a:r>
              <a:rPr lang="cs-CZ" dirty="0" smtClean="0"/>
              <a:t>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/>
              <a:t>Shakespeare´s</a:t>
            </a:r>
            <a:r>
              <a:rPr lang="cs-CZ" dirty="0" smtClean="0"/>
              <a:t> </a:t>
            </a:r>
            <a:r>
              <a:rPr lang="cs-CZ" dirty="0" err="1" smtClean="0"/>
              <a:t>origin</a:t>
            </a:r>
            <a:r>
              <a:rPr lang="cs-CZ" dirty="0" smtClean="0"/>
              <a:t> </a:t>
            </a:r>
            <a:r>
              <a:rPr lang="cs-CZ" dirty="0" err="1" smtClean="0"/>
              <a:t>theatre</a:t>
            </a:r>
            <a:endParaRPr lang="cs-CZ" dirty="0" smtClean="0"/>
          </a:p>
          <a:p>
            <a:pPr lvl="0">
              <a:lnSpc>
                <a:spcPct val="150000"/>
              </a:lnSpc>
              <a:buClr>
                <a:srgbClr val="D16349"/>
              </a:buClr>
            </a:pPr>
            <a:r>
              <a:rPr lang="cs-CZ" dirty="0" err="1">
                <a:solidFill>
                  <a:prstClr val="black"/>
                </a:solidFill>
              </a:rPr>
              <a:t>British</a:t>
            </a:r>
            <a:r>
              <a:rPr lang="cs-CZ" dirty="0">
                <a:solidFill>
                  <a:prstClr val="black"/>
                </a:solidFill>
              </a:rPr>
              <a:t> </a:t>
            </a:r>
            <a:r>
              <a:rPr lang="cs-CZ" dirty="0" err="1">
                <a:solidFill>
                  <a:prstClr val="black"/>
                </a:solidFill>
              </a:rPr>
              <a:t>Library</a:t>
            </a:r>
            <a:r>
              <a:rPr lang="cs-CZ" dirty="0">
                <a:solidFill>
                  <a:prstClr val="black"/>
                </a:solidFill>
              </a:rPr>
              <a:t> </a:t>
            </a:r>
            <a:r>
              <a:rPr lang="cs-CZ" dirty="0" err="1">
                <a:solidFill>
                  <a:prstClr val="black"/>
                </a:solidFill>
              </a:rPr>
              <a:t>is</a:t>
            </a:r>
            <a:r>
              <a:rPr lang="cs-CZ" dirty="0">
                <a:solidFill>
                  <a:prstClr val="black"/>
                </a:solidFill>
              </a:rPr>
              <a:t> </a:t>
            </a:r>
            <a:r>
              <a:rPr lang="cs-CZ" dirty="0" err="1">
                <a:solidFill>
                  <a:prstClr val="black"/>
                </a:solidFill>
              </a:rPr>
              <a:t>one</a:t>
            </a:r>
            <a:r>
              <a:rPr lang="cs-CZ" dirty="0">
                <a:solidFill>
                  <a:prstClr val="black"/>
                </a:solidFill>
              </a:rPr>
              <a:t> </a:t>
            </a:r>
            <a:r>
              <a:rPr lang="cs-CZ" dirty="0" err="1">
                <a:solidFill>
                  <a:prstClr val="black"/>
                </a:solidFill>
              </a:rPr>
              <a:t>of</a:t>
            </a:r>
            <a:r>
              <a:rPr lang="cs-CZ" dirty="0">
                <a:solidFill>
                  <a:prstClr val="black"/>
                </a:solidFill>
              </a:rPr>
              <a:t> </a:t>
            </a:r>
            <a:r>
              <a:rPr lang="cs-CZ" dirty="0" err="1">
                <a:solidFill>
                  <a:prstClr val="black"/>
                </a:solidFill>
              </a:rPr>
              <a:t>the</a:t>
            </a:r>
            <a:r>
              <a:rPr lang="cs-CZ" dirty="0">
                <a:solidFill>
                  <a:prstClr val="black"/>
                </a:solidFill>
              </a:rPr>
              <a:t> </a:t>
            </a:r>
            <a:r>
              <a:rPr lang="cs-CZ" dirty="0" err="1">
                <a:solidFill>
                  <a:prstClr val="black"/>
                </a:solidFill>
              </a:rPr>
              <a:t>largest</a:t>
            </a:r>
            <a:r>
              <a:rPr lang="cs-CZ" dirty="0">
                <a:solidFill>
                  <a:prstClr val="black"/>
                </a:solidFill>
              </a:rPr>
              <a:t> </a:t>
            </a:r>
            <a:r>
              <a:rPr lang="cs-CZ" dirty="0" err="1">
                <a:solidFill>
                  <a:prstClr val="black"/>
                </a:solidFill>
              </a:rPr>
              <a:t>libraries</a:t>
            </a:r>
            <a:r>
              <a:rPr lang="cs-CZ" dirty="0">
                <a:solidFill>
                  <a:prstClr val="black"/>
                </a:solidFill>
              </a:rPr>
              <a:t> in </a:t>
            </a:r>
            <a:r>
              <a:rPr lang="cs-CZ" dirty="0" err="1">
                <a:solidFill>
                  <a:prstClr val="black"/>
                </a:solidFill>
              </a:rPr>
              <a:t>the</a:t>
            </a:r>
            <a:r>
              <a:rPr lang="cs-CZ" dirty="0">
                <a:solidFill>
                  <a:prstClr val="black"/>
                </a:solidFill>
              </a:rPr>
              <a:t> </a:t>
            </a:r>
            <a:r>
              <a:rPr lang="cs-CZ" dirty="0" err="1" smtClean="0">
                <a:solidFill>
                  <a:prstClr val="black"/>
                </a:solidFill>
              </a:rPr>
              <a:t>world</a:t>
            </a:r>
            <a:endParaRPr lang="cs-CZ" dirty="0" smtClean="0">
              <a:solidFill>
                <a:prstClr val="black"/>
              </a:solidFill>
            </a:endParaRPr>
          </a:p>
          <a:p>
            <a:pPr lvl="0">
              <a:lnSpc>
                <a:spcPct val="150000"/>
              </a:lnSpc>
              <a:buClr>
                <a:srgbClr val="D16349"/>
              </a:buClr>
            </a:pPr>
            <a:r>
              <a:rPr lang="cs-CZ" dirty="0" err="1" smtClean="0">
                <a:solidFill>
                  <a:prstClr val="black"/>
                </a:solidFill>
              </a:rPr>
              <a:t>Piccadily</a:t>
            </a:r>
            <a:r>
              <a:rPr lang="cs-CZ" dirty="0" smtClean="0">
                <a:solidFill>
                  <a:prstClr val="black"/>
                </a:solidFill>
              </a:rPr>
              <a:t> </a:t>
            </a:r>
            <a:r>
              <a:rPr lang="cs-CZ" dirty="0" err="1" smtClean="0">
                <a:solidFill>
                  <a:prstClr val="black"/>
                </a:solidFill>
              </a:rPr>
              <a:t>Circus</a:t>
            </a:r>
            <a:r>
              <a:rPr lang="cs-CZ" dirty="0" smtClean="0">
                <a:solidFill>
                  <a:prstClr val="black"/>
                </a:solidFill>
              </a:rPr>
              <a:t> </a:t>
            </a:r>
            <a:r>
              <a:rPr lang="cs-CZ" dirty="0" err="1" smtClean="0">
                <a:solidFill>
                  <a:prstClr val="black"/>
                </a:solidFill>
              </a:rPr>
              <a:t>is</a:t>
            </a:r>
            <a:r>
              <a:rPr lang="cs-CZ" dirty="0" smtClean="0">
                <a:solidFill>
                  <a:prstClr val="black"/>
                </a:solidFill>
              </a:rPr>
              <a:t> a place </a:t>
            </a:r>
            <a:r>
              <a:rPr lang="cs-CZ" dirty="0" err="1" smtClean="0">
                <a:solidFill>
                  <a:prstClr val="black"/>
                </a:solidFill>
              </a:rPr>
              <a:t>of</a:t>
            </a:r>
            <a:r>
              <a:rPr lang="cs-CZ" dirty="0" smtClean="0">
                <a:solidFill>
                  <a:prstClr val="black"/>
                </a:solidFill>
              </a:rPr>
              <a:t> </a:t>
            </a:r>
            <a:r>
              <a:rPr lang="cs-CZ" dirty="0" err="1" smtClean="0">
                <a:solidFill>
                  <a:prstClr val="black"/>
                </a:solidFill>
              </a:rPr>
              <a:t>London´s</a:t>
            </a:r>
            <a:r>
              <a:rPr lang="cs-CZ" dirty="0" smtClean="0">
                <a:solidFill>
                  <a:prstClr val="black"/>
                </a:solidFill>
              </a:rPr>
              <a:t> </a:t>
            </a:r>
            <a:r>
              <a:rPr lang="cs-CZ" dirty="0" err="1" smtClean="0">
                <a:solidFill>
                  <a:prstClr val="black"/>
                </a:solidFill>
              </a:rPr>
              <a:t>nightlife</a:t>
            </a:r>
            <a:r>
              <a:rPr lang="cs-CZ" dirty="0" smtClean="0">
                <a:solidFill>
                  <a:prstClr val="black"/>
                </a:solidFill>
              </a:rPr>
              <a:t>. </a:t>
            </a:r>
            <a:r>
              <a:rPr lang="cs-CZ" dirty="0" err="1" smtClean="0">
                <a:solidFill>
                  <a:prstClr val="black"/>
                </a:solidFill>
              </a:rPr>
              <a:t>It</a:t>
            </a:r>
            <a:r>
              <a:rPr lang="cs-CZ" dirty="0" smtClean="0">
                <a:solidFill>
                  <a:prstClr val="black"/>
                </a:solidFill>
              </a:rPr>
              <a:t> </a:t>
            </a:r>
            <a:r>
              <a:rPr lang="cs-CZ" dirty="0" err="1" smtClean="0">
                <a:solidFill>
                  <a:prstClr val="black"/>
                </a:solidFill>
              </a:rPr>
              <a:t>is</a:t>
            </a:r>
            <a:r>
              <a:rPr lang="cs-CZ" dirty="0" smtClean="0">
                <a:solidFill>
                  <a:prstClr val="black"/>
                </a:solidFill>
              </a:rPr>
              <a:t> </a:t>
            </a:r>
            <a:r>
              <a:rPr lang="cs-CZ" dirty="0" err="1" smtClean="0">
                <a:solidFill>
                  <a:prstClr val="black"/>
                </a:solidFill>
              </a:rPr>
              <a:t>situated</a:t>
            </a:r>
            <a:r>
              <a:rPr lang="cs-CZ" dirty="0" smtClean="0">
                <a:solidFill>
                  <a:prstClr val="black"/>
                </a:solidFill>
              </a:rPr>
              <a:t> in </a:t>
            </a:r>
            <a:r>
              <a:rPr lang="cs-CZ" dirty="0" err="1" smtClean="0">
                <a:solidFill>
                  <a:prstClr val="black"/>
                </a:solidFill>
              </a:rPr>
              <a:t>the</a:t>
            </a:r>
            <a:r>
              <a:rPr lang="cs-CZ" dirty="0" smtClean="0">
                <a:solidFill>
                  <a:prstClr val="black"/>
                </a:solidFill>
              </a:rPr>
              <a:t> </a:t>
            </a:r>
            <a:r>
              <a:rPr lang="cs-CZ" dirty="0" err="1" smtClean="0">
                <a:solidFill>
                  <a:prstClr val="black"/>
                </a:solidFill>
              </a:rPr>
              <a:t>West</a:t>
            </a:r>
            <a:r>
              <a:rPr lang="cs-CZ" dirty="0" smtClean="0">
                <a:solidFill>
                  <a:prstClr val="black"/>
                </a:solidFill>
              </a:rPr>
              <a:t> End </a:t>
            </a:r>
          </a:p>
          <a:p>
            <a:pPr lvl="0">
              <a:buClr>
                <a:srgbClr val="D16349"/>
              </a:buClr>
            </a:pPr>
            <a:endParaRPr lang="cs-CZ" dirty="0">
              <a:solidFill>
                <a:prstClr val="black"/>
              </a:solidFill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8266370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RESOURCES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US" dirty="0" smtClean="0">
                <a:solidFill>
                  <a:srgbClr val="333333"/>
                </a:solidFill>
                <a:latin typeface="Arial"/>
              </a:rPr>
              <a:t>BRENDLOVÁ</a:t>
            </a:r>
            <a:r>
              <a:rPr lang="en-US" dirty="0">
                <a:solidFill>
                  <a:srgbClr val="333333"/>
                </a:solidFill>
                <a:latin typeface="Arial"/>
              </a:rPr>
              <a:t>, </a:t>
            </a:r>
            <a:r>
              <a:rPr lang="en-US" dirty="0" err="1">
                <a:solidFill>
                  <a:srgbClr val="333333"/>
                </a:solidFill>
                <a:latin typeface="Arial"/>
              </a:rPr>
              <a:t>Světla</a:t>
            </a:r>
            <a:r>
              <a:rPr lang="en-US" dirty="0">
                <a:solidFill>
                  <a:srgbClr val="333333"/>
                </a:solidFill>
                <a:latin typeface="Arial"/>
              </a:rPr>
              <a:t>. </a:t>
            </a:r>
            <a:r>
              <a:rPr lang="en-US" i="1" dirty="0">
                <a:solidFill>
                  <a:srgbClr val="333333"/>
                </a:solidFill>
                <a:latin typeface="Arial"/>
              </a:rPr>
              <a:t>Basic Facts on English-Speaking-Countries</a:t>
            </a:r>
            <a:r>
              <a:rPr lang="en-US" dirty="0">
                <a:solidFill>
                  <a:srgbClr val="333333"/>
                </a:solidFill>
                <a:latin typeface="Arial"/>
              </a:rPr>
              <a:t>. </a:t>
            </a:r>
            <a:r>
              <a:rPr lang="en-US" dirty="0" err="1">
                <a:solidFill>
                  <a:srgbClr val="333333"/>
                </a:solidFill>
                <a:latin typeface="Arial"/>
              </a:rPr>
              <a:t>Plzeň</a:t>
            </a:r>
            <a:r>
              <a:rPr lang="en-US" dirty="0">
                <a:solidFill>
                  <a:srgbClr val="333333"/>
                </a:solidFill>
                <a:latin typeface="Arial"/>
              </a:rPr>
              <a:t>: </a:t>
            </a:r>
            <a:r>
              <a:rPr lang="en-US" dirty="0" err="1">
                <a:solidFill>
                  <a:srgbClr val="333333"/>
                </a:solidFill>
                <a:latin typeface="Arial"/>
              </a:rPr>
              <a:t>Fraus</a:t>
            </a:r>
            <a:r>
              <a:rPr lang="en-US" dirty="0">
                <a:solidFill>
                  <a:srgbClr val="333333"/>
                </a:solidFill>
                <a:latin typeface="Arial"/>
              </a:rPr>
              <a:t>, 2006, ISBN </a:t>
            </a:r>
            <a:r>
              <a:rPr lang="en-US" dirty="0" smtClean="0">
                <a:solidFill>
                  <a:srgbClr val="333333"/>
                </a:solidFill>
                <a:latin typeface="Arial"/>
              </a:rPr>
              <a:t>80-7238-307-8</a:t>
            </a:r>
            <a:endParaRPr lang="cs-CZ" dirty="0" smtClean="0">
              <a:solidFill>
                <a:srgbClr val="333333"/>
              </a:solidFill>
              <a:latin typeface="Arial"/>
            </a:endParaRPr>
          </a:p>
          <a:p>
            <a:r>
              <a:rPr lang="cs-CZ" dirty="0" smtClean="0">
                <a:solidFill>
                  <a:srgbClr val="333333"/>
                </a:solidFill>
                <a:latin typeface="Arial"/>
              </a:rPr>
              <a:t>Zdroj obrázku</a:t>
            </a:r>
            <a:r>
              <a:rPr lang="cs-CZ" smtClean="0">
                <a:solidFill>
                  <a:srgbClr val="333333"/>
                </a:solidFill>
                <a:latin typeface="Arial"/>
              </a:rPr>
              <a:t>: www.office.microsoft.com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649253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dministrativní">
  <a:themeElements>
    <a:clrScheme name="Administrativní">
      <a:dk1>
        <a:sysClr val="windowText" lastClr="000000"/>
      </a:dk1>
      <a:lt1>
        <a:sysClr val="window" lastClr="FFFFFF"/>
      </a:lt1>
      <a:dk2>
        <a:srgbClr val="646B86"/>
      </a:dk2>
      <a:lt2>
        <a:srgbClr val="C5D1D7"/>
      </a:lt2>
      <a:accent1>
        <a:srgbClr val="D16349"/>
      </a:accent1>
      <a:accent2>
        <a:srgbClr val="CCB400"/>
      </a:accent2>
      <a:accent3>
        <a:srgbClr val="8CADAE"/>
      </a:accent3>
      <a:accent4>
        <a:srgbClr val="8C7B70"/>
      </a:accent4>
      <a:accent5>
        <a:srgbClr val="8FB08C"/>
      </a:accent5>
      <a:accent6>
        <a:srgbClr val="D19049"/>
      </a:accent6>
      <a:hlink>
        <a:srgbClr val="00A3D6"/>
      </a:hlink>
      <a:folHlink>
        <a:srgbClr val="694F07"/>
      </a:folHlink>
    </a:clrScheme>
    <a:fontScheme name="Administrativní">
      <a:majorFont>
        <a:latin typeface="Georgia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eorgia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dministrativní">
      <a:fillStyleLst>
        <a:solidFill>
          <a:schemeClr val="phClr"/>
        </a:solidFill>
        <a:solidFill>
          <a:schemeClr val="phClr">
            <a:tint val="45000"/>
          </a:schemeClr>
        </a:solidFill>
        <a:solidFill>
          <a:schemeClr val="phClr">
            <a:tint val="95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1429" cap="flat" cmpd="sng" algn="ctr">
          <a:solidFill>
            <a:schemeClr val="phClr"/>
          </a:solidFill>
          <a:prstDash val="sysDash"/>
        </a:ln>
        <a:ln w="200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0"/>
            </a:lightRig>
          </a:scene3d>
          <a:sp3d contourW="9525" prstMaterial="matte">
            <a:bevelT w="0" h="0"/>
            <a:contourClr>
              <a:schemeClr val="phClr">
                <a:shade val="70000"/>
                <a:satMod val="105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soft" dir="b">
              <a:rot lat="0" lon="0" rev="0"/>
            </a:lightRig>
          </a:scene3d>
          <a:sp3d prstMaterial="dkEdge">
            <a:bevelT w="63500" h="63500" prst="cross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70000"/>
                <a:satMod val="115000"/>
              </a:schemeClr>
              <a:schemeClr val="phClr">
                <a:tint val="85000"/>
              </a:schemeClr>
            </a:duotone>
          </a:blip>
          <a:tile tx="0" ty="0" sx="85000" sy="85000" flip="none" algn="tl"/>
        </a:blipFill>
        <a:blipFill>
          <a:blip xmlns:r="http://schemas.openxmlformats.org/officeDocument/2006/relationships" r:embed="rId2">
            <a:duotone>
              <a:schemeClr val="phClr">
                <a:shade val="65000"/>
                <a:satMod val="115000"/>
              </a:schemeClr>
              <a:schemeClr val="phClr">
                <a:tint val="85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Civic</Template>
  <TotalTime>273</TotalTime>
  <Words>530</Words>
  <Application>Microsoft Office PowerPoint</Application>
  <PresentationFormat>Předvádění na obrazovce (4:3)</PresentationFormat>
  <Paragraphs>63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Administrativní</vt:lpstr>
      <vt:lpstr>Prezentace aplikace PowerPoint</vt:lpstr>
      <vt:lpstr>Prezentace aplikace PowerPoint</vt:lpstr>
      <vt:lpstr>LONDON</vt:lpstr>
      <vt:lpstr>LONDON</vt:lpstr>
      <vt:lpstr>LONDON</vt:lpstr>
      <vt:lpstr>LONDON</vt:lpstr>
      <vt:lpstr>TOURISTS INTERESTS</vt:lpstr>
      <vt:lpstr>TOURISTS INTERESTS</vt:lpstr>
      <vt:lpstr>TOURISTS INTERESTS</vt:lpstr>
      <vt:lpstr>TOURISTS INTERESTS</vt:lpstr>
      <vt:lpstr>TOURIST INTERESTS</vt:lpstr>
      <vt:lpstr>RESOURCES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LONDON</dc:title>
  <dc:creator>PC8</dc:creator>
  <cp:lastModifiedBy>PETŘIKOVOVÁ Tereza</cp:lastModifiedBy>
  <cp:revision>37</cp:revision>
  <dcterms:created xsi:type="dcterms:W3CDTF">2013-07-29T19:55:27Z</dcterms:created>
  <dcterms:modified xsi:type="dcterms:W3CDTF">2013-11-07T13:14:45Z</dcterms:modified>
</cp:coreProperties>
</file>