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8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7A7A26D-B455-44D1-8AE9-5990C24EE76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6C2CA0B-AB34-4A13-83DE-7E908BBF0BF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269" y="2348880"/>
            <a:ext cx="6124059" cy="3364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009" y="75406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547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8980" y="1682268"/>
            <a:ext cx="8503920" cy="4572000"/>
          </a:xfrm>
        </p:spPr>
        <p:txBody>
          <a:bodyPr>
            <a:normAutofit fontScale="925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cvičení a otázky určené k zopakování a upevnění učiva.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684" y="18864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053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LONDON EXERCISES</a:t>
            </a:r>
            <a:endParaRPr lang="cs-CZ" dirty="0"/>
          </a:p>
        </p:txBody>
      </p:sp>
      <p:pic>
        <p:nvPicPr>
          <p:cNvPr id="1026" name="Picture 2" descr="C:\Users\PC8\AppData\Local\Microsoft\Windows\Temporary Internet Files\Content.IE5\T3JP9317\MP900402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996952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269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Q</a:t>
            </a:r>
            <a:r>
              <a:rPr lang="cs-CZ" dirty="0" smtClean="0"/>
              <a:t>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visit London? </a:t>
            </a:r>
            <a:r>
              <a:rPr lang="cs-CZ" dirty="0" err="1" smtClean="0"/>
              <a:t>Why</a:t>
            </a:r>
            <a:r>
              <a:rPr lang="cs-CZ" dirty="0" smtClean="0"/>
              <a:t>/</a:t>
            </a:r>
            <a:r>
              <a:rPr lang="cs-CZ" dirty="0" err="1" smtClean="0"/>
              <a:t>why</a:t>
            </a:r>
            <a:r>
              <a:rPr lang="cs-CZ" dirty="0" smtClean="0"/>
              <a:t> not?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visit?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London so </a:t>
            </a:r>
            <a:r>
              <a:rPr lang="cs-CZ" dirty="0" err="1" smtClean="0"/>
              <a:t>important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London </a:t>
            </a:r>
            <a:r>
              <a:rPr lang="cs-CZ" dirty="0" err="1" smtClean="0"/>
              <a:t>situated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William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Conqueror</a:t>
            </a:r>
            <a:r>
              <a:rPr lang="cs-CZ" dirty="0" smtClean="0"/>
              <a:t> </a:t>
            </a:r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London?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mean</a:t>
            </a:r>
            <a:r>
              <a:rPr lang="cs-CZ" dirty="0" smtClean="0"/>
              <a:t> „London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cosmopolitan</a:t>
            </a:r>
            <a:r>
              <a:rPr lang="cs-CZ" dirty="0" smtClean="0"/>
              <a:t> city“?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transport in London?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33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COMPLETE 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London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/>
              <a:t> </a:t>
            </a:r>
            <a:r>
              <a:rPr lang="cs-CZ" b="1" dirty="0" err="1" smtClean="0"/>
              <a:t>Thames</a:t>
            </a:r>
            <a:endParaRPr lang="cs-CZ" b="1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clock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massive</a:t>
            </a:r>
            <a:r>
              <a:rPr lang="cs-CZ" dirty="0" smtClean="0"/>
              <a:t> bell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/>
              <a:t>Big Ben</a:t>
            </a:r>
          </a:p>
          <a:p>
            <a:r>
              <a:rPr lang="cs-CZ" b="1" dirty="0" err="1" smtClean="0"/>
              <a:t>The</a:t>
            </a:r>
            <a:r>
              <a:rPr lang="cs-CZ" b="1" dirty="0" smtClean="0"/>
              <a:t> Tower </a:t>
            </a:r>
            <a:r>
              <a:rPr lang="cs-CZ" b="1" dirty="0" err="1" smtClean="0"/>
              <a:t>of</a:t>
            </a:r>
            <a:r>
              <a:rPr lang="cs-CZ" b="1" dirty="0" smtClean="0"/>
              <a:t> London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by William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Conqueror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official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Prime </a:t>
            </a:r>
            <a:r>
              <a:rPr lang="cs-CZ" dirty="0" err="1" smtClean="0"/>
              <a:t>Minister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/>
              <a:t>No. 10, </a:t>
            </a:r>
            <a:r>
              <a:rPr lang="cs-CZ" b="1" dirty="0" err="1" smtClean="0"/>
              <a:t>Downing</a:t>
            </a:r>
            <a:r>
              <a:rPr lang="cs-CZ" b="1" dirty="0" smtClean="0"/>
              <a:t> Street</a:t>
            </a:r>
          </a:p>
          <a:p>
            <a:r>
              <a:rPr lang="cs-CZ" dirty="0" smtClean="0"/>
              <a:t>Madame </a:t>
            </a:r>
            <a:r>
              <a:rPr lang="cs-CZ" dirty="0" err="1" smtClean="0"/>
              <a:t>Tussaud´s</a:t>
            </a:r>
            <a:r>
              <a:rPr lang="cs-CZ" dirty="0" smtClean="0"/>
              <a:t> Museum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b="1" dirty="0" err="1" smtClean="0"/>
              <a:t>wax</a:t>
            </a:r>
            <a:r>
              <a:rPr lang="cs-CZ" b="1" dirty="0" smtClean="0"/>
              <a:t> </a:t>
            </a:r>
            <a:r>
              <a:rPr lang="cs-CZ" b="1" dirty="0" err="1" smtClean="0"/>
              <a:t>figures</a:t>
            </a:r>
            <a:endParaRPr lang="cs-CZ" b="1" dirty="0" smtClean="0"/>
          </a:p>
          <a:p>
            <a:r>
              <a:rPr lang="cs-CZ" dirty="0" err="1" smtClean="0"/>
              <a:t>Sherlock</a:t>
            </a:r>
            <a:r>
              <a:rPr lang="cs-CZ" dirty="0" smtClean="0"/>
              <a:t> Holmes </a:t>
            </a:r>
            <a:r>
              <a:rPr lang="cs-CZ" dirty="0" err="1" smtClean="0"/>
              <a:t>lived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b="1" dirty="0" smtClean="0"/>
              <a:t>221b, </a:t>
            </a:r>
            <a:r>
              <a:rPr lang="cs-CZ" b="1" dirty="0" err="1" smtClean="0"/>
              <a:t>Baker</a:t>
            </a:r>
            <a:r>
              <a:rPr lang="cs-CZ" b="1" dirty="0" smtClean="0"/>
              <a:t> Street. </a:t>
            </a:r>
            <a:r>
              <a:rPr lang="cs-CZ" dirty="0" smtClean="0"/>
              <a:t>His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/>
              <a:t>Mr. Watson</a:t>
            </a:r>
            <a:endParaRPr lang="cs-CZ" b="1" dirty="0"/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Zoo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Regent´s</a:t>
            </a:r>
            <a:r>
              <a:rPr lang="cs-CZ" b="1" smtClean="0"/>
              <a:t> Park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16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statements</a:t>
            </a:r>
            <a:r>
              <a:rPr lang="cs-CZ" dirty="0" smtClean="0"/>
              <a:t>.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true</a:t>
            </a:r>
            <a:r>
              <a:rPr lang="cs-CZ" dirty="0"/>
              <a:t> </a:t>
            </a:r>
            <a:r>
              <a:rPr lang="cs-CZ" dirty="0" smtClean="0"/>
              <a:t>(T) and </a:t>
            </a:r>
            <a:r>
              <a:rPr lang="cs-CZ" dirty="0" err="1" smtClean="0"/>
              <a:t>false</a:t>
            </a:r>
            <a:r>
              <a:rPr lang="cs-CZ" dirty="0" smtClean="0"/>
              <a:t> (F)?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London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capital</a:t>
            </a:r>
            <a:r>
              <a:rPr lang="cs-CZ" dirty="0"/>
              <a:t> 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/>
              <a:t>England</a:t>
            </a:r>
            <a:r>
              <a:rPr lang="cs-CZ" dirty="0"/>
              <a:t> and </a:t>
            </a:r>
            <a:r>
              <a:rPr lang="cs-CZ" dirty="0" err="1"/>
              <a:t>the</a:t>
            </a:r>
            <a:r>
              <a:rPr lang="cs-CZ" dirty="0"/>
              <a:t> United </a:t>
            </a:r>
            <a:r>
              <a:rPr lang="cs-CZ" dirty="0" err="1" smtClean="0"/>
              <a:t>Kingdom</a:t>
            </a:r>
            <a:r>
              <a:rPr lang="cs-CZ" dirty="0" smtClean="0"/>
              <a:t> </a:t>
            </a:r>
            <a:r>
              <a:rPr lang="cs-CZ" b="1" dirty="0" smtClean="0"/>
              <a:t>T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West</a:t>
            </a:r>
            <a:r>
              <a:rPr lang="cs-CZ" dirty="0" smtClean="0"/>
              <a:t> End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industrial</a:t>
            </a:r>
            <a:r>
              <a:rPr lang="cs-CZ" dirty="0" smtClean="0"/>
              <a:t> </a:t>
            </a:r>
            <a:r>
              <a:rPr lang="cs-CZ" dirty="0" err="1" smtClean="0"/>
              <a:t>area.</a:t>
            </a:r>
            <a:r>
              <a:rPr lang="cs-CZ" b="1" dirty="0" err="1" smtClean="0"/>
              <a:t>F</a:t>
            </a:r>
            <a:endParaRPr lang="cs-CZ" b="1" dirty="0" smtClean="0"/>
          </a:p>
          <a:p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president.</a:t>
            </a:r>
          </a:p>
          <a:p>
            <a:r>
              <a:rPr lang="cs-CZ" dirty="0" smtClean="0"/>
              <a:t>Prime </a:t>
            </a:r>
            <a:r>
              <a:rPr lang="cs-CZ" dirty="0" err="1" smtClean="0"/>
              <a:t>Minister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David </a:t>
            </a:r>
            <a:r>
              <a:rPr lang="cs-CZ" dirty="0" err="1" smtClean="0"/>
              <a:t>Cameron.</a:t>
            </a:r>
            <a:r>
              <a:rPr lang="cs-CZ" b="1" dirty="0" err="1" smtClean="0"/>
              <a:t>T</a:t>
            </a:r>
            <a:endParaRPr lang="cs-CZ" b="1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Nelson´s</a:t>
            </a:r>
            <a:r>
              <a:rPr lang="cs-CZ" dirty="0" smtClean="0"/>
              <a:t> </a:t>
            </a:r>
            <a:r>
              <a:rPr lang="cs-CZ" dirty="0" err="1"/>
              <a:t>column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middle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Trafalgar</a:t>
            </a:r>
            <a:r>
              <a:rPr lang="cs-CZ" dirty="0" smtClean="0"/>
              <a:t> </a:t>
            </a:r>
            <a:r>
              <a:rPr lang="cs-CZ" dirty="0" err="1" smtClean="0"/>
              <a:t>square.</a:t>
            </a:r>
            <a:r>
              <a:rPr lang="cs-CZ" b="1" dirty="0" err="1" smtClean="0"/>
              <a:t>T</a:t>
            </a:r>
            <a:endParaRPr lang="cs-CZ" b="1" dirty="0" smtClean="0"/>
          </a:p>
          <a:p>
            <a:r>
              <a:rPr lang="cs-CZ" dirty="0" smtClean="0"/>
              <a:t>Big Ben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huge</a:t>
            </a:r>
            <a:r>
              <a:rPr lang="cs-CZ" dirty="0" smtClean="0"/>
              <a:t> </a:t>
            </a:r>
            <a:r>
              <a:rPr lang="cs-CZ" dirty="0" err="1" smtClean="0"/>
              <a:t>bell.</a:t>
            </a:r>
            <a:r>
              <a:rPr lang="cs-CZ" b="1" dirty="0" err="1" smtClean="0"/>
              <a:t>F</a:t>
            </a:r>
            <a:endParaRPr lang="cs-CZ" b="1" dirty="0" smtClean="0"/>
          </a:p>
          <a:p>
            <a:r>
              <a:rPr lang="cs-CZ" dirty="0" smtClean="0"/>
              <a:t>W. Shakespeare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Piccadily</a:t>
            </a:r>
            <a:r>
              <a:rPr lang="cs-CZ" dirty="0" smtClean="0"/>
              <a:t> </a:t>
            </a:r>
            <a:r>
              <a:rPr lang="cs-CZ" dirty="0" err="1" smtClean="0"/>
              <a:t>Circus.</a:t>
            </a:r>
            <a:r>
              <a:rPr lang="cs-CZ" b="1" dirty="0" err="1" smtClean="0"/>
              <a:t>F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950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PC8\Pictures\Londyn pro Terku\DSC0085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3282280" cy="216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8\Pictures\Londyn pro Terku\DSC0091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929" y="1865249"/>
            <a:ext cx="3672408" cy="385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8\Pictures\Londyn pro Terku\DSC0061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898" y="3356992"/>
            <a:ext cx="2844316" cy="29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974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PC8\Pictures\Londyn pro Terku\DSC06228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484784"/>
            <a:ext cx="2339578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8\Pictures\Londyn pro Terku\DSC0367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42484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140968"/>
            <a:ext cx="4272136" cy="2964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0315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PC8\Pictures\Londyn pro Terku\DSC016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620344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4056112" cy="2820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83496"/>
            <a:ext cx="3672408" cy="272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0093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dirty="0" smtClean="0"/>
              <a:t> 3 – 8 Vlastní tvorba</a:t>
            </a:r>
          </a:p>
          <a:p>
            <a:r>
              <a:rPr lang="cs-CZ" dirty="0" smtClean="0"/>
              <a:t>Zdroje obrázků: </a:t>
            </a:r>
          </a:p>
          <a:p>
            <a:pPr lvl="1"/>
            <a:r>
              <a:rPr lang="cs-CZ" dirty="0" smtClean="0"/>
              <a:t>Vlastní zdroje</a:t>
            </a:r>
          </a:p>
          <a:p>
            <a:pPr lvl="1"/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www.pixabay.com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2543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912</TotalTime>
  <Words>309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LONDON EXERCISES</vt:lpstr>
      <vt:lpstr>QUESTIONS</vt:lpstr>
      <vt:lpstr>COMPLETE SENTENCES</vt:lpstr>
      <vt:lpstr>Read the statements. Which of them is true (T) and false (F)?</vt:lpstr>
      <vt:lpstr>What do you know about these pictures?</vt:lpstr>
      <vt:lpstr>What do you know about these pictures?</vt:lpstr>
      <vt:lpstr>What do you know about these pictures?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PETŘIKOVOVÁ Tereza</cp:lastModifiedBy>
  <cp:revision>16</cp:revision>
  <dcterms:created xsi:type="dcterms:W3CDTF">2013-07-29T21:22:48Z</dcterms:created>
  <dcterms:modified xsi:type="dcterms:W3CDTF">2013-11-07T13:10:56Z</dcterms:modified>
</cp:coreProperties>
</file>