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81CD365-96AF-446F-9158-8E209C210831}">
          <p14:sldIdLst>
            <p14:sldId id="256"/>
            <p14:sldId id="269"/>
            <p14:sldId id="257"/>
            <p14:sldId id="258"/>
            <p14:sldId id="259"/>
            <p14:sldId id="260"/>
            <p14:sldId id="261"/>
            <p14:sldId id="262"/>
            <p14:sldId id="264"/>
            <p14:sldId id="263"/>
            <p14:sldId id="265"/>
            <p14:sldId id="266"/>
            <p14:sldId id="267"/>
            <p14:sldId id="26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39B1CB-6472-4913-A8F1-462058B1003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6FA0116-9D96-489F-A930-B8B0F3D3AB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ru%C4%8Dn%C3%AD-sparklers-r%C3%A1dio-sprej-113546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8640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603" y="2247900"/>
            <a:ext cx="6350794" cy="3878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515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u="sng" dirty="0"/>
              <a:t>Anotace</a:t>
            </a:r>
          </a:p>
          <a:p>
            <a:pPr>
              <a:lnSpc>
                <a:spcPct val="150000"/>
              </a:lnSpc>
            </a:pPr>
            <a:r>
              <a:rPr lang="cs-CZ" dirty="0"/>
              <a:t>Didaktický materiál je určen především žákům 4. ročníků maturujících z anglického jazyka. Prezentace obsahuje téma určené k ústní části maturitní zkoušky.</a:t>
            </a:r>
          </a:p>
          <a:p>
            <a:pPr>
              <a:lnSpc>
                <a:spcPct val="150000"/>
              </a:lnSpc>
            </a:pPr>
            <a:r>
              <a:rPr lang="cs-CZ" b="1" u="sng" dirty="0"/>
              <a:t>Očekávaný výstup:</a:t>
            </a:r>
          </a:p>
          <a:p>
            <a:pPr>
              <a:lnSpc>
                <a:spcPct val="150000"/>
              </a:lnSpc>
            </a:pPr>
            <a:r>
              <a:rPr lang="cs-CZ" dirty="0"/>
              <a:t>Studenti by měli být schopni aplikovat získané znalosti jak v jejich ústním, tak písemné projevu.</a:t>
            </a:r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49" y="116632"/>
            <a:ext cx="6894513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2664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English</a:t>
            </a:r>
            <a:r>
              <a:rPr lang="cs-CZ" dirty="0" smtClean="0"/>
              <a:t> and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holidays</a:t>
            </a:r>
            <a:r>
              <a:rPr lang="cs-CZ" dirty="0" smtClean="0"/>
              <a:t> and </a:t>
            </a:r>
            <a:r>
              <a:rPr lang="cs-CZ" dirty="0" err="1" smtClean="0"/>
              <a:t>festivals</a:t>
            </a:r>
            <a:endParaRPr lang="cs-CZ" dirty="0"/>
          </a:p>
        </p:txBody>
      </p:sp>
      <p:pic>
        <p:nvPicPr>
          <p:cNvPr id="7" name="Obrázek 6" descr="hand-113546_64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1" y="3861048"/>
            <a:ext cx="3144011" cy="2358008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344270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6872"/>
            <a:ext cx="7833193" cy="406097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900" b="1" dirty="0" smtClean="0"/>
              <a:t>New </a:t>
            </a:r>
            <a:r>
              <a:rPr lang="cs-CZ" sz="1900" b="1" dirty="0" err="1" smtClean="0"/>
              <a:t>Year´s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Eve</a:t>
            </a:r>
            <a:r>
              <a:rPr lang="cs-CZ" sz="1900" b="1" dirty="0" smtClean="0"/>
              <a:t> </a:t>
            </a:r>
            <a:r>
              <a:rPr lang="cs-CZ" sz="1900" dirty="0" smtClean="0"/>
              <a:t>(31</a:t>
            </a:r>
            <a:r>
              <a:rPr lang="cs-CZ" sz="1900" baseline="30000" dirty="0" smtClean="0"/>
              <a:t>st</a:t>
            </a:r>
            <a:r>
              <a:rPr lang="cs-CZ" sz="1900" dirty="0" smtClean="0"/>
              <a:t> </a:t>
            </a:r>
            <a:r>
              <a:rPr lang="cs-CZ" sz="1900" dirty="0" err="1" smtClean="0"/>
              <a:t>December</a:t>
            </a:r>
            <a:r>
              <a:rPr lang="cs-CZ" sz="19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1900" b="1" dirty="0" smtClean="0"/>
              <a:t>New </a:t>
            </a:r>
            <a:r>
              <a:rPr lang="cs-CZ" sz="1900" b="1" dirty="0" err="1" smtClean="0"/>
              <a:t>Year´s</a:t>
            </a:r>
            <a:r>
              <a:rPr lang="cs-CZ" sz="1900" b="1" dirty="0" smtClean="0"/>
              <a:t> </a:t>
            </a:r>
            <a:r>
              <a:rPr lang="cs-CZ" sz="1900" b="1" dirty="0" err="1" smtClean="0"/>
              <a:t>Day</a:t>
            </a:r>
            <a:r>
              <a:rPr lang="cs-CZ" sz="1900" b="1" dirty="0" smtClean="0"/>
              <a:t> </a:t>
            </a:r>
            <a:r>
              <a:rPr lang="cs-CZ" sz="1900" dirty="0" smtClean="0"/>
              <a:t>(1</a:t>
            </a:r>
            <a:r>
              <a:rPr lang="cs-CZ" sz="1900" baseline="30000" dirty="0" smtClean="0"/>
              <a:t>st</a:t>
            </a:r>
            <a:r>
              <a:rPr lang="cs-CZ" sz="1900" dirty="0" smtClean="0"/>
              <a:t> </a:t>
            </a:r>
            <a:r>
              <a:rPr lang="cs-CZ" sz="1900" dirty="0" err="1" smtClean="0"/>
              <a:t>January</a:t>
            </a:r>
            <a:r>
              <a:rPr lang="cs-CZ" sz="19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1900" b="1" dirty="0" err="1" smtClean="0"/>
              <a:t>Hogmanay</a:t>
            </a:r>
            <a:r>
              <a:rPr lang="cs-CZ" sz="1900" dirty="0" smtClean="0"/>
              <a:t> (</a:t>
            </a:r>
            <a:r>
              <a:rPr lang="cs-CZ" sz="1900" dirty="0">
                <a:solidFill>
                  <a:prstClr val="black">
                    <a:lumMod val="85000"/>
                    <a:lumOff val="15000"/>
                  </a:prstClr>
                </a:solidFill>
              </a:rPr>
              <a:t>1</a:t>
            </a:r>
            <a:r>
              <a:rPr lang="cs-CZ" sz="1900" baseline="30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st</a:t>
            </a:r>
            <a:r>
              <a:rPr lang="cs-CZ" sz="19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9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January</a:t>
            </a:r>
            <a:r>
              <a:rPr lang="cs-CZ" sz="19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)</a:t>
            </a:r>
          </a:p>
          <a:p>
            <a:pPr lvl="1">
              <a:lnSpc>
                <a:spcPct val="150000"/>
              </a:lnSpc>
            </a:pP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Celebration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of the New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Year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in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Scotland</a:t>
            </a:r>
            <a:endParaRPr lang="cs-CZ" sz="1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900" b="1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St. Valentine´s </a:t>
            </a:r>
            <a:r>
              <a:rPr lang="cs-CZ" sz="1900" b="1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1900" b="1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9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(14</a:t>
            </a:r>
            <a:r>
              <a:rPr lang="cs-CZ" sz="1900" baseline="30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</a:t>
            </a:r>
            <a:r>
              <a:rPr lang="cs-CZ" sz="19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9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February</a:t>
            </a:r>
            <a:r>
              <a:rPr lang="cs-CZ" sz="19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)</a:t>
            </a:r>
            <a:r>
              <a:rPr lang="cs-CZ" sz="21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pPr lvl="1">
              <a:lnSpc>
                <a:spcPct val="150000"/>
              </a:lnSpc>
            </a:pP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Is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celebrated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in many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countries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all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over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the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world</a:t>
            </a:r>
            <a:endParaRPr lang="cs-CZ" sz="1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50000"/>
              </a:lnSpc>
            </a:pP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People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send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card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to the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one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who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they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love</a:t>
            </a:r>
          </a:p>
          <a:p>
            <a:pPr lvl="1">
              <a:lnSpc>
                <a:spcPct val="150000"/>
              </a:lnSpc>
            </a:pP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As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gifts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are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typical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roses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,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chocolate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or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some</a:t>
            </a:r>
            <a:r>
              <a:rPr lang="cs-CZ" sz="1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1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jewellery</a:t>
            </a:r>
            <a:endParaRPr lang="cs-CZ" sz="1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GREAT BRITAIN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824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04864"/>
            <a:ext cx="8136904" cy="4653136"/>
          </a:xfrm>
        </p:spPr>
        <p:txBody>
          <a:bodyPr>
            <a:normAutofit fontScale="62500" lnSpcReduction="20000"/>
          </a:bodyPr>
          <a:lstStyle/>
          <a:p>
            <a:pPr lvl="0">
              <a:lnSpc>
                <a:spcPct val="160000"/>
              </a:lnSpc>
              <a:buClr>
                <a:srgbClr val="873624"/>
              </a:buClr>
            </a:pPr>
            <a:r>
              <a:rPr lang="cs-CZ" sz="3000" b="1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Pancake</a:t>
            </a:r>
            <a:r>
              <a:rPr lang="cs-CZ" sz="30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3000" b="1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30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3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(</a:t>
            </a:r>
            <a:r>
              <a:rPr lang="cs-CZ" sz="30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Shrove</a:t>
            </a:r>
            <a:r>
              <a:rPr lang="cs-CZ" sz="3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30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Tuesady</a:t>
            </a:r>
            <a:r>
              <a:rPr lang="cs-CZ" sz="3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)</a:t>
            </a:r>
          </a:p>
          <a:p>
            <a:pPr lvl="1">
              <a:lnSpc>
                <a:spcPct val="160000"/>
              </a:lnSpc>
              <a:buClr>
                <a:srgbClr val="873624"/>
              </a:buClr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Is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preceding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Ash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Wednesday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, the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first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of 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Lent</a:t>
            </a:r>
          </a:p>
          <a:p>
            <a:pPr lvl="1">
              <a:lnSpc>
                <a:spcPct val="160000"/>
              </a:lnSpc>
              <a:buClr>
                <a:srgbClr val="873624"/>
              </a:buClr>
            </a:pP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On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Pancake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people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make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and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eat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 lot of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pancakes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  <a:buClr>
                <a:srgbClr val="873624"/>
              </a:buClr>
            </a:pP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Some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towns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have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pancake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racea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on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this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0">
              <a:lnSpc>
                <a:spcPct val="160000"/>
              </a:lnSpc>
              <a:buClr>
                <a:srgbClr val="873624"/>
              </a:buClr>
            </a:pPr>
            <a:r>
              <a:rPr lang="cs-CZ" sz="3000" b="1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Easter</a:t>
            </a:r>
            <a:r>
              <a:rPr lang="cs-CZ" sz="3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pPr lvl="1">
              <a:lnSpc>
                <a:spcPct val="160000"/>
              </a:lnSpc>
              <a:buClr>
                <a:srgbClr val="873624"/>
              </a:buClr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Holiday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celebrating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 the idea of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new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birth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of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Jesus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Christ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  <a:buClr>
                <a:srgbClr val="873624"/>
              </a:buClr>
            </a:pP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People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give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each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other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chocolate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eggs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which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are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opened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and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eaten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on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Easter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Sunday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  <a:buClr>
                <a:srgbClr val="873624"/>
              </a:buClr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Easter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Monday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is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holiday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,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people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travel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to the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seaside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for the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go and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watch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one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of the many sport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events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, such as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football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horse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-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racing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GREAT BRITAIN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424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48347"/>
            <a:ext cx="7833193" cy="413298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60000"/>
              </a:lnSpc>
            </a:pPr>
            <a:r>
              <a:rPr lang="cs-CZ" b="1" dirty="0" smtClean="0"/>
              <a:t>May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(1</a:t>
            </a:r>
            <a:r>
              <a:rPr lang="cs-CZ" baseline="30000" dirty="0" smtClean="0"/>
              <a:t>st </a:t>
            </a:r>
            <a:r>
              <a:rPr lang="cs-CZ" dirty="0" smtClean="0"/>
              <a:t>May)</a:t>
            </a:r>
          </a:p>
          <a:p>
            <a:pPr lvl="1">
              <a:lnSpc>
                <a:spcPct val="160000"/>
              </a:lnSpc>
            </a:pPr>
            <a:r>
              <a:rPr lang="cs-CZ" dirty="0" smtClean="0"/>
              <a:t>Festival of </a:t>
            </a:r>
            <a:r>
              <a:rPr lang="cs-CZ" dirty="0" err="1" smtClean="0"/>
              <a:t>children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b="1" dirty="0" err="1" smtClean="0"/>
              <a:t>Guy</a:t>
            </a:r>
            <a:r>
              <a:rPr lang="cs-CZ" b="1" dirty="0" smtClean="0"/>
              <a:t> </a:t>
            </a:r>
            <a:r>
              <a:rPr lang="cs-CZ" b="1" dirty="0" err="1" smtClean="0"/>
              <a:t>Fawkes</a:t>
            </a:r>
            <a:r>
              <a:rPr lang="cs-CZ" b="1" dirty="0" smtClean="0"/>
              <a:t> </a:t>
            </a:r>
            <a:r>
              <a:rPr lang="cs-CZ" b="1" dirty="0" err="1" smtClean="0"/>
              <a:t>Night</a:t>
            </a:r>
            <a:r>
              <a:rPr lang="cs-CZ" b="1" dirty="0" smtClean="0"/>
              <a:t>/</a:t>
            </a:r>
            <a:r>
              <a:rPr lang="cs-CZ" b="1" dirty="0" err="1" smtClean="0"/>
              <a:t>Bonfire</a:t>
            </a:r>
            <a:r>
              <a:rPr lang="cs-CZ" b="1" dirty="0" smtClean="0"/>
              <a:t> Night </a:t>
            </a:r>
            <a:r>
              <a:rPr lang="cs-CZ" dirty="0" smtClean="0"/>
              <a:t>(5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November</a:t>
            </a:r>
            <a:r>
              <a:rPr lang="cs-CZ" dirty="0" smtClean="0"/>
              <a:t>)</a:t>
            </a:r>
          </a:p>
          <a:p>
            <a:pPr lvl="1">
              <a:lnSpc>
                <a:spcPct val="160000"/>
              </a:lnSpc>
            </a:pPr>
            <a:r>
              <a:rPr lang="cs-CZ" dirty="0" err="1" smtClean="0"/>
              <a:t>British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by </a:t>
            </a:r>
            <a:r>
              <a:rPr lang="cs-CZ" dirty="0" err="1" smtClean="0"/>
              <a:t>fireworks</a:t>
            </a:r>
            <a:r>
              <a:rPr lang="cs-CZ" dirty="0" smtClean="0"/>
              <a:t> and </a:t>
            </a:r>
            <a:r>
              <a:rPr lang="cs-CZ" dirty="0" err="1" smtClean="0"/>
              <a:t>bonfires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b="1" dirty="0" err="1" smtClean="0"/>
              <a:t>Christmas</a:t>
            </a:r>
            <a:r>
              <a:rPr lang="cs-CZ" b="1" dirty="0" smtClean="0"/>
              <a:t> </a:t>
            </a:r>
            <a:r>
              <a:rPr lang="cs-CZ" b="1" dirty="0" err="1" smtClean="0"/>
              <a:t>Eve</a:t>
            </a:r>
            <a:r>
              <a:rPr lang="cs-CZ" b="1" dirty="0" smtClean="0"/>
              <a:t> </a:t>
            </a:r>
            <a:r>
              <a:rPr lang="cs-CZ" dirty="0" smtClean="0"/>
              <a:t>(24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December</a:t>
            </a:r>
            <a:r>
              <a:rPr lang="cs-CZ" dirty="0" smtClean="0"/>
              <a:t>) </a:t>
            </a:r>
          </a:p>
          <a:p>
            <a:pPr lvl="1">
              <a:lnSpc>
                <a:spcPct val="160000"/>
              </a:lnSpc>
            </a:pPr>
            <a:r>
              <a:rPr lang="cs-CZ" dirty="0" err="1" smtClean="0"/>
              <a:t>children</a:t>
            </a:r>
            <a:r>
              <a:rPr lang="cs-CZ" dirty="0" smtClean="0"/>
              <a:t> </a:t>
            </a:r>
            <a:r>
              <a:rPr lang="cs-CZ" dirty="0" err="1" smtClean="0"/>
              <a:t>hang</a:t>
            </a:r>
            <a:r>
              <a:rPr lang="cs-CZ" dirty="0" smtClean="0"/>
              <a:t> up </a:t>
            </a:r>
            <a:r>
              <a:rPr lang="cs-CZ" dirty="0" err="1" smtClean="0"/>
              <a:t>their</a:t>
            </a:r>
            <a:r>
              <a:rPr lang="cs-CZ" dirty="0" smtClean="0"/>
              <a:t> 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stockings</a:t>
            </a:r>
            <a:r>
              <a:rPr lang="cs-CZ" dirty="0" smtClean="0"/>
              <a:t> </a:t>
            </a:r>
            <a:r>
              <a:rPr lang="cs-CZ" dirty="0" err="1" smtClean="0"/>
              <a:t>hoping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Santa </a:t>
            </a:r>
            <a:r>
              <a:rPr lang="cs-CZ" dirty="0" err="1" smtClean="0"/>
              <a:t>Claus</a:t>
            </a:r>
            <a:r>
              <a:rPr lang="cs-CZ" dirty="0" smtClean="0"/>
              <a:t> (</a:t>
            </a:r>
            <a:r>
              <a:rPr lang="cs-CZ" dirty="0" err="1" smtClean="0"/>
              <a:t>Father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)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the </a:t>
            </a:r>
            <a:r>
              <a:rPr lang="cs-CZ" dirty="0" err="1" smtClean="0"/>
              <a:t>chimney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the night and </a:t>
            </a:r>
            <a:r>
              <a:rPr lang="cs-CZ" dirty="0" err="1" smtClean="0"/>
              <a:t>bring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presents</a:t>
            </a:r>
            <a:endParaRPr lang="cs-CZ" dirty="0" smtClean="0"/>
          </a:p>
          <a:p>
            <a:pPr lvl="1">
              <a:lnSpc>
                <a:spcPct val="16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English</a:t>
            </a:r>
            <a:r>
              <a:rPr lang="cs-CZ" dirty="0" smtClean="0"/>
              <a:t> do not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GREAT BRITAIN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78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132856"/>
            <a:ext cx="8049217" cy="4608512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60000"/>
              </a:lnSpc>
            </a:pPr>
            <a:r>
              <a:rPr lang="cs-CZ" sz="3000" b="1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Christmas</a:t>
            </a:r>
            <a:r>
              <a:rPr lang="cs-CZ" sz="30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3000" b="1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sz="3000" b="1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3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(25</a:t>
            </a:r>
            <a:r>
              <a:rPr lang="cs-CZ" sz="3000" baseline="30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th</a:t>
            </a:r>
            <a:r>
              <a:rPr lang="cs-CZ" sz="30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30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December</a:t>
            </a:r>
            <a:r>
              <a:rPr lang="cs-CZ" sz="30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)</a:t>
            </a:r>
          </a:p>
          <a:p>
            <a:pPr lvl="1">
              <a:lnSpc>
                <a:spcPct val="160000"/>
              </a:lnSpc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One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of the most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important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festival of the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year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</a:pP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Most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families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decorate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their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houses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with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brightly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-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coloured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paper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,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holly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and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mistletoe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, and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they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usually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have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a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Christmas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tree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in the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room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There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is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a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wreath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of green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holly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with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its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red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berries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and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red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bow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with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the </a:t>
            </a:r>
            <a:r>
              <a:rPr lang="cs-CZ" sz="2700" dirty="0" err="1">
                <a:solidFill>
                  <a:prstClr val="black">
                    <a:lumMod val="85000"/>
                    <a:lumOff val="15000"/>
                  </a:prstClr>
                </a:solidFill>
              </a:rPr>
              <a:t>letters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MERRY CHRISTMAS on the front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door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Families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open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their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Christmas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presents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under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their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Christmas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tree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at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breakfast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time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</a:pP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As a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main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food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they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have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roast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turkey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with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roast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potatoes</a:t>
            </a:r>
            <a:r>
              <a:rPr lang="cs-CZ" sz="2700" dirty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and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Christmas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pudding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 lvl="1">
              <a:lnSpc>
                <a:spcPct val="160000"/>
              </a:lnSpc>
            </a:pP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They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watch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fairy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tales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and listen to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Christmas</a:t>
            </a:r>
            <a:r>
              <a:rPr lang="cs-CZ" sz="2700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sz="2700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carrols</a:t>
            </a:r>
            <a:endParaRPr lang="cs-CZ" sz="27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endParaRPr lang="cs-CZ" sz="2200" dirty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endParaRPr lang="cs-CZ" sz="2200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endParaRPr lang="cs-CZ" sz="2200" dirty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GREAT BRITAIN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05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GREAT BRITAIN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4390256" cy="33489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100" b="1" dirty="0" smtClean="0"/>
              <a:t>Boxing </a:t>
            </a:r>
            <a:r>
              <a:rPr lang="cs-CZ" sz="2100" b="1" dirty="0" err="1" smtClean="0"/>
              <a:t>Day</a:t>
            </a:r>
            <a:r>
              <a:rPr lang="cs-CZ" sz="2100" b="1" dirty="0" smtClean="0"/>
              <a:t> </a:t>
            </a:r>
            <a:r>
              <a:rPr lang="cs-CZ" sz="2100" dirty="0" smtClean="0"/>
              <a:t>(26</a:t>
            </a:r>
            <a:r>
              <a:rPr lang="cs-CZ" sz="2100" baseline="30000" dirty="0" smtClean="0"/>
              <a:t>th </a:t>
            </a:r>
            <a:r>
              <a:rPr lang="cs-CZ" sz="2100" dirty="0"/>
              <a:t> </a:t>
            </a:r>
            <a:r>
              <a:rPr lang="cs-CZ" sz="2100" dirty="0" err="1" smtClean="0"/>
              <a:t>December</a:t>
            </a:r>
            <a:r>
              <a:rPr lang="cs-CZ" sz="2100" dirty="0" smtClean="0"/>
              <a:t>)</a:t>
            </a:r>
          </a:p>
          <a:p>
            <a:pPr lvl="1">
              <a:lnSpc>
                <a:spcPct val="150000"/>
              </a:lnSpc>
            </a:pP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also</a:t>
            </a:r>
            <a:r>
              <a:rPr lang="cs-CZ" sz="1800" dirty="0" smtClean="0"/>
              <a:t> a </a:t>
            </a:r>
            <a:r>
              <a:rPr lang="cs-CZ" sz="1800" dirty="0" err="1" smtClean="0"/>
              <a:t>pulblic</a:t>
            </a:r>
            <a:r>
              <a:rPr lang="cs-CZ" sz="1800" dirty="0" smtClean="0"/>
              <a:t> </a:t>
            </a:r>
            <a:r>
              <a:rPr lang="cs-CZ" sz="1800" dirty="0" err="1" smtClean="0"/>
              <a:t>holiday</a:t>
            </a:r>
            <a:endParaRPr lang="cs-CZ" sz="1800" dirty="0" smtClean="0"/>
          </a:p>
          <a:p>
            <a:pPr lvl="1">
              <a:lnSpc>
                <a:spcPct val="150000"/>
              </a:lnSpc>
            </a:pP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day</a:t>
            </a:r>
            <a:r>
              <a:rPr lang="cs-CZ" sz="1800" dirty="0" smtClean="0"/>
              <a:t> for </a:t>
            </a:r>
            <a:r>
              <a:rPr lang="cs-CZ" sz="1800" dirty="0" err="1" smtClean="0"/>
              <a:t>visiting</a:t>
            </a:r>
            <a:r>
              <a:rPr lang="cs-CZ" sz="1800" dirty="0" smtClean="0"/>
              <a:t> </a:t>
            </a:r>
            <a:r>
              <a:rPr lang="cs-CZ" sz="1800" dirty="0" err="1" smtClean="0"/>
              <a:t>relatives</a:t>
            </a:r>
            <a:r>
              <a:rPr lang="cs-CZ" sz="1800" dirty="0" smtClean="0"/>
              <a:t> </a:t>
            </a:r>
            <a:r>
              <a:rPr lang="cs-CZ" sz="1800" dirty="0" err="1" smtClean="0"/>
              <a:t>and</a:t>
            </a:r>
            <a:r>
              <a:rPr lang="cs-CZ" sz="1800" dirty="0" smtClean="0"/>
              <a:t> </a:t>
            </a:r>
            <a:r>
              <a:rPr lang="cs-CZ" sz="1800" dirty="0" err="1" smtClean="0"/>
              <a:t>friends</a:t>
            </a:r>
            <a:endParaRPr lang="cs-CZ" sz="1800" dirty="0" smtClean="0"/>
          </a:p>
          <a:p>
            <a:pPr lvl="1">
              <a:lnSpc>
                <a:spcPct val="150000"/>
              </a:lnSpc>
            </a:pPr>
            <a:r>
              <a:rPr lang="cs-CZ" sz="1800" dirty="0" err="1" smtClean="0"/>
              <a:t>It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still</a:t>
            </a:r>
            <a:r>
              <a:rPr lang="cs-CZ" sz="1800" dirty="0" smtClean="0"/>
              <a:t> a </a:t>
            </a:r>
            <a:r>
              <a:rPr lang="cs-CZ" sz="1800" dirty="0" err="1" smtClean="0"/>
              <a:t>custom</a:t>
            </a:r>
            <a:r>
              <a:rPr lang="cs-CZ" sz="1800" dirty="0" smtClean="0"/>
              <a:t> to </a:t>
            </a:r>
            <a:r>
              <a:rPr lang="cs-CZ" sz="1800" dirty="0" err="1" smtClean="0"/>
              <a:t>give</a:t>
            </a:r>
            <a:r>
              <a:rPr lang="cs-CZ" sz="1800" dirty="0" smtClean="0"/>
              <a:t> a </a:t>
            </a:r>
            <a:r>
              <a:rPr lang="cs-CZ" sz="1800" dirty="0" err="1" smtClean="0"/>
              <a:t>present</a:t>
            </a:r>
            <a:r>
              <a:rPr lang="cs-CZ" sz="1800" dirty="0" smtClean="0"/>
              <a:t> of money to the </a:t>
            </a:r>
            <a:r>
              <a:rPr lang="cs-CZ" sz="1800" dirty="0" err="1" smtClean="0"/>
              <a:t>tradesman</a:t>
            </a:r>
            <a:r>
              <a:rPr lang="cs-CZ" sz="1800" dirty="0" smtClean="0"/>
              <a:t> – the </a:t>
            </a:r>
            <a:r>
              <a:rPr lang="cs-CZ" sz="1800" dirty="0" err="1" smtClean="0"/>
              <a:t>postman</a:t>
            </a:r>
            <a:r>
              <a:rPr lang="cs-CZ" sz="1800" dirty="0" smtClean="0"/>
              <a:t>, the </a:t>
            </a:r>
            <a:r>
              <a:rPr lang="cs-CZ" sz="1800" dirty="0" err="1" smtClean="0"/>
              <a:t>milkman</a:t>
            </a:r>
            <a:r>
              <a:rPr lang="cs-CZ" sz="1800" dirty="0" smtClean="0"/>
              <a:t> </a:t>
            </a:r>
            <a:r>
              <a:rPr lang="cs-CZ" sz="1800" dirty="0" err="1" smtClean="0"/>
              <a:t>etc</a:t>
            </a:r>
            <a:r>
              <a:rPr lang="cs-CZ" sz="1800" dirty="0" smtClean="0"/>
              <a:t>.</a:t>
            </a:r>
          </a:p>
          <a:p>
            <a:endParaRPr lang="cs-CZ" dirty="0"/>
          </a:p>
        </p:txBody>
      </p:sp>
      <p:pic>
        <p:nvPicPr>
          <p:cNvPr id="2056" name="Picture 8" descr="C:\Users\PC8\AppData\Local\Microsoft\Windows\Temporary Internet Files\Content.IE5\40D7R41B\MP9004402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204864"/>
            <a:ext cx="3178605" cy="3922534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94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99247" y="2248347"/>
            <a:ext cx="7689177" cy="377294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cs-CZ" sz="2200" b="1" dirty="0" smtClean="0"/>
              <a:t>Bank </a:t>
            </a:r>
            <a:r>
              <a:rPr lang="cs-CZ" sz="2200" b="1" dirty="0" err="1" smtClean="0"/>
              <a:t>Holidays</a:t>
            </a:r>
            <a:endParaRPr lang="cs-CZ" sz="2200" b="1" dirty="0" smtClean="0"/>
          </a:p>
          <a:p>
            <a:pPr lvl="1">
              <a:lnSpc>
                <a:spcPct val="160000"/>
              </a:lnSpc>
            </a:pPr>
            <a:r>
              <a:rPr lang="cs-CZ" sz="2000" dirty="0" smtClean="0"/>
              <a:t>Public </a:t>
            </a:r>
            <a:r>
              <a:rPr lang="cs-CZ" sz="2000" dirty="0" err="1" smtClean="0"/>
              <a:t>holidays</a:t>
            </a:r>
            <a:r>
              <a:rPr lang="cs-CZ" sz="2000" dirty="0" smtClean="0"/>
              <a:t> </a:t>
            </a:r>
            <a:r>
              <a:rPr lang="cs-CZ" sz="2000" dirty="0" err="1" smtClean="0"/>
              <a:t>when</a:t>
            </a:r>
            <a:r>
              <a:rPr lang="cs-CZ" sz="2000" dirty="0" smtClean="0"/>
              <a:t> the post </a:t>
            </a:r>
            <a:r>
              <a:rPr lang="cs-CZ" sz="2000" dirty="0" err="1" smtClean="0"/>
              <a:t>offices</a:t>
            </a:r>
            <a:r>
              <a:rPr lang="cs-CZ" sz="2000" dirty="0" smtClean="0"/>
              <a:t>, </a:t>
            </a:r>
            <a:r>
              <a:rPr lang="cs-CZ" sz="2000" dirty="0" err="1" smtClean="0"/>
              <a:t>banks</a:t>
            </a:r>
            <a:r>
              <a:rPr lang="cs-CZ" sz="2000" dirty="0" smtClean="0"/>
              <a:t>, </a:t>
            </a:r>
            <a:r>
              <a:rPr lang="cs-CZ" sz="2000" dirty="0" err="1" smtClean="0"/>
              <a:t>shops</a:t>
            </a:r>
            <a:r>
              <a:rPr lang="cs-CZ" sz="2000" dirty="0" smtClean="0"/>
              <a:t> are </a:t>
            </a:r>
            <a:r>
              <a:rPr lang="cs-CZ" sz="2000" dirty="0" err="1" smtClean="0"/>
              <a:t>closed</a:t>
            </a:r>
            <a:endParaRPr lang="cs-CZ" sz="2000" dirty="0"/>
          </a:p>
          <a:p>
            <a:pPr>
              <a:lnSpc>
                <a:spcPct val="160000"/>
              </a:lnSpc>
            </a:pPr>
            <a:r>
              <a:rPr lang="cs-CZ" sz="2200" b="1" dirty="0" err="1" smtClean="0"/>
              <a:t>Twelfth</a:t>
            </a:r>
            <a:r>
              <a:rPr lang="cs-CZ" sz="2200" b="1" dirty="0" smtClean="0"/>
              <a:t> Night </a:t>
            </a:r>
            <a:r>
              <a:rPr lang="cs-CZ" sz="2200" dirty="0" smtClean="0"/>
              <a:t>(6</a:t>
            </a:r>
            <a:r>
              <a:rPr lang="cs-CZ" sz="2200" baseline="30000" dirty="0" smtClean="0"/>
              <a:t>th</a:t>
            </a:r>
            <a:r>
              <a:rPr lang="cs-CZ" sz="2200" dirty="0" smtClean="0"/>
              <a:t> </a:t>
            </a:r>
            <a:r>
              <a:rPr lang="cs-CZ" sz="2200" dirty="0" err="1" smtClean="0"/>
              <a:t>January</a:t>
            </a:r>
            <a:r>
              <a:rPr lang="cs-CZ" sz="2200" dirty="0" smtClean="0"/>
              <a:t>)</a:t>
            </a:r>
          </a:p>
          <a:p>
            <a:pPr>
              <a:lnSpc>
                <a:spcPct val="160000"/>
              </a:lnSpc>
            </a:pPr>
            <a:r>
              <a:rPr lang="cs-CZ" sz="2200" b="1" dirty="0" err="1" smtClean="0"/>
              <a:t>April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Fool´s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Day</a:t>
            </a:r>
            <a:r>
              <a:rPr lang="cs-CZ" sz="2200" b="1" dirty="0" smtClean="0"/>
              <a:t> </a:t>
            </a:r>
            <a:r>
              <a:rPr lang="cs-CZ" sz="2200" dirty="0" smtClean="0"/>
              <a:t>(1</a:t>
            </a:r>
            <a:r>
              <a:rPr lang="cs-CZ" sz="2200" baseline="30000" dirty="0" smtClean="0"/>
              <a:t>st</a:t>
            </a:r>
            <a:r>
              <a:rPr lang="cs-CZ" sz="2200" dirty="0" smtClean="0"/>
              <a:t> </a:t>
            </a:r>
            <a:r>
              <a:rPr lang="cs-CZ" sz="2200" dirty="0" err="1" smtClean="0"/>
              <a:t>April</a:t>
            </a:r>
            <a:r>
              <a:rPr lang="cs-CZ" sz="2200" dirty="0" smtClean="0"/>
              <a:t>)</a:t>
            </a:r>
          </a:p>
          <a:p>
            <a:pPr>
              <a:lnSpc>
                <a:spcPct val="160000"/>
              </a:lnSpc>
            </a:pPr>
            <a:r>
              <a:rPr lang="cs-CZ" sz="2200" b="1" dirty="0" err="1" smtClean="0"/>
              <a:t>Mother</a:t>
            </a:r>
            <a:r>
              <a:rPr lang="cs-CZ" sz="2200" b="1" dirty="0" smtClean="0"/>
              <a:t>´s </a:t>
            </a:r>
            <a:r>
              <a:rPr lang="cs-CZ" sz="2200" b="1" dirty="0" err="1" smtClean="0"/>
              <a:t>Day</a:t>
            </a:r>
            <a:r>
              <a:rPr lang="cs-CZ" sz="2200" b="1" dirty="0" smtClean="0"/>
              <a:t> </a:t>
            </a:r>
            <a:r>
              <a:rPr lang="cs-CZ" sz="2200" dirty="0" smtClean="0"/>
              <a:t>(second </a:t>
            </a:r>
            <a:r>
              <a:rPr lang="cs-CZ" sz="2200" dirty="0" err="1" smtClean="0"/>
              <a:t>Sunday</a:t>
            </a:r>
            <a:r>
              <a:rPr lang="cs-CZ" sz="2200" dirty="0" smtClean="0"/>
              <a:t> in May)</a:t>
            </a:r>
          </a:p>
          <a:p>
            <a:pPr>
              <a:lnSpc>
                <a:spcPct val="160000"/>
              </a:lnSpc>
            </a:pPr>
            <a:r>
              <a:rPr lang="cs-CZ" sz="2200" b="1" dirty="0" err="1" smtClean="0"/>
              <a:t>Father´s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Day</a:t>
            </a:r>
            <a:r>
              <a:rPr lang="cs-CZ" sz="2200" b="1" dirty="0" smtClean="0"/>
              <a:t> </a:t>
            </a:r>
            <a:r>
              <a:rPr lang="cs-CZ" sz="2200" dirty="0" smtClean="0"/>
              <a:t>(</a:t>
            </a:r>
            <a:r>
              <a:rPr lang="cs-CZ" sz="2200" dirty="0" err="1" smtClean="0"/>
              <a:t>third</a:t>
            </a:r>
            <a:r>
              <a:rPr lang="cs-CZ" sz="2200" dirty="0" smtClean="0"/>
              <a:t> </a:t>
            </a:r>
            <a:r>
              <a:rPr lang="cs-CZ" sz="2200" dirty="0" err="1" smtClean="0"/>
              <a:t>Sunday</a:t>
            </a:r>
            <a:r>
              <a:rPr lang="cs-CZ" sz="2200" dirty="0" smtClean="0"/>
              <a:t> in June)</a:t>
            </a:r>
          </a:p>
          <a:p>
            <a:pPr>
              <a:lnSpc>
                <a:spcPct val="160000"/>
              </a:lnSpc>
            </a:pPr>
            <a:r>
              <a:rPr lang="cs-CZ" sz="2200" b="1" dirty="0" err="1" smtClean="0"/>
              <a:t>Remembrance</a:t>
            </a:r>
            <a:r>
              <a:rPr lang="cs-CZ" sz="2200" b="1" dirty="0" smtClean="0"/>
              <a:t> </a:t>
            </a:r>
            <a:r>
              <a:rPr lang="cs-CZ" sz="2200" b="1" dirty="0" err="1" smtClean="0"/>
              <a:t>Sunday</a:t>
            </a:r>
            <a:r>
              <a:rPr lang="cs-CZ" sz="2200" b="1" dirty="0" smtClean="0"/>
              <a:t> </a:t>
            </a:r>
            <a:r>
              <a:rPr lang="cs-CZ" sz="2200" dirty="0" smtClean="0"/>
              <a:t>(second </a:t>
            </a:r>
            <a:r>
              <a:rPr lang="cs-CZ" sz="2200" dirty="0" err="1" smtClean="0"/>
              <a:t>Sunday</a:t>
            </a:r>
            <a:r>
              <a:rPr lang="cs-CZ" sz="2200" dirty="0" smtClean="0"/>
              <a:t> in </a:t>
            </a:r>
            <a:r>
              <a:rPr lang="cs-CZ" sz="2200" dirty="0" err="1" smtClean="0"/>
              <a:t>November</a:t>
            </a:r>
            <a:r>
              <a:rPr lang="cs-CZ" sz="2200" dirty="0" smtClean="0"/>
              <a:t>) </a:t>
            </a:r>
          </a:p>
          <a:p>
            <a:pPr lvl="1">
              <a:lnSpc>
                <a:spcPct val="160000"/>
              </a:lnSpc>
            </a:pPr>
            <a:r>
              <a:rPr lang="cs-CZ" dirty="0" err="1" smtClean="0"/>
              <a:t>Honors</a:t>
            </a:r>
            <a:r>
              <a:rPr lang="cs-CZ" dirty="0" smtClean="0"/>
              <a:t> </a:t>
            </a:r>
            <a:r>
              <a:rPr lang="cs-CZ" dirty="0" err="1" smtClean="0"/>
              <a:t>veterans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 in the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  <a:r>
              <a:rPr lang="cs-CZ" dirty="0" err="1" smtClean="0"/>
              <a:t>Wars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other</a:t>
            </a:r>
            <a:r>
              <a:rPr lang="cs-CZ" dirty="0" smtClean="0"/>
              <a:t> </a:t>
            </a:r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days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17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99247" y="2392363"/>
            <a:ext cx="7977209" cy="3340893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100" dirty="0" err="1" smtClean="0"/>
              <a:t>Americans</a:t>
            </a:r>
            <a:r>
              <a:rPr lang="cs-CZ" sz="2100" dirty="0" smtClean="0"/>
              <a:t> </a:t>
            </a:r>
            <a:r>
              <a:rPr lang="cs-CZ" sz="2100" dirty="0" err="1" smtClean="0"/>
              <a:t>celebrate</a:t>
            </a:r>
            <a:r>
              <a:rPr lang="cs-CZ" sz="2100" dirty="0" smtClean="0"/>
              <a:t> a lot of </a:t>
            </a:r>
            <a:r>
              <a:rPr lang="cs-CZ" sz="2100" dirty="0" err="1" smtClean="0"/>
              <a:t>holidays</a:t>
            </a:r>
            <a:r>
              <a:rPr lang="cs-CZ" sz="2100" dirty="0" smtClean="0"/>
              <a:t> and </a:t>
            </a:r>
            <a:r>
              <a:rPr lang="cs-CZ" sz="2100" dirty="0" err="1" smtClean="0"/>
              <a:t>festivals</a:t>
            </a:r>
            <a:r>
              <a:rPr lang="cs-CZ" sz="2100" dirty="0" smtClean="0"/>
              <a:t> </a:t>
            </a:r>
            <a:r>
              <a:rPr lang="cs-CZ" sz="2100" dirty="0" err="1" smtClean="0"/>
              <a:t>because</a:t>
            </a:r>
            <a:r>
              <a:rPr lang="cs-CZ" sz="2100" dirty="0" smtClean="0"/>
              <a:t> </a:t>
            </a:r>
            <a:r>
              <a:rPr lang="cs-CZ" sz="2100" dirty="0" err="1" smtClean="0"/>
              <a:t>there</a:t>
            </a:r>
            <a:r>
              <a:rPr lang="cs-CZ" sz="2100" dirty="0" smtClean="0"/>
              <a:t> are many </a:t>
            </a:r>
            <a:r>
              <a:rPr lang="cs-CZ" sz="2100" dirty="0" err="1" smtClean="0"/>
              <a:t>nations</a:t>
            </a:r>
            <a:r>
              <a:rPr lang="cs-CZ" sz="2100" dirty="0" smtClean="0"/>
              <a:t> </a:t>
            </a:r>
            <a:r>
              <a:rPr lang="cs-CZ" sz="2100" dirty="0" err="1" smtClean="0"/>
              <a:t>from</a:t>
            </a:r>
            <a:r>
              <a:rPr lang="cs-CZ" sz="2100" dirty="0" smtClean="0"/>
              <a:t> </a:t>
            </a:r>
            <a:r>
              <a:rPr lang="cs-CZ" sz="2100" dirty="0" err="1" smtClean="0"/>
              <a:t>all</a:t>
            </a:r>
            <a:r>
              <a:rPr lang="cs-CZ" sz="2100" dirty="0" smtClean="0"/>
              <a:t> </a:t>
            </a:r>
            <a:r>
              <a:rPr lang="cs-CZ" sz="2100" dirty="0" err="1" smtClean="0"/>
              <a:t>over</a:t>
            </a:r>
            <a:r>
              <a:rPr lang="cs-CZ" sz="2100" dirty="0" smtClean="0"/>
              <a:t> the </a:t>
            </a:r>
            <a:r>
              <a:rPr lang="cs-CZ" sz="2100" dirty="0" err="1" smtClean="0"/>
              <a:t>world</a:t>
            </a:r>
            <a:r>
              <a:rPr lang="cs-CZ" sz="2100" dirty="0" smtClean="0"/>
              <a:t> and </a:t>
            </a:r>
            <a:r>
              <a:rPr lang="cs-CZ" sz="2100" dirty="0" err="1" smtClean="0"/>
              <a:t>practise</a:t>
            </a:r>
            <a:r>
              <a:rPr lang="cs-CZ" sz="2100" dirty="0" smtClean="0"/>
              <a:t> many </a:t>
            </a:r>
            <a:r>
              <a:rPr lang="cs-CZ" sz="2100" dirty="0" err="1" smtClean="0"/>
              <a:t>religions</a:t>
            </a:r>
            <a:endParaRPr lang="cs-CZ" sz="2100" dirty="0" smtClean="0"/>
          </a:p>
          <a:p>
            <a:pPr>
              <a:lnSpc>
                <a:spcPct val="150000"/>
              </a:lnSpc>
            </a:pPr>
            <a:r>
              <a:rPr lang="cs-CZ" sz="2100" dirty="0" err="1" smtClean="0"/>
              <a:t>Besides</a:t>
            </a:r>
            <a:r>
              <a:rPr lang="cs-CZ" sz="2100" dirty="0" smtClean="0"/>
              <a:t> the </a:t>
            </a:r>
            <a:r>
              <a:rPr lang="cs-CZ" sz="2100" dirty="0" err="1" smtClean="0"/>
              <a:t>holidays</a:t>
            </a:r>
            <a:r>
              <a:rPr lang="cs-CZ" sz="2100" dirty="0" smtClean="0"/>
              <a:t> </a:t>
            </a:r>
            <a:r>
              <a:rPr lang="cs-CZ" sz="2100" dirty="0" err="1" smtClean="0"/>
              <a:t>celebrated</a:t>
            </a:r>
            <a:r>
              <a:rPr lang="cs-CZ" sz="2100" dirty="0" smtClean="0"/>
              <a:t> in the USA, </a:t>
            </a:r>
            <a:r>
              <a:rPr lang="cs-CZ" sz="2100" dirty="0" err="1" smtClean="0"/>
              <a:t>Britain</a:t>
            </a:r>
            <a:r>
              <a:rPr lang="cs-CZ" sz="2100" dirty="0" smtClean="0"/>
              <a:t> and most </a:t>
            </a:r>
            <a:r>
              <a:rPr lang="cs-CZ" sz="2100" dirty="0" err="1" smtClean="0"/>
              <a:t>countries</a:t>
            </a:r>
            <a:r>
              <a:rPr lang="cs-CZ" sz="2100" dirty="0" smtClean="0"/>
              <a:t> of the </a:t>
            </a:r>
            <a:r>
              <a:rPr lang="cs-CZ" sz="2100" dirty="0" err="1" smtClean="0"/>
              <a:t>world</a:t>
            </a:r>
            <a:r>
              <a:rPr lang="cs-CZ" sz="2100" dirty="0" smtClean="0"/>
              <a:t> (</a:t>
            </a:r>
            <a:r>
              <a:rPr lang="cs-CZ" sz="2100" dirty="0" err="1" smtClean="0"/>
              <a:t>Christmas</a:t>
            </a:r>
            <a:r>
              <a:rPr lang="cs-CZ" sz="2100" dirty="0" smtClean="0"/>
              <a:t>, New </a:t>
            </a:r>
            <a:r>
              <a:rPr lang="cs-CZ" sz="2100" dirty="0" err="1" smtClean="0"/>
              <a:t>Year</a:t>
            </a:r>
            <a:r>
              <a:rPr lang="cs-CZ" sz="2100" dirty="0" smtClean="0"/>
              <a:t>´s </a:t>
            </a:r>
            <a:r>
              <a:rPr lang="cs-CZ" sz="2100" dirty="0" err="1" smtClean="0"/>
              <a:t>Eve</a:t>
            </a:r>
            <a:r>
              <a:rPr lang="cs-CZ" sz="2100" dirty="0" smtClean="0"/>
              <a:t>, New </a:t>
            </a:r>
            <a:r>
              <a:rPr lang="cs-CZ" sz="2100" dirty="0" err="1" smtClean="0"/>
              <a:t>Year</a:t>
            </a:r>
            <a:r>
              <a:rPr lang="cs-CZ" sz="2100" dirty="0" smtClean="0"/>
              <a:t>´s </a:t>
            </a:r>
            <a:r>
              <a:rPr lang="cs-CZ" sz="2100" dirty="0" err="1" smtClean="0"/>
              <a:t>Day</a:t>
            </a:r>
            <a:r>
              <a:rPr lang="cs-CZ" sz="2100" dirty="0" smtClean="0"/>
              <a:t>, St. Valentine´s </a:t>
            </a:r>
            <a:r>
              <a:rPr lang="cs-CZ" sz="2100" dirty="0" err="1" smtClean="0"/>
              <a:t>Day</a:t>
            </a:r>
            <a:r>
              <a:rPr lang="cs-CZ" sz="2100" dirty="0" smtClean="0"/>
              <a:t> </a:t>
            </a:r>
            <a:r>
              <a:rPr lang="cs-CZ" sz="2100" dirty="0" err="1" smtClean="0"/>
              <a:t>Easter</a:t>
            </a:r>
            <a:r>
              <a:rPr lang="cs-CZ" sz="21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2100" dirty="0" err="1" smtClean="0"/>
              <a:t>There</a:t>
            </a:r>
            <a:r>
              <a:rPr lang="cs-CZ" sz="2100" dirty="0" smtClean="0"/>
              <a:t> are </a:t>
            </a:r>
            <a:r>
              <a:rPr lang="cs-CZ" sz="2100" dirty="0" err="1" smtClean="0"/>
              <a:t>numerous</a:t>
            </a:r>
            <a:r>
              <a:rPr lang="cs-CZ" sz="2100" dirty="0" smtClean="0"/>
              <a:t> </a:t>
            </a:r>
            <a:r>
              <a:rPr lang="cs-CZ" sz="2100" dirty="0" err="1" smtClean="0"/>
              <a:t>typically</a:t>
            </a:r>
            <a:r>
              <a:rPr lang="cs-CZ" sz="2100" dirty="0" smtClean="0"/>
              <a:t> „</a:t>
            </a:r>
            <a:r>
              <a:rPr lang="cs-CZ" sz="2100" dirty="0" err="1" smtClean="0"/>
              <a:t>American</a:t>
            </a:r>
            <a:r>
              <a:rPr lang="cs-CZ" sz="2100" dirty="0" smtClean="0"/>
              <a:t>“ </a:t>
            </a:r>
            <a:r>
              <a:rPr lang="cs-CZ" sz="2100" dirty="0" err="1" smtClean="0"/>
              <a:t>holidays</a:t>
            </a:r>
            <a:endParaRPr lang="cs-CZ" sz="2100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69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132856"/>
            <a:ext cx="8049217" cy="4725143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</a:pPr>
            <a:r>
              <a:rPr lang="cs-CZ" sz="4300" b="1" dirty="0" err="1" smtClean="0"/>
              <a:t>Thanksgiving</a:t>
            </a:r>
            <a:endParaRPr lang="cs-CZ" sz="4300" dirty="0" smtClean="0"/>
          </a:p>
          <a:p>
            <a:pPr lvl="1">
              <a:lnSpc>
                <a:spcPct val="170000"/>
              </a:lnSpc>
            </a:pPr>
            <a:r>
              <a:rPr lang="cs-CZ" sz="3400" dirty="0" err="1" smtClean="0"/>
              <a:t>One</a:t>
            </a:r>
            <a:r>
              <a:rPr lang="cs-CZ" sz="3400" dirty="0" smtClean="0"/>
              <a:t> of the most </a:t>
            </a:r>
            <a:r>
              <a:rPr lang="cs-CZ" sz="3400" dirty="0" err="1" smtClean="0"/>
              <a:t>important</a:t>
            </a:r>
            <a:r>
              <a:rPr lang="cs-CZ" sz="3400" dirty="0" smtClean="0"/>
              <a:t> </a:t>
            </a:r>
            <a:r>
              <a:rPr lang="cs-CZ" sz="3400" dirty="0" err="1" smtClean="0"/>
              <a:t>festivals</a:t>
            </a:r>
            <a:r>
              <a:rPr lang="cs-CZ" sz="3400" dirty="0" smtClean="0"/>
              <a:t> </a:t>
            </a:r>
            <a:r>
              <a:rPr lang="cs-CZ" sz="3400" dirty="0" err="1" smtClean="0"/>
              <a:t>celebrated</a:t>
            </a:r>
            <a:r>
              <a:rPr lang="cs-CZ" sz="3400" dirty="0" smtClean="0"/>
              <a:t> in the last </a:t>
            </a:r>
            <a:r>
              <a:rPr lang="cs-CZ" sz="3400" dirty="0" err="1" smtClean="0"/>
              <a:t>Thursday</a:t>
            </a:r>
            <a:r>
              <a:rPr lang="cs-CZ" sz="3400" dirty="0" smtClean="0"/>
              <a:t> in </a:t>
            </a:r>
            <a:r>
              <a:rPr lang="cs-CZ" sz="3400" dirty="0" err="1" smtClean="0"/>
              <a:t>November</a:t>
            </a:r>
            <a:endParaRPr lang="cs-CZ" sz="3400" dirty="0" smtClean="0"/>
          </a:p>
          <a:p>
            <a:pPr lvl="1">
              <a:lnSpc>
                <a:spcPct val="170000"/>
              </a:lnSpc>
            </a:pPr>
            <a:r>
              <a:rPr lang="cs-CZ" sz="3400" dirty="0" smtClean="0"/>
              <a:t>The </a:t>
            </a:r>
            <a:r>
              <a:rPr lang="cs-CZ" sz="3400" dirty="0" err="1" smtClean="0"/>
              <a:t>Pilgrim</a:t>
            </a:r>
            <a:r>
              <a:rPr lang="cs-CZ" sz="3400" dirty="0" smtClean="0"/>
              <a:t> </a:t>
            </a:r>
            <a:r>
              <a:rPr lang="cs-CZ" sz="3400" dirty="0" err="1" smtClean="0"/>
              <a:t>fathers</a:t>
            </a:r>
            <a:r>
              <a:rPr lang="cs-CZ" sz="3400" dirty="0" smtClean="0"/>
              <a:t> </a:t>
            </a:r>
            <a:r>
              <a:rPr lang="cs-CZ" sz="3400" dirty="0" err="1" smtClean="0"/>
              <a:t>and</a:t>
            </a:r>
            <a:r>
              <a:rPr lang="cs-CZ" sz="3400" dirty="0" smtClean="0"/>
              <a:t> </a:t>
            </a:r>
            <a:r>
              <a:rPr lang="cs-CZ" sz="3400" dirty="0" err="1" smtClean="0"/>
              <a:t>their</a:t>
            </a:r>
            <a:r>
              <a:rPr lang="cs-CZ" sz="3400" dirty="0" smtClean="0"/>
              <a:t> </a:t>
            </a:r>
            <a:r>
              <a:rPr lang="cs-CZ" sz="3400" dirty="0" err="1" smtClean="0"/>
              <a:t>rich</a:t>
            </a:r>
            <a:r>
              <a:rPr lang="cs-CZ" sz="3400" dirty="0" smtClean="0"/>
              <a:t> </a:t>
            </a:r>
            <a:r>
              <a:rPr lang="cs-CZ" sz="3400" dirty="0" err="1" smtClean="0"/>
              <a:t>harvest</a:t>
            </a:r>
            <a:r>
              <a:rPr lang="cs-CZ" sz="3400" dirty="0" smtClean="0"/>
              <a:t> in 1621 </a:t>
            </a:r>
            <a:r>
              <a:rPr lang="cs-CZ" sz="3400" dirty="0" err="1" smtClean="0"/>
              <a:t>laid</a:t>
            </a:r>
            <a:r>
              <a:rPr lang="cs-CZ" sz="3400" dirty="0" smtClean="0"/>
              <a:t> the </a:t>
            </a:r>
            <a:r>
              <a:rPr lang="cs-CZ" sz="3400" dirty="0" err="1" smtClean="0"/>
              <a:t>foundations</a:t>
            </a:r>
            <a:r>
              <a:rPr lang="cs-CZ" sz="3400" dirty="0" smtClean="0"/>
              <a:t> of </a:t>
            </a:r>
            <a:r>
              <a:rPr lang="cs-CZ" sz="3400" dirty="0" err="1" smtClean="0"/>
              <a:t>this</a:t>
            </a:r>
            <a:r>
              <a:rPr lang="cs-CZ" sz="3400" dirty="0" smtClean="0"/>
              <a:t> festival</a:t>
            </a:r>
          </a:p>
          <a:p>
            <a:pPr lvl="1">
              <a:lnSpc>
                <a:spcPct val="170000"/>
              </a:lnSpc>
            </a:pPr>
            <a:r>
              <a:rPr lang="cs-CZ" sz="3400" dirty="0" err="1" smtClean="0"/>
              <a:t>Typical</a:t>
            </a:r>
            <a:r>
              <a:rPr lang="cs-CZ" sz="3400" dirty="0" smtClean="0"/>
              <a:t> </a:t>
            </a:r>
            <a:r>
              <a:rPr lang="cs-CZ" sz="3400" dirty="0" err="1" smtClean="0"/>
              <a:t>thanksgiving</a:t>
            </a:r>
            <a:r>
              <a:rPr lang="cs-CZ" sz="3400" dirty="0" smtClean="0"/>
              <a:t> </a:t>
            </a:r>
            <a:r>
              <a:rPr lang="cs-CZ" sz="3400" dirty="0" err="1" smtClean="0"/>
              <a:t>dinner</a:t>
            </a:r>
            <a:r>
              <a:rPr lang="cs-CZ" sz="3400" dirty="0" smtClean="0"/>
              <a:t> </a:t>
            </a:r>
            <a:r>
              <a:rPr lang="cs-CZ" sz="3400" dirty="0" err="1" smtClean="0"/>
              <a:t>includes</a:t>
            </a:r>
            <a:r>
              <a:rPr lang="cs-CZ" sz="3400" dirty="0" smtClean="0"/>
              <a:t> </a:t>
            </a:r>
            <a:r>
              <a:rPr lang="cs-CZ" sz="3400" dirty="0" err="1" smtClean="0"/>
              <a:t>roast</a:t>
            </a:r>
            <a:r>
              <a:rPr lang="cs-CZ" sz="3400" dirty="0" smtClean="0"/>
              <a:t> </a:t>
            </a:r>
            <a:r>
              <a:rPr lang="cs-CZ" sz="3400" dirty="0" err="1" smtClean="0"/>
              <a:t>turkey</a:t>
            </a:r>
            <a:r>
              <a:rPr lang="cs-CZ" sz="3400" dirty="0" smtClean="0"/>
              <a:t> </a:t>
            </a:r>
            <a:r>
              <a:rPr lang="cs-CZ" sz="3400" dirty="0" err="1" smtClean="0"/>
              <a:t>cranberry</a:t>
            </a:r>
            <a:r>
              <a:rPr lang="cs-CZ" sz="3400" dirty="0" smtClean="0"/>
              <a:t> </a:t>
            </a:r>
            <a:r>
              <a:rPr lang="cs-CZ" sz="3400" dirty="0" err="1" smtClean="0"/>
              <a:t>sauce</a:t>
            </a:r>
            <a:r>
              <a:rPr lang="cs-CZ" sz="3400" dirty="0" smtClean="0"/>
              <a:t>, </a:t>
            </a:r>
            <a:r>
              <a:rPr lang="cs-CZ" sz="3400" dirty="0" err="1" smtClean="0"/>
              <a:t>sweet</a:t>
            </a:r>
            <a:r>
              <a:rPr lang="cs-CZ" sz="3400" dirty="0" smtClean="0"/>
              <a:t> </a:t>
            </a:r>
            <a:r>
              <a:rPr lang="cs-CZ" sz="3400" dirty="0" err="1" smtClean="0"/>
              <a:t>potatoes</a:t>
            </a:r>
            <a:r>
              <a:rPr lang="cs-CZ" sz="3400" dirty="0" smtClean="0"/>
              <a:t> </a:t>
            </a:r>
            <a:r>
              <a:rPr lang="cs-CZ" sz="3400" dirty="0" err="1" smtClean="0"/>
              <a:t>and</a:t>
            </a:r>
            <a:r>
              <a:rPr lang="cs-CZ" sz="3400" dirty="0" smtClean="0"/>
              <a:t> </a:t>
            </a:r>
            <a:r>
              <a:rPr lang="cs-CZ" sz="3400" dirty="0" err="1" smtClean="0"/>
              <a:t>pumkin</a:t>
            </a:r>
            <a:r>
              <a:rPr lang="cs-CZ" sz="3400" dirty="0" smtClean="0"/>
              <a:t> </a:t>
            </a:r>
            <a:r>
              <a:rPr lang="cs-CZ" sz="3400" dirty="0" err="1" smtClean="0"/>
              <a:t>pie</a:t>
            </a:r>
            <a:endParaRPr lang="cs-CZ" sz="3400" dirty="0" smtClean="0"/>
          </a:p>
          <a:p>
            <a:pPr>
              <a:lnSpc>
                <a:spcPct val="170000"/>
              </a:lnSpc>
            </a:pPr>
            <a:r>
              <a:rPr lang="cs-CZ" sz="4300" b="1" dirty="0" err="1" smtClean="0"/>
              <a:t>Haloween</a:t>
            </a:r>
            <a:r>
              <a:rPr lang="cs-CZ" sz="4300" dirty="0" smtClean="0"/>
              <a:t> (</a:t>
            </a:r>
            <a:r>
              <a:rPr lang="cs-CZ" sz="4300" dirty="0" err="1" smtClean="0"/>
              <a:t>All</a:t>
            </a:r>
            <a:r>
              <a:rPr lang="cs-CZ" sz="4300" dirty="0" smtClean="0"/>
              <a:t> </a:t>
            </a:r>
            <a:r>
              <a:rPr lang="cs-CZ" sz="4300" dirty="0" err="1" smtClean="0"/>
              <a:t>Saint</a:t>
            </a:r>
            <a:r>
              <a:rPr lang="cs-CZ" sz="4300" dirty="0" smtClean="0"/>
              <a:t>´s </a:t>
            </a:r>
            <a:r>
              <a:rPr lang="cs-CZ" sz="4300" dirty="0" err="1" smtClean="0"/>
              <a:t>Day</a:t>
            </a:r>
            <a:r>
              <a:rPr lang="cs-CZ" sz="4300" dirty="0" smtClean="0"/>
              <a:t>, 31</a:t>
            </a:r>
            <a:r>
              <a:rPr lang="cs-CZ" sz="4300" baseline="30000" dirty="0" smtClean="0"/>
              <a:t>st</a:t>
            </a:r>
            <a:r>
              <a:rPr lang="cs-CZ" sz="4300" dirty="0" smtClean="0"/>
              <a:t> </a:t>
            </a:r>
            <a:r>
              <a:rPr lang="cs-CZ" sz="4300" dirty="0" err="1" smtClean="0"/>
              <a:t>Ocrober</a:t>
            </a:r>
            <a:r>
              <a:rPr lang="cs-CZ" sz="4300" dirty="0" smtClean="0"/>
              <a:t>)</a:t>
            </a:r>
          </a:p>
          <a:p>
            <a:pPr lvl="1">
              <a:lnSpc>
                <a:spcPct val="170000"/>
              </a:lnSpc>
            </a:pPr>
            <a:r>
              <a:rPr lang="cs-CZ" sz="3400" dirty="0" err="1" smtClean="0"/>
              <a:t>Celebration</a:t>
            </a:r>
            <a:r>
              <a:rPr lang="cs-CZ" sz="3400" dirty="0" smtClean="0"/>
              <a:t> of </a:t>
            </a:r>
            <a:r>
              <a:rPr lang="cs-CZ" sz="3400" dirty="0" err="1" smtClean="0"/>
              <a:t>witches</a:t>
            </a:r>
            <a:r>
              <a:rPr lang="cs-CZ" sz="3400" dirty="0" smtClean="0"/>
              <a:t>, </a:t>
            </a:r>
            <a:r>
              <a:rPr lang="cs-CZ" sz="3400" dirty="0" err="1" smtClean="0"/>
              <a:t>ghosts</a:t>
            </a:r>
            <a:r>
              <a:rPr lang="cs-CZ" sz="3400" dirty="0" smtClean="0"/>
              <a:t>, </a:t>
            </a:r>
            <a:r>
              <a:rPr lang="cs-CZ" sz="3400" dirty="0" err="1" smtClean="0"/>
              <a:t>black</a:t>
            </a:r>
            <a:r>
              <a:rPr lang="cs-CZ" sz="3400" dirty="0" smtClean="0"/>
              <a:t> </a:t>
            </a:r>
            <a:r>
              <a:rPr lang="cs-CZ" sz="3400" dirty="0" err="1" smtClean="0"/>
              <a:t>cats</a:t>
            </a:r>
            <a:r>
              <a:rPr lang="cs-CZ" sz="3400" dirty="0" smtClean="0"/>
              <a:t> and </a:t>
            </a:r>
            <a:r>
              <a:rPr lang="cs-CZ" sz="3400" dirty="0" err="1" smtClean="0"/>
              <a:t>candy</a:t>
            </a:r>
            <a:r>
              <a:rPr lang="cs-CZ" sz="3400" dirty="0" smtClean="0"/>
              <a:t>, </a:t>
            </a:r>
            <a:r>
              <a:rPr lang="cs-CZ" sz="3400" dirty="0" err="1" smtClean="0"/>
              <a:t>which</a:t>
            </a:r>
            <a:r>
              <a:rPr lang="cs-CZ" sz="3400" dirty="0" smtClean="0"/>
              <a:t> </a:t>
            </a:r>
            <a:r>
              <a:rPr lang="cs-CZ" sz="3400" dirty="0" err="1" smtClean="0"/>
              <a:t>is</a:t>
            </a:r>
            <a:r>
              <a:rPr lang="cs-CZ" sz="3400" dirty="0" smtClean="0"/>
              <a:t> very </a:t>
            </a:r>
            <a:r>
              <a:rPr lang="cs-CZ" sz="3400" dirty="0" err="1" smtClean="0"/>
              <a:t>attractive</a:t>
            </a:r>
            <a:r>
              <a:rPr lang="cs-CZ" sz="3400" dirty="0" smtClean="0"/>
              <a:t> for </a:t>
            </a:r>
            <a:r>
              <a:rPr lang="cs-CZ" sz="3400" dirty="0" err="1" smtClean="0"/>
              <a:t>children</a:t>
            </a:r>
            <a:endParaRPr lang="cs-CZ" sz="3400" dirty="0" smtClean="0"/>
          </a:p>
          <a:p>
            <a:pPr lvl="1">
              <a:lnSpc>
                <a:spcPct val="170000"/>
              </a:lnSpc>
            </a:pPr>
            <a:r>
              <a:rPr lang="cs-CZ" sz="3400" dirty="0" err="1" smtClean="0"/>
              <a:t>Typical</a:t>
            </a:r>
            <a:r>
              <a:rPr lang="cs-CZ" sz="3400" dirty="0" smtClean="0"/>
              <a:t> feature of </a:t>
            </a:r>
            <a:r>
              <a:rPr lang="cs-CZ" sz="3400" dirty="0" err="1" smtClean="0"/>
              <a:t>this</a:t>
            </a:r>
            <a:r>
              <a:rPr lang="cs-CZ" sz="3400" dirty="0" smtClean="0"/>
              <a:t> </a:t>
            </a:r>
            <a:r>
              <a:rPr lang="cs-CZ" sz="3400" dirty="0" err="1" smtClean="0"/>
              <a:t>day</a:t>
            </a:r>
            <a:r>
              <a:rPr lang="cs-CZ" sz="3400" dirty="0" smtClean="0"/>
              <a:t> are </a:t>
            </a:r>
            <a:r>
              <a:rPr lang="cs-CZ" sz="3400" dirty="0" err="1" smtClean="0"/>
              <a:t>pumpkins</a:t>
            </a:r>
            <a:r>
              <a:rPr lang="cs-CZ" sz="3400" dirty="0" smtClean="0"/>
              <a:t> </a:t>
            </a:r>
            <a:r>
              <a:rPr lang="cs-CZ" sz="3400" dirty="0" err="1" smtClean="0"/>
              <a:t>with</a:t>
            </a:r>
            <a:r>
              <a:rPr lang="cs-CZ" sz="3400" dirty="0" smtClean="0"/>
              <a:t> </a:t>
            </a:r>
            <a:r>
              <a:rPr lang="cs-CZ" sz="3400" dirty="0" err="1" smtClean="0"/>
              <a:t>horrible</a:t>
            </a:r>
            <a:r>
              <a:rPr lang="cs-CZ" sz="3400" dirty="0" smtClean="0"/>
              <a:t> </a:t>
            </a:r>
            <a:r>
              <a:rPr lang="cs-CZ" sz="3400" dirty="0" err="1" smtClean="0"/>
              <a:t>faces</a:t>
            </a:r>
            <a:r>
              <a:rPr lang="cs-CZ" sz="3400" dirty="0" smtClean="0"/>
              <a:t> </a:t>
            </a:r>
            <a:r>
              <a:rPr lang="cs-CZ" sz="3400" dirty="0" err="1" smtClean="0"/>
              <a:t>with</a:t>
            </a:r>
            <a:r>
              <a:rPr lang="cs-CZ" sz="3400" dirty="0" smtClean="0"/>
              <a:t> </a:t>
            </a:r>
            <a:r>
              <a:rPr lang="cs-CZ" sz="3400" dirty="0" err="1" smtClean="0"/>
              <a:t>candles</a:t>
            </a:r>
            <a:r>
              <a:rPr lang="cs-CZ" sz="3400" dirty="0" smtClean="0"/>
              <a:t> </a:t>
            </a:r>
            <a:r>
              <a:rPr lang="cs-CZ" sz="3400" dirty="0" err="1" smtClean="0"/>
              <a:t>inside</a:t>
            </a:r>
            <a:r>
              <a:rPr lang="cs-CZ" sz="3400" dirty="0" smtClean="0"/>
              <a:t> (jack – o´- </a:t>
            </a:r>
            <a:r>
              <a:rPr lang="cs-CZ" sz="3400" dirty="0" err="1" smtClean="0"/>
              <a:t>lanterns</a:t>
            </a:r>
            <a:r>
              <a:rPr lang="cs-CZ" sz="3400" dirty="0" smtClean="0"/>
              <a:t>)</a:t>
            </a:r>
          </a:p>
          <a:p>
            <a:pPr lvl="1">
              <a:lnSpc>
                <a:spcPct val="170000"/>
              </a:lnSpc>
            </a:pPr>
            <a:r>
              <a:rPr lang="cs-CZ" sz="3400" dirty="0" err="1" smtClean="0"/>
              <a:t>Childres</a:t>
            </a:r>
            <a:r>
              <a:rPr lang="cs-CZ" sz="3400" dirty="0" smtClean="0"/>
              <a:t> </a:t>
            </a:r>
            <a:r>
              <a:rPr lang="cs-CZ" sz="3400" dirty="0" err="1" smtClean="0"/>
              <a:t>dress</a:t>
            </a:r>
            <a:r>
              <a:rPr lang="cs-CZ" sz="3400" dirty="0" smtClean="0"/>
              <a:t> up and go </a:t>
            </a:r>
            <a:r>
              <a:rPr lang="cs-CZ" sz="3400" dirty="0" err="1" smtClean="0"/>
              <a:t>trick</a:t>
            </a:r>
            <a:r>
              <a:rPr lang="cs-CZ" sz="3400" dirty="0" smtClean="0"/>
              <a:t> – </a:t>
            </a:r>
            <a:r>
              <a:rPr lang="cs-CZ" sz="3400" dirty="0" err="1" smtClean="0"/>
              <a:t>or</a:t>
            </a:r>
            <a:r>
              <a:rPr lang="cs-CZ" sz="3400" dirty="0" smtClean="0"/>
              <a:t> </a:t>
            </a:r>
            <a:r>
              <a:rPr lang="cs-CZ" sz="3400" dirty="0" err="1" smtClean="0"/>
              <a:t>treating</a:t>
            </a:r>
            <a:r>
              <a:rPr lang="cs-CZ" sz="3400" dirty="0" smtClean="0"/>
              <a:t> </a:t>
            </a:r>
            <a:r>
              <a:rPr lang="cs-CZ" sz="3400" dirty="0" err="1" smtClean="0"/>
              <a:t>during</a:t>
            </a:r>
            <a:r>
              <a:rPr lang="cs-CZ" sz="3400" dirty="0" smtClean="0"/>
              <a:t> </a:t>
            </a:r>
            <a:r>
              <a:rPr lang="cs-CZ" sz="3400" dirty="0" err="1" smtClean="0"/>
              <a:t>whicg</a:t>
            </a:r>
            <a:r>
              <a:rPr lang="cs-CZ" sz="3400" dirty="0" smtClean="0"/>
              <a:t> </a:t>
            </a:r>
            <a:r>
              <a:rPr lang="cs-CZ" sz="3400" dirty="0" err="1" smtClean="0"/>
              <a:t>they</a:t>
            </a:r>
            <a:r>
              <a:rPr lang="cs-CZ" sz="3400" dirty="0" smtClean="0"/>
              <a:t> </a:t>
            </a:r>
            <a:r>
              <a:rPr lang="cs-CZ" sz="3400" dirty="0" err="1" smtClean="0"/>
              <a:t>get</a:t>
            </a:r>
            <a:r>
              <a:rPr lang="cs-CZ" sz="3400" dirty="0" smtClean="0"/>
              <a:t> </a:t>
            </a:r>
            <a:r>
              <a:rPr lang="cs-CZ" sz="3400" dirty="0" err="1" smtClean="0"/>
              <a:t>treats</a:t>
            </a:r>
            <a:r>
              <a:rPr lang="cs-CZ" sz="3400" dirty="0" smtClean="0"/>
              <a:t> </a:t>
            </a:r>
            <a:r>
              <a:rPr lang="cs-CZ" sz="3400" dirty="0" err="1" smtClean="0"/>
              <a:t>from</a:t>
            </a:r>
            <a:r>
              <a:rPr lang="cs-CZ" sz="3400" dirty="0" smtClean="0"/>
              <a:t> </a:t>
            </a:r>
            <a:r>
              <a:rPr lang="cs-CZ" sz="3400" dirty="0" err="1" smtClean="0"/>
              <a:t>neighbours</a:t>
            </a:r>
            <a:endParaRPr lang="cs-CZ" sz="3400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854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204865"/>
            <a:ext cx="7977209" cy="439248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60000"/>
              </a:lnSpc>
            </a:pPr>
            <a:r>
              <a:rPr lang="cs-CZ" b="1" dirty="0" err="1" smtClean="0"/>
              <a:t>Independence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(4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July</a:t>
            </a:r>
            <a:r>
              <a:rPr lang="cs-CZ" dirty="0" smtClean="0"/>
              <a:t>) </a:t>
            </a:r>
          </a:p>
          <a:p>
            <a:pPr lvl="1">
              <a:lnSpc>
                <a:spcPct val="160000"/>
              </a:lnSpc>
            </a:pPr>
            <a:r>
              <a:rPr lang="cs-CZ" dirty="0" smtClean="0"/>
              <a:t>The </a:t>
            </a:r>
            <a:r>
              <a:rPr lang="cs-CZ" dirty="0" err="1" smtClean="0"/>
              <a:t>greates</a:t>
            </a:r>
            <a:r>
              <a:rPr lang="cs-CZ" dirty="0" smtClean="0"/>
              <a:t> </a:t>
            </a:r>
            <a:r>
              <a:rPr lang="cs-CZ" dirty="0" err="1" smtClean="0"/>
              <a:t>American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celebrate</a:t>
            </a:r>
            <a:r>
              <a:rPr lang="cs-CZ" dirty="0" smtClean="0"/>
              <a:t> </a:t>
            </a:r>
            <a:r>
              <a:rPr lang="cs-CZ" dirty="0" err="1" smtClean="0"/>
              <a:t>freedom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Great </a:t>
            </a:r>
            <a:r>
              <a:rPr lang="cs-CZ" dirty="0" err="1" smtClean="0"/>
              <a:t>Britain</a:t>
            </a:r>
            <a:endParaRPr lang="cs-CZ" dirty="0" smtClean="0"/>
          </a:p>
          <a:p>
            <a:pPr lvl="1">
              <a:lnSpc>
                <a:spcPct val="160000"/>
              </a:lnSpc>
            </a:pPr>
            <a:r>
              <a:rPr lang="cs-CZ" dirty="0" err="1" smtClean="0"/>
              <a:t>Typical</a:t>
            </a:r>
            <a:r>
              <a:rPr lang="cs-CZ" dirty="0" smtClean="0"/>
              <a:t> are </a:t>
            </a:r>
            <a:r>
              <a:rPr lang="cs-CZ" dirty="0" err="1" smtClean="0"/>
              <a:t>parades</a:t>
            </a:r>
            <a:r>
              <a:rPr lang="cs-CZ" dirty="0" smtClean="0"/>
              <a:t>, </a:t>
            </a:r>
            <a:r>
              <a:rPr lang="cs-CZ" dirty="0" err="1" smtClean="0"/>
              <a:t>patriotic</a:t>
            </a:r>
            <a:r>
              <a:rPr lang="cs-CZ" dirty="0" smtClean="0"/>
              <a:t> music, </a:t>
            </a:r>
            <a:r>
              <a:rPr lang="cs-CZ" dirty="0" err="1" smtClean="0"/>
              <a:t>fireworks</a:t>
            </a:r>
            <a:r>
              <a:rPr lang="cs-CZ" dirty="0" smtClean="0"/>
              <a:t>, </a:t>
            </a:r>
            <a:r>
              <a:rPr lang="cs-CZ" dirty="0" err="1" smtClean="0"/>
              <a:t>various</a:t>
            </a:r>
            <a:r>
              <a:rPr lang="cs-CZ" dirty="0" smtClean="0"/>
              <a:t> </a:t>
            </a:r>
            <a:r>
              <a:rPr lang="cs-CZ" dirty="0" err="1" smtClean="0"/>
              <a:t>funny</a:t>
            </a:r>
            <a:r>
              <a:rPr lang="cs-CZ" dirty="0" smtClean="0"/>
              <a:t> </a:t>
            </a:r>
            <a:r>
              <a:rPr lang="cs-CZ" dirty="0" err="1" smtClean="0"/>
              <a:t>competitons</a:t>
            </a:r>
            <a:r>
              <a:rPr lang="cs-CZ" dirty="0" smtClean="0"/>
              <a:t>, </a:t>
            </a:r>
            <a:r>
              <a:rPr lang="cs-CZ" dirty="0" err="1" smtClean="0"/>
              <a:t>barbecues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picnics</a:t>
            </a:r>
            <a:endParaRPr lang="cs-CZ" b="1" dirty="0" smtClean="0"/>
          </a:p>
          <a:p>
            <a:pPr>
              <a:lnSpc>
                <a:spcPct val="160000"/>
              </a:lnSpc>
            </a:pPr>
            <a:r>
              <a:rPr lang="cs-CZ" b="1" dirty="0" err="1" smtClean="0"/>
              <a:t>Columbus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(12</a:t>
            </a:r>
            <a:r>
              <a:rPr lang="cs-CZ" baseline="30000" dirty="0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October</a:t>
            </a:r>
            <a:r>
              <a:rPr lang="cs-CZ" dirty="0" smtClean="0"/>
              <a:t>)</a:t>
            </a:r>
          </a:p>
          <a:p>
            <a:pPr>
              <a:lnSpc>
                <a:spcPct val="160000"/>
              </a:lnSpc>
            </a:pPr>
            <a:r>
              <a:rPr lang="cs-CZ" b="1" dirty="0" err="1" smtClean="0"/>
              <a:t>Memorial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(last </a:t>
            </a:r>
            <a:r>
              <a:rPr lang="cs-CZ" dirty="0" err="1" smtClean="0"/>
              <a:t>Monday</a:t>
            </a:r>
            <a:r>
              <a:rPr lang="cs-CZ" dirty="0" smtClean="0"/>
              <a:t> in May)</a:t>
            </a:r>
          </a:p>
          <a:p>
            <a:pPr lvl="1">
              <a:lnSpc>
                <a:spcPct val="160000"/>
              </a:lnSpc>
            </a:pPr>
            <a:r>
              <a:rPr lang="cs-CZ" dirty="0" err="1" smtClean="0"/>
              <a:t>Honours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 in the </a:t>
            </a:r>
            <a:r>
              <a:rPr lang="cs-CZ" dirty="0" err="1" smtClean="0"/>
              <a:t>Americal</a:t>
            </a:r>
            <a:r>
              <a:rPr lang="cs-CZ" dirty="0" smtClean="0"/>
              <a:t> Civil </a:t>
            </a:r>
            <a:r>
              <a:rPr lang="cs-CZ" dirty="0" err="1" smtClean="0"/>
              <a:t>War</a:t>
            </a:r>
            <a:endParaRPr lang="cs-CZ" dirty="0" smtClean="0"/>
          </a:p>
          <a:p>
            <a:pPr>
              <a:lnSpc>
                <a:spcPct val="160000"/>
              </a:lnSpc>
            </a:pPr>
            <a:r>
              <a:rPr lang="cs-CZ" b="1" dirty="0" err="1" smtClean="0"/>
              <a:t>Veterans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dirty="0" smtClean="0"/>
              <a:t>(second </a:t>
            </a:r>
            <a:r>
              <a:rPr lang="cs-CZ" dirty="0" err="1" smtClean="0"/>
              <a:t>Sunday</a:t>
            </a:r>
            <a:r>
              <a:rPr lang="cs-CZ" dirty="0" smtClean="0"/>
              <a:t> in </a:t>
            </a:r>
            <a:r>
              <a:rPr lang="cs-CZ" dirty="0" err="1" smtClean="0"/>
              <a:t>November</a:t>
            </a:r>
            <a:r>
              <a:rPr lang="cs-CZ" dirty="0" smtClean="0"/>
              <a:t>)</a:t>
            </a:r>
          </a:p>
          <a:p>
            <a:pPr lvl="1">
              <a:lnSpc>
                <a:spcPct val="160000"/>
              </a:lnSpc>
            </a:pP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Honours</a:t>
            </a:r>
            <a:r>
              <a:rPr lang="cs-CZ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those</a:t>
            </a:r>
            <a:r>
              <a:rPr lang="cs-CZ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who</a:t>
            </a:r>
            <a:r>
              <a:rPr lang="cs-CZ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died</a:t>
            </a:r>
            <a:r>
              <a:rPr lang="cs-CZ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in </a:t>
            </a: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any</a:t>
            </a:r>
            <a:r>
              <a:rPr lang="cs-CZ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American</a:t>
            </a:r>
            <a:r>
              <a:rPr lang="cs-CZ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  <a:r>
              <a:rPr lang="cs-CZ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War</a:t>
            </a:r>
            <a:endParaRPr lang="cs-CZ" dirty="0" smtClean="0">
              <a:solidFill>
                <a:prstClr val="black">
                  <a:lumMod val="85000"/>
                  <a:lumOff val="15000"/>
                </a:prstClr>
              </a:solidFill>
            </a:endParaRPr>
          </a:p>
          <a:p>
            <a:pPr>
              <a:lnSpc>
                <a:spcPct val="160000"/>
              </a:lnSpc>
            </a:pPr>
            <a:r>
              <a:rPr lang="cs-CZ" b="1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Presidents</a:t>
            </a:r>
            <a:r>
              <a:rPr lang="cs-CZ" b="1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´ </a:t>
            </a:r>
            <a:r>
              <a:rPr lang="cs-CZ" b="1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r>
              <a:rPr lang="cs-CZ" b="1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 </a:t>
            </a:r>
          </a:p>
          <a:p>
            <a:pPr>
              <a:lnSpc>
                <a:spcPct val="160000"/>
              </a:lnSpc>
            </a:pPr>
            <a:r>
              <a:rPr lang="cs-CZ" b="1" dirty="0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Martin Luther King </a:t>
            </a:r>
            <a:r>
              <a:rPr lang="cs-CZ" b="1" dirty="0" err="1" smtClean="0">
                <a:solidFill>
                  <a:prstClr val="black">
                    <a:lumMod val="85000"/>
                    <a:lumOff val="15000"/>
                  </a:prstClr>
                </a:solidFill>
              </a:rPr>
              <a:t>Day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043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464371"/>
            <a:ext cx="7905201" cy="398896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1900" dirty="0" smtClean="0"/>
              <a:t>Do </a:t>
            </a:r>
            <a:r>
              <a:rPr lang="cs-CZ" sz="1900" dirty="0" err="1" smtClean="0"/>
              <a:t>you</a:t>
            </a:r>
            <a:r>
              <a:rPr lang="cs-CZ" sz="1900" dirty="0" smtClean="0"/>
              <a:t> </a:t>
            </a:r>
            <a:r>
              <a:rPr lang="cs-CZ" sz="1900" dirty="0" err="1" smtClean="0"/>
              <a:t>know</a:t>
            </a:r>
            <a:r>
              <a:rPr lang="cs-CZ" sz="1900" dirty="0" smtClean="0"/>
              <a:t> </a:t>
            </a:r>
            <a:r>
              <a:rPr lang="cs-CZ" sz="1900" dirty="0" err="1" smtClean="0"/>
              <a:t>history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</a:t>
            </a:r>
            <a:r>
              <a:rPr lang="cs-CZ" sz="1900" dirty="0" err="1" smtClean="0"/>
              <a:t>Pilgrims</a:t>
            </a:r>
            <a:r>
              <a:rPr lang="cs-CZ" sz="19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1900" dirty="0" smtClean="0"/>
              <a:t>Do </a:t>
            </a:r>
            <a:r>
              <a:rPr lang="cs-CZ" sz="1900" dirty="0" err="1" smtClean="0"/>
              <a:t>you</a:t>
            </a:r>
            <a:r>
              <a:rPr lang="cs-CZ" sz="1900" dirty="0" smtClean="0"/>
              <a:t> </a:t>
            </a:r>
            <a:r>
              <a:rPr lang="cs-CZ" sz="1900" dirty="0" err="1" smtClean="0"/>
              <a:t>celebrate</a:t>
            </a:r>
            <a:r>
              <a:rPr lang="cs-CZ" sz="1900" dirty="0" smtClean="0"/>
              <a:t> St. </a:t>
            </a:r>
            <a:r>
              <a:rPr lang="cs-CZ" sz="1900" dirty="0" err="1" smtClean="0"/>
              <a:t>Valentine´s</a:t>
            </a:r>
            <a:r>
              <a:rPr lang="cs-CZ" sz="1900" dirty="0" smtClean="0"/>
              <a:t> </a:t>
            </a:r>
            <a:r>
              <a:rPr lang="cs-CZ" sz="1900" dirty="0" err="1" smtClean="0"/>
              <a:t>Day</a:t>
            </a:r>
            <a:r>
              <a:rPr lang="cs-CZ" sz="1900" dirty="0" smtClean="0"/>
              <a:t>? </a:t>
            </a:r>
            <a:r>
              <a:rPr lang="cs-CZ" sz="1900" dirty="0" err="1" smtClean="0"/>
              <a:t>How</a:t>
            </a:r>
            <a:r>
              <a:rPr lang="cs-CZ" sz="19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How</a:t>
            </a:r>
            <a:r>
              <a:rPr lang="cs-CZ" sz="1900" dirty="0" smtClean="0"/>
              <a:t> do </a:t>
            </a:r>
            <a:r>
              <a:rPr lang="cs-CZ" sz="1900" dirty="0" err="1" smtClean="0"/>
              <a:t>you</a:t>
            </a:r>
            <a:r>
              <a:rPr lang="cs-CZ" sz="1900" dirty="0" smtClean="0"/>
              <a:t> </a:t>
            </a:r>
            <a:r>
              <a:rPr lang="cs-CZ" sz="1900" dirty="0" err="1" smtClean="0"/>
              <a:t>celebrate</a:t>
            </a:r>
            <a:r>
              <a:rPr lang="cs-CZ" sz="1900" dirty="0" smtClean="0"/>
              <a:t> </a:t>
            </a:r>
            <a:r>
              <a:rPr lang="cs-CZ" sz="1900" dirty="0" err="1" smtClean="0"/>
              <a:t>Easter</a:t>
            </a:r>
            <a:r>
              <a:rPr lang="cs-CZ" sz="1900" dirty="0" smtClean="0"/>
              <a:t> in </a:t>
            </a:r>
            <a:r>
              <a:rPr lang="cs-CZ" sz="1900" dirty="0" err="1" smtClean="0"/>
              <a:t>your</a:t>
            </a:r>
            <a:r>
              <a:rPr lang="cs-CZ" sz="1900" dirty="0" smtClean="0"/>
              <a:t> </a:t>
            </a:r>
            <a:r>
              <a:rPr lang="cs-CZ" sz="1900" dirty="0" err="1" smtClean="0"/>
              <a:t>family</a:t>
            </a:r>
            <a:r>
              <a:rPr lang="cs-CZ" sz="19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How</a:t>
            </a:r>
            <a:r>
              <a:rPr lang="cs-CZ" sz="1900" dirty="0" smtClean="0"/>
              <a:t> do </a:t>
            </a:r>
            <a:r>
              <a:rPr lang="cs-CZ" sz="1900" dirty="0" err="1" smtClean="0"/>
              <a:t>you</a:t>
            </a:r>
            <a:r>
              <a:rPr lang="cs-CZ" sz="1900" dirty="0" smtClean="0"/>
              <a:t> </a:t>
            </a:r>
            <a:r>
              <a:rPr lang="cs-CZ" sz="1900" dirty="0" err="1" smtClean="0"/>
              <a:t>celebrate</a:t>
            </a:r>
            <a:r>
              <a:rPr lang="cs-CZ" sz="1900" dirty="0" smtClean="0"/>
              <a:t> </a:t>
            </a:r>
            <a:r>
              <a:rPr lang="cs-CZ" sz="1900" dirty="0" err="1" smtClean="0"/>
              <a:t>Christmas</a:t>
            </a:r>
            <a:r>
              <a:rPr lang="cs-CZ" sz="1900" dirty="0" smtClean="0"/>
              <a:t> in </a:t>
            </a:r>
            <a:r>
              <a:rPr lang="cs-CZ" sz="1900" dirty="0" err="1" smtClean="0"/>
              <a:t>your</a:t>
            </a:r>
            <a:r>
              <a:rPr lang="cs-CZ" sz="1900" dirty="0" smtClean="0"/>
              <a:t> </a:t>
            </a:r>
            <a:r>
              <a:rPr lang="cs-CZ" sz="1900" dirty="0" err="1" smtClean="0"/>
              <a:t>family</a:t>
            </a:r>
            <a:r>
              <a:rPr lang="cs-CZ" sz="19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How</a:t>
            </a:r>
            <a:r>
              <a:rPr lang="cs-CZ" sz="1900" dirty="0" smtClean="0"/>
              <a:t> do </a:t>
            </a:r>
            <a:r>
              <a:rPr lang="cs-CZ" sz="1900" dirty="0" err="1" smtClean="0"/>
              <a:t>you</a:t>
            </a:r>
            <a:r>
              <a:rPr lang="cs-CZ" sz="1900" dirty="0" smtClean="0"/>
              <a:t> </a:t>
            </a:r>
            <a:r>
              <a:rPr lang="cs-CZ" sz="1900" dirty="0" err="1" smtClean="0"/>
              <a:t>celebrate</a:t>
            </a:r>
            <a:r>
              <a:rPr lang="cs-CZ" sz="1900" dirty="0" smtClean="0"/>
              <a:t> New </a:t>
            </a:r>
            <a:r>
              <a:rPr lang="cs-CZ" sz="1900" dirty="0" err="1" smtClean="0"/>
              <a:t>Year´s</a:t>
            </a:r>
            <a:r>
              <a:rPr lang="cs-CZ" sz="1900" dirty="0" smtClean="0"/>
              <a:t> </a:t>
            </a:r>
            <a:r>
              <a:rPr lang="cs-CZ" sz="1900" dirty="0" err="1" smtClean="0"/>
              <a:t>Eve</a:t>
            </a:r>
            <a:r>
              <a:rPr lang="cs-CZ" sz="1900" dirty="0" smtClean="0"/>
              <a:t> and New </a:t>
            </a:r>
            <a:r>
              <a:rPr lang="cs-CZ" sz="1900" dirty="0" err="1" smtClean="0"/>
              <a:t>Year´s</a:t>
            </a:r>
            <a:r>
              <a:rPr lang="cs-CZ" sz="1900" dirty="0" smtClean="0"/>
              <a:t> </a:t>
            </a:r>
            <a:r>
              <a:rPr lang="cs-CZ" sz="1900" dirty="0" err="1" smtClean="0"/>
              <a:t>Day</a:t>
            </a:r>
            <a:r>
              <a:rPr lang="cs-CZ" sz="19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What</a:t>
            </a:r>
            <a:r>
              <a:rPr lang="cs-CZ" sz="1900" dirty="0" smtClean="0"/>
              <a:t> </a:t>
            </a:r>
            <a:r>
              <a:rPr lang="cs-CZ" sz="1900" dirty="0" err="1" smtClean="0"/>
              <a:t>is</a:t>
            </a:r>
            <a:r>
              <a:rPr lang="cs-CZ" sz="1900" dirty="0" smtClean="0"/>
              <a:t> </a:t>
            </a:r>
            <a:r>
              <a:rPr lang="cs-CZ" sz="1900" dirty="0" err="1" smtClean="0"/>
              <a:t>your</a:t>
            </a:r>
            <a:r>
              <a:rPr lang="cs-CZ" sz="1900" dirty="0" smtClean="0"/>
              <a:t> </a:t>
            </a:r>
            <a:r>
              <a:rPr lang="cs-CZ" sz="1900" dirty="0" err="1" smtClean="0"/>
              <a:t>favourite</a:t>
            </a:r>
            <a:r>
              <a:rPr lang="cs-CZ" sz="1900" dirty="0" smtClean="0"/>
              <a:t> </a:t>
            </a:r>
            <a:r>
              <a:rPr lang="cs-CZ" sz="1900" dirty="0" err="1" smtClean="0"/>
              <a:t>national</a:t>
            </a:r>
            <a:r>
              <a:rPr lang="cs-CZ" sz="1900" dirty="0" smtClean="0"/>
              <a:t> </a:t>
            </a:r>
            <a:r>
              <a:rPr lang="cs-CZ" sz="1900" dirty="0" err="1" smtClean="0"/>
              <a:t>holiday</a:t>
            </a:r>
            <a:r>
              <a:rPr lang="cs-CZ" sz="1900" dirty="0" smtClean="0"/>
              <a:t> and </a:t>
            </a:r>
            <a:r>
              <a:rPr lang="cs-CZ" sz="1900" dirty="0" err="1" smtClean="0"/>
              <a:t>why</a:t>
            </a:r>
            <a:r>
              <a:rPr lang="cs-CZ" sz="19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cs-CZ" sz="1900" dirty="0" err="1" smtClean="0"/>
              <a:t>It</a:t>
            </a:r>
            <a:r>
              <a:rPr lang="cs-CZ" sz="1900" dirty="0" smtClean="0"/>
              <a:t> </a:t>
            </a:r>
            <a:r>
              <a:rPr lang="cs-CZ" sz="1900" dirty="0" err="1" smtClean="0"/>
              <a:t>is</a:t>
            </a:r>
            <a:r>
              <a:rPr lang="cs-CZ" sz="1900" dirty="0" smtClean="0"/>
              <a:t> </a:t>
            </a:r>
            <a:r>
              <a:rPr lang="cs-CZ" sz="1900" dirty="0" err="1" smtClean="0"/>
              <a:t>important</a:t>
            </a:r>
            <a:r>
              <a:rPr lang="cs-CZ" sz="1900" dirty="0" smtClean="0"/>
              <a:t> to </a:t>
            </a:r>
            <a:r>
              <a:rPr lang="cs-CZ" sz="1900" dirty="0" err="1" smtClean="0"/>
              <a:t>keep</a:t>
            </a:r>
            <a:r>
              <a:rPr lang="cs-CZ" sz="1900" dirty="0" smtClean="0"/>
              <a:t> </a:t>
            </a:r>
            <a:r>
              <a:rPr lang="cs-CZ" sz="1900" dirty="0" err="1" smtClean="0"/>
              <a:t>traditions</a:t>
            </a:r>
            <a:r>
              <a:rPr lang="cs-CZ" sz="1900" dirty="0" smtClean="0"/>
              <a:t> </a:t>
            </a:r>
            <a:r>
              <a:rPr lang="cs-CZ" sz="1900" dirty="0" err="1" smtClean="0"/>
              <a:t>of</a:t>
            </a:r>
            <a:r>
              <a:rPr lang="cs-CZ" sz="1900" dirty="0" smtClean="0"/>
              <a:t> </a:t>
            </a:r>
            <a:r>
              <a:rPr lang="cs-CZ" sz="1900" dirty="0" err="1" smtClean="0"/>
              <a:t>the</a:t>
            </a:r>
            <a:r>
              <a:rPr lang="cs-CZ" sz="1900" dirty="0" smtClean="0"/>
              <a:t> country </a:t>
            </a:r>
            <a:r>
              <a:rPr lang="cs-CZ" sz="1900" dirty="0" err="1" smtClean="0"/>
              <a:t>you</a:t>
            </a:r>
            <a:r>
              <a:rPr lang="cs-CZ" sz="1900" dirty="0" smtClean="0"/>
              <a:t> live in? </a:t>
            </a:r>
            <a:endParaRPr lang="cs-CZ" sz="19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QUESTIONS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91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333333"/>
                </a:solidFill>
                <a:latin typeface="Arial"/>
              </a:rPr>
              <a:t>BRENDLOVÁ,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Světla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 </a:t>
            </a:r>
            <a:r>
              <a:rPr lang="en-US" i="1" dirty="0">
                <a:solidFill>
                  <a:srgbClr val="333333"/>
                </a:solidFill>
                <a:latin typeface="Arial"/>
              </a:rPr>
              <a:t>Basic Facts on English-Speaking-Countries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.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Plzeň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: </a:t>
            </a:r>
            <a:r>
              <a:rPr lang="en-US" dirty="0" err="1">
                <a:solidFill>
                  <a:srgbClr val="333333"/>
                </a:solidFill>
                <a:latin typeface="Arial"/>
              </a:rPr>
              <a:t>Fraus</a:t>
            </a:r>
            <a:r>
              <a:rPr lang="en-US" dirty="0">
                <a:solidFill>
                  <a:srgbClr val="333333"/>
                </a:solidFill>
                <a:latin typeface="Arial"/>
              </a:rPr>
              <a:t>, 2006, ISBN 80-7238-307-8</a:t>
            </a:r>
            <a:endParaRPr lang="cs-CZ" dirty="0"/>
          </a:p>
          <a:p>
            <a:pPr lvl="0"/>
            <a:r>
              <a:rPr lang="cs-CZ" dirty="0">
                <a:solidFill>
                  <a:srgbClr val="333333"/>
                </a:solidFill>
                <a:latin typeface="Lucida Grande"/>
              </a:rPr>
              <a:t>Zdroj </a:t>
            </a:r>
            <a:r>
              <a:rPr lang="cs-CZ" dirty="0" smtClean="0">
                <a:solidFill>
                  <a:srgbClr val="333333"/>
                </a:solidFill>
                <a:latin typeface="Lucida Grande"/>
              </a:rPr>
              <a:t>obrázků</a:t>
            </a:r>
          </a:p>
          <a:p>
            <a:pPr lvl="1"/>
            <a:r>
              <a:rPr lang="cs-CZ" dirty="0" smtClean="0">
                <a:solidFill>
                  <a:srgbClr val="333333"/>
                </a:solidFill>
                <a:latin typeface="Lucida Grande"/>
                <a:hlinkClick r:id="rId2"/>
              </a:rPr>
              <a:t>www.office.</a:t>
            </a:r>
            <a:r>
              <a:rPr lang="cs-CZ" dirty="0" err="1" smtClean="0">
                <a:solidFill>
                  <a:srgbClr val="333333"/>
                </a:solidFill>
                <a:latin typeface="Lucida Grande"/>
                <a:hlinkClick r:id="rId2"/>
              </a:rPr>
              <a:t>microsoft.com</a:t>
            </a: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lvl="1"/>
            <a:r>
              <a:rPr lang="cs-CZ" u="sng" dirty="0" smtClean="0">
                <a:hlinkClick r:id="rId3"/>
              </a:rPr>
              <a:t>http://pixabay.com/cs/ru%C4%8Dn%C3%AD-sparklers-r%C3%A1dio-sprej-113546/</a:t>
            </a:r>
            <a:r>
              <a:rPr lang="cs-CZ" u="sng" dirty="0" smtClean="0"/>
              <a:t> </a:t>
            </a:r>
            <a:endParaRPr lang="cs-CZ" dirty="0" smtClean="0"/>
          </a:p>
          <a:p>
            <a:pPr lvl="1">
              <a:buNone/>
            </a:pP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lvl="0">
              <a:buNone/>
            </a:pPr>
            <a:endParaRPr lang="cs-CZ" dirty="0" smtClean="0">
              <a:solidFill>
                <a:srgbClr val="333333"/>
              </a:solidFill>
              <a:latin typeface="Lucida Grande"/>
            </a:endParaRPr>
          </a:p>
          <a:p>
            <a:pPr lvl="0"/>
            <a:endParaRPr lang="cs-CZ" dirty="0">
              <a:solidFill>
                <a:srgbClr val="333333"/>
              </a:solidFill>
              <a:latin typeface="Lucida Grande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RESOURCES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97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5610</TotalTime>
  <Words>813</Words>
  <Application>Microsoft Office PowerPoint</Application>
  <PresentationFormat>Předvádění na obrazovce (4:3)</PresentationFormat>
  <Paragraphs>94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Tvrdý obal</vt:lpstr>
      <vt:lpstr>Prezentace aplikace PowerPoint</vt:lpstr>
      <vt:lpstr>Prezentace aplikace PowerPoint</vt:lpstr>
      <vt:lpstr>English and American holidays and festivals</vt:lpstr>
      <vt:lpstr>GREAT BRITAIN</vt:lpstr>
      <vt:lpstr>GREAT BRITAIN</vt:lpstr>
      <vt:lpstr>GREAT BRITAIN</vt:lpstr>
      <vt:lpstr>GREAT BRITAIN</vt:lpstr>
      <vt:lpstr>GREAT BRITAIN</vt:lpstr>
      <vt:lpstr>Some other special days</vt:lpstr>
      <vt:lpstr>THE USA</vt:lpstr>
      <vt:lpstr>THE USA</vt:lpstr>
      <vt:lpstr>THE USA</vt:lpstr>
      <vt:lpstr>QUESTIONS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32</cp:revision>
  <dcterms:created xsi:type="dcterms:W3CDTF">2013-08-01T18:03:50Z</dcterms:created>
  <dcterms:modified xsi:type="dcterms:W3CDTF">2013-11-07T16:08:37Z</dcterms:modified>
</cp:coreProperties>
</file>