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8" r:id="rId3"/>
    <p:sldId id="256" r:id="rId4"/>
    <p:sldId id="258" r:id="rId5"/>
    <p:sldId id="259" r:id="rId6"/>
    <p:sldId id="265" r:id="rId7"/>
    <p:sldId id="260" r:id="rId8"/>
    <p:sldId id="264" r:id="rId9"/>
    <p:sldId id="261" r:id="rId10"/>
    <p:sldId id="266" r:id="rId11"/>
    <p:sldId id="262" r:id="rId12"/>
    <p:sldId id="267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>
        <p:scale>
          <a:sx n="76" d="100"/>
          <a:sy n="76" d="100"/>
        </p:scale>
        <p:origin x="-118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F52A79-8E20-44E2-9BE7-F4B12358317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AC547E-EC0B-4933-B5E0-475CA264F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usa-new-york-nyc-velk%C3%A9-appel-12343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39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5870930" cy="3467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7567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486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THE BIG </a:t>
            </a:r>
            <a:r>
              <a:rPr lang="cs-CZ" dirty="0" smtClean="0"/>
              <a:t>CITIES IN THE USA</a:t>
            </a:r>
            <a:endParaRPr lang="cs-CZ" dirty="0"/>
          </a:p>
        </p:txBody>
      </p:sp>
      <p:pic>
        <p:nvPicPr>
          <p:cNvPr id="3" name="Obrázek 2" descr="usa-123431_6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268760"/>
            <a:ext cx="3480048" cy="2610036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096321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CONTENT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NEW YORK CITY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WASHINGTON, DC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OTHER BIG CITIES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67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city in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smtClean="0"/>
              <a:t>More </a:t>
            </a:r>
            <a:r>
              <a:rPr lang="cs-CZ" dirty="0" err="1" smtClean="0"/>
              <a:t>than</a:t>
            </a:r>
            <a:r>
              <a:rPr lang="cs-CZ" dirty="0" smtClean="0"/>
              <a:t> 8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areas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boroughs</a:t>
            </a:r>
            <a:r>
              <a:rPr lang="cs-CZ" dirty="0" smtClean="0"/>
              <a:t>: Manhattan, </a:t>
            </a:r>
            <a:r>
              <a:rPr lang="cs-CZ" dirty="0" err="1" smtClean="0"/>
              <a:t>the</a:t>
            </a:r>
            <a:r>
              <a:rPr lang="cs-CZ" dirty="0" smtClean="0"/>
              <a:t> Bronx, </a:t>
            </a:r>
            <a:r>
              <a:rPr lang="cs-CZ" dirty="0" err="1" smtClean="0"/>
              <a:t>Queens</a:t>
            </a:r>
            <a:r>
              <a:rPr lang="cs-CZ" dirty="0" smtClean="0"/>
              <a:t>, Brooklyn and </a:t>
            </a:r>
            <a:r>
              <a:rPr lang="cs-CZ" dirty="0" err="1" smtClean="0"/>
              <a:t>Staten</a:t>
            </a:r>
            <a:r>
              <a:rPr lang="cs-CZ" dirty="0" smtClean="0"/>
              <a:t> Island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385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60000"/>
              </a:lnSpc>
            </a:pPr>
            <a:r>
              <a:rPr lang="cs-CZ" dirty="0" smtClean="0"/>
              <a:t>Empire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the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the </a:t>
            </a:r>
            <a:r>
              <a:rPr lang="cs-CZ" dirty="0" err="1" smtClean="0"/>
              <a:t>tallest</a:t>
            </a:r>
            <a:r>
              <a:rPr lang="cs-CZ" dirty="0" smtClean="0"/>
              <a:t> </a:t>
            </a:r>
            <a:r>
              <a:rPr lang="cs-CZ" dirty="0" err="1" smtClean="0"/>
              <a:t>towers</a:t>
            </a:r>
            <a:r>
              <a:rPr lang="cs-CZ" dirty="0" smtClean="0"/>
              <a:t> in NY </a:t>
            </a:r>
            <a:r>
              <a:rPr lang="cs-CZ" dirty="0" err="1" smtClean="0"/>
              <a:t>twin</a:t>
            </a:r>
            <a:r>
              <a:rPr lang="cs-CZ" dirty="0" smtClean="0"/>
              <a:t> </a:t>
            </a:r>
            <a:r>
              <a:rPr lang="cs-CZ" dirty="0" err="1" smtClean="0"/>
              <a:t>skyscrapers</a:t>
            </a:r>
            <a:r>
              <a:rPr lang="cs-CZ" dirty="0" smtClean="0"/>
              <a:t> of the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Trade</a:t>
            </a:r>
            <a:r>
              <a:rPr lang="cs-CZ" dirty="0" smtClean="0"/>
              <a:t> Centre,           11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r>
              <a:rPr lang="cs-CZ" dirty="0" smtClean="0"/>
              <a:t> 2001 a </a:t>
            </a:r>
            <a:r>
              <a:rPr lang="cs-CZ" dirty="0" err="1" smtClean="0"/>
              <a:t>terrorist</a:t>
            </a:r>
            <a:r>
              <a:rPr lang="cs-CZ" dirty="0" smtClean="0"/>
              <a:t> </a:t>
            </a:r>
            <a:r>
              <a:rPr lang="cs-CZ" dirty="0" err="1" smtClean="0"/>
              <a:t>destroyed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err="1" smtClean="0"/>
              <a:t>Home</a:t>
            </a:r>
            <a:r>
              <a:rPr lang="cs-CZ" dirty="0" smtClean="0"/>
              <a:t> of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Nations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smtClean="0"/>
              <a:t>Statue of Liberty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gift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France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600" dirty="0"/>
              <a:t>M</a:t>
            </a:r>
            <a:r>
              <a:rPr lang="cs-CZ" sz="2600" dirty="0" smtClean="0"/>
              <a:t>ANHATTAN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sz="2300" dirty="0" smtClean="0"/>
              <a:t>the </a:t>
            </a:r>
            <a:r>
              <a:rPr lang="cs-CZ" sz="2300" dirty="0" err="1" smtClean="0"/>
              <a:t>oldest</a:t>
            </a:r>
            <a:r>
              <a:rPr lang="cs-CZ" sz="2300" dirty="0" smtClean="0"/>
              <a:t> and most </a:t>
            </a:r>
            <a:r>
              <a:rPr lang="cs-CZ" sz="2300" dirty="0" err="1" smtClean="0"/>
              <a:t>important</a:t>
            </a:r>
            <a:r>
              <a:rPr lang="cs-CZ" sz="2300" dirty="0" smtClean="0"/>
              <a:t> </a:t>
            </a:r>
            <a:r>
              <a:rPr lang="cs-CZ" sz="2300" dirty="0" err="1" smtClean="0"/>
              <a:t>borough</a:t>
            </a:r>
            <a:endParaRPr lang="cs-CZ" sz="2300" dirty="0" smtClean="0"/>
          </a:p>
          <a:p>
            <a:pPr lvl="1">
              <a:lnSpc>
                <a:spcPct val="150000"/>
              </a:lnSpc>
            </a:pPr>
            <a:r>
              <a:rPr lang="cs-CZ" sz="2300" dirty="0" err="1" smtClean="0"/>
              <a:t>There</a:t>
            </a:r>
            <a:r>
              <a:rPr lang="cs-CZ" sz="2300" dirty="0" smtClean="0"/>
              <a:t> are a lot of </a:t>
            </a:r>
            <a:r>
              <a:rPr lang="cs-CZ" sz="2300" dirty="0" err="1" smtClean="0"/>
              <a:t>skyscrapers</a:t>
            </a:r>
            <a:r>
              <a:rPr lang="cs-CZ" sz="2300" dirty="0" smtClean="0"/>
              <a:t>, </a:t>
            </a:r>
            <a:r>
              <a:rPr lang="cs-CZ" sz="2300" dirty="0" err="1" smtClean="0"/>
              <a:t>exclusive</a:t>
            </a:r>
            <a:r>
              <a:rPr lang="cs-CZ" sz="2300" dirty="0" smtClean="0"/>
              <a:t> </a:t>
            </a:r>
            <a:r>
              <a:rPr lang="cs-CZ" sz="2300" dirty="0" err="1" smtClean="0"/>
              <a:t>shops</a:t>
            </a:r>
            <a:r>
              <a:rPr lang="cs-CZ" sz="2300" dirty="0" smtClean="0"/>
              <a:t> and </a:t>
            </a:r>
            <a:r>
              <a:rPr lang="cs-CZ" sz="2300" dirty="0" err="1" smtClean="0"/>
              <a:t>famous</a:t>
            </a:r>
            <a:r>
              <a:rPr lang="cs-CZ" sz="2300" dirty="0" smtClean="0"/>
              <a:t> </a:t>
            </a:r>
            <a:r>
              <a:rPr lang="cs-CZ" sz="2300" dirty="0" err="1" smtClean="0"/>
              <a:t>financial</a:t>
            </a:r>
            <a:r>
              <a:rPr lang="cs-CZ" sz="2300" dirty="0" smtClean="0"/>
              <a:t> </a:t>
            </a:r>
            <a:r>
              <a:rPr lang="cs-CZ" sz="2300" dirty="0" err="1" smtClean="0"/>
              <a:t>centres</a:t>
            </a:r>
            <a:r>
              <a:rPr lang="cs-CZ" sz="2300" dirty="0" smtClean="0"/>
              <a:t> (Wall Street). </a:t>
            </a:r>
          </a:p>
          <a:p>
            <a:pPr lvl="1">
              <a:lnSpc>
                <a:spcPct val="150000"/>
              </a:lnSpc>
            </a:pPr>
            <a:r>
              <a:rPr lang="cs-CZ" sz="2300" dirty="0" smtClean="0"/>
              <a:t>Most </a:t>
            </a:r>
            <a:r>
              <a:rPr lang="cs-CZ" sz="2300" dirty="0" err="1" smtClean="0"/>
              <a:t>streets</a:t>
            </a:r>
            <a:r>
              <a:rPr lang="cs-CZ" sz="2300" dirty="0" smtClean="0"/>
              <a:t> go </a:t>
            </a:r>
            <a:r>
              <a:rPr lang="cs-CZ" sz="2300" dirty="0" err="1" smtClean="0"/>
              <a:t>from</a:t>
            </a:r>
            <a:r>
              <a:rPr lang="cs-CZ" sz="2300" dirty="0" smtClean="0"/>
              <a:t> </a:t>
            </a:r>
            <a:r>
              <a:rPr lang="cs-CZ" sz="2300" dirty="0" err="1" smtClean="0"/>
              <a:t>east</a:t>
            </a:r>
            <a:r>
              <a:rPr lang="cs-CZ" sz="2300" dirty="0" smtClean="0"/>
              <a:t> to </a:t>
            </a:r>
            <a:r>
              <a:rPr lang="cs-CZ" sz="2300" dirty="0" err="1" smtClean="0"/>
              <a:t>west</a:t>
            </a:r>
            <a:r>
              <a:rPr lang="cs-CZ" sz="2300" dirty="0" smtClean="0"/>
              <a:t> and </a:t>
            </a:r>
            <a:r>
              <a:rPr lang="cs-CZ" sz="2300" dirty="0" err="1" smtClean="0"/>
              <a:t>have</a:t>
            </a:r>
            <a:r>
              <a:rPr lang="cs-CZ" sz="2300" dirty="0" smtClean="0"/>
              <a:t> </a:t>
            </a:r>
            <a:r>
              <a:rPr lang="cs-CZ" sz="2300" dirty="0" err="1" smtClean="0"/>
              <a:t>numbers</a:t>
            </a:r>
            <a:r>
              <a:rPr lang="cs-CZ" sz="2300" dirty="0" smtClean="0"/>
              <a:t> </a:t>
            </a:r>
            <a:r>
              <a:rPr lang="cs-CZ" sz="2300" dirty="0" err="1" smtClean="0"/>
              <a:t>instead</a:t>
            </a:r>
            <a:r>
              <a:rPr lang="cs-CZ" sz="2300" dirty="0" smtClean="0"/>
              <a:t> of </a:t>
            </a:r>
            <a:r>
              <a:rPr lang="cs-CZ" sz="2300" dirty="0" err="1" smtClean="0"/>
              <a:t>names</a:t>
            </a:r>
            <a:endParaRPr lang="cs-CZ" sz="2300" dirty="0" smtClean="0"/>
          </a:p>
          <a:p>
            <a:pPr lvl="1">
              <a:lnSpc>
                <a:spcPct val="150000"/>
              </a:lnSpc>
            </a:pPr>
            <a:r>
              <a:rPr lang="cs-CZ" sz="2300" dirty="0" smtClean="0"/>
              <a:t>Broadway </a:t>
            </a:r>
            <a:r>
              <a:rPr lang="cs-CZ" sz="2300" dirty="0" err="1" smtClean="0"/>
              <a:t>is</a:t>
            </a:r>
            <a:r>
              <a:rPr lang="cs-CZ" sz="2300" dirty="0" smtClean="0"/>
              <a:t> the most </a:t>
            </a:r>
            <a:r>
              <a:rPr lang="cs-CZ" sz="2300" dirty="0" err="1" smtClean="0"/>
              <a:t>famous</a:t>
            </a:r>
            <a:r>
              <a:rPr lang="cs-CZ" sz="2300" dirty="0" smtClean="0"/>
              <a:t> street and </a:t>
            </a:r>
            <a:r>
              <a:rPr lang="cs-CZ" sz="2300" dirty="0" err="1" smtClean="0"/>
              <a:t>goes</a:t>
            </a:r>
            <a:r>
              <a:rPr lang="cs-CZ" sz="2300" dirty="0" smtClean="0"/>
              <a:t> </a:t>
            </a:r>
            <a:r>
              <a:rPr lang="cs-CZ" sz="2300" dirty="0" err="1" smtClean="0"/>
              <a:t>across</a:t>
            </a:r>
            <a:r>
              <a:rPr lang="cs-CZ" sz="2300" dirty="0" smtClean="0"/>
              <a:t> the </a:t>
            </a:r>
            <a:r>
              <a:rPr lang="cs-CZ" sz="2300" dirty="0" err="1" smtClean="0"/>
              <a:t>whole</a:t>
            </a:r>
            <a:r>
              <a:rPr lang="cs-CZ" sz="2300" dirty="0" smtClean="0"/>
              <a:t> Manhattan</a:t>
            </a:r>
          </a:p>
          <a:p>
            <a:pPr lvl="1">
              <a:lnSpc>
                <a:spcPct val="150000"/>
              </a:lnSpc>
            </a:pPr>
            <a:r>
              <a:rPr lang="cs-CZ" sz="2300" dirty="0" err="1" smtClean="0"/>
              <a:t>Harlem</a:t>
            </a:r>
            <a:r>
              <a:rPr lang="cs-CZ" sz="2300" dirty="0" smtClean="0"/>
              <a:t> </a:t>
            </a:r>
            <a:r>
              <a:rPr lang="cs-CZ" sz="2300" dirty="0" err="1" smtClean="0"/>
              <a:t>is</a:t>
            </a:r>
            <a:r>
              <a:rPr lang="cs-CZ" sz="2300" dirty="0" smtClean="0"/>
              <a:t> a </a:t>
            </a:r>
            <a:r>
              <a:rPr lang="cs-CZ" sz="2300" dirty="0" err="1" smtClean="0"/>
              <a:t>cultural</a:t>
            </a:r>
            <a:r>
              <a:rPr lang="cs-CZ" sz="2300" dirty="0" smtClean="0"/>
              <a:t> and business centre of NYC´s </a:t>
            </a:r>
            <a:r>
              <a:rPr lang="cs-CZ" sz="2300" dirty="0" err="1" smtClean="0"/>
              <a:t>black</a:t>
            </a:r>
            <a:r>
              <a:rPr lang="cs-CZ" sz="2300" dirty="0" smtClean="0"/>
              <a:t> </a:t>
            </a:r>
            <a:r>
              <a:rPr lang="cs-CZ" sz="2300" dirty="0" err="1" smtClean="0"/>
              <a:t>people</a:t>
            </a: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285528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THE BRONX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residential</a:t>
            </a:r>
            <a:r>
              <a:rPr lang="cs-CZ" dirty="0" smtClean="0"/>
              <a:t> area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Botanical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the ZOO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QUEENS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borough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STATEN ISLAND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smallest</a:t>
            </a:r>
            <a:r>
              <a:rPr lang="cs-CZ" dirty="0" smtClean="0"/>
              <a:t> </a:t>
            </a:r>
            <a:r>
              <a:rPr lang="cs-CZ" dirty="0" err="1" smtClean="0"/>
              <a:t>borough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WASHINGTON, 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President George Washington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DC </a:t>
            </a:r>
            <a:r>
              <a:rPr lang="cs-CZ" dirty="0" err="1" smtClean="0"/>
              <a:t>means</a:t>
            </a:r>
            <a:r>
              <a:rPr lang="cs-CZ" dirty="0" smtClean="0"/>
              <a:t> </a:t>
            </a:r>
            <a:r>
              <a:rPr lang="cs-CZ" dirty="0" err="1" smtClean="0"/>
              <a:t>Discrict</a:t>
            </a:r>
            <a:r>
              <a:rPr lang="cs-CZ" dirty="0" smtClean="0"/>
              <a:t> of Columbia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Name</a:t>
            </a:r>
            <a:r>
              <a:rPr lang="cs-CZ" dirty="0" smtClean="0"/>
              <a:t> Columbia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to the USA in honor of Christopher </a:t>
            </a:r>
            <a:r>
              <a:rPr lang="cs-CZ" dirty="0" err="1" smtClean="0"/>
              <a:t>Columbus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no </a:t>
            </a:r>
            <a:r>
              <a:rPr lang="cs-CZ" dirty="0" err="1" smtClean="0"/>
              <a:t>skyscrapers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97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WASHINGTON, 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Centre of </a:t>
            </a:r>
            <a:r>
              <a:rPr lang="cs-CZ" dirty="0" err="1" smtClean="0"/>
              <a:t>government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Capitol</a:t>
            </a:r>
            <a:r>
              <a:rPr lang="cs-CZ" dirty="0" smtClean="0"/>
              <a:t>, </a:t>
            </a:r>
            <a:r>
              <a:rPr lang="cs-CZ" dirty="0" err="1" smtClean="0"/>
              <a:t>seat</a:t>
            </a:r>
            <a:r>
              <a:rPr lang="cs-CZ" dirty="0" smtClean="0"/>
              <a:t> of </a:t>
            </a:r>
            <a:r>
              <a:rPr lang="cs-CZ" dirty="0" err="1" smtClean="0"/>
              <a:t>Congress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White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president </a:t>
            </a:r>
            <a:r>
              <a:rPr lang="cs-CZ" dirty="0" err="1" smtClean="0"/>
              <a:t>lives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prstClr val="black"/>
                </a:solidFill>
              </a:rPr>
              <a:t>The Washington Monument, The </a:t>
            </a:r>
            <a:r>
              <a:rPr lang="cs-CZ" dirty="0" err="1" smtClean="0">
                <a:solidFill>
                  <a:prstClr val="black"/>
                </a:solidFill>
              </a:rPr>
              <a:t>Jefferson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Memorial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BIG 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SEATTLE 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Has </a:t>
            </a:r>
            <a:r>
              <a:rPr lang="cs-CZ" dirty="0" err="1" smtClean="0"/>
              <a:t>become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of the most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Starbucks </a:t>
            </a:r>
            <a:r>
              <a:rPr lang="cs-CZ" dirty="0" err="1" smtClean="0"/>
              <a:t>started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in 1985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Home</a:t>
            </a:r>
            <a:r>
              <a:rPr lang="cs-CZ" dirty="0" smtClean="0"/>
              <a:t> of music </a:t>
            </a:r>
            <a:r>
              <a:rPr lang="cs-CZ" dirty="0" err="1" smtClean="0"/>
              <a:t>bands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Pearl</a:t>
            </a:r>
            <a:r>
              <a:rPr lang="cs-CZ" dirty="0" smtClean="0"/>
              <a:t> Jam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Nirvana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Bill</a:t>
            </a:r>
            <a:r>
              <a:rPr lang="cs-CZ" dirty="0" smtClean="0"/>
              <a:t> Gates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LAS VEGAS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typical</a:t>
            </a:r>
            <a:r>
              <a:rPr lang="cs-CZ" dirty="0" smtClean="0"/>
              <a:t> for </a:t>
            </a:r>
            <a:r>
              <a:rPr lang="cs-CZ" dirty="0" err="1" smtClean="0"/>
              <a:t>casinos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People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easily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95773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BIG 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SAN FRANCISCO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of the most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City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„</a:t>
            </a:r>
            <a:r>
              <a:rPr lang="cs-CZ" dirty="0" err="1" smtClean="0"/>
              <a:t>hippies</a:t>
            </a:r>
            <a:r>
              <a:rPr lang="cs-CZ" dirty="0" smtClean="0"/>
              <a:t>“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the island Alcatraz (</a:t>
            </a:r>
            <a:r>
              <a:rPr lang="cs-CZ" dirty="0" err="1" smtClean="0"/>
              <a:t>prison</a:t>
            </a:r>
            <a:r>
              <a:rPr lang="cs-CZ" dirty="0" smtClean="0"/>
              <a:t>)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LOS ANGELES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Is</a:t>
            </a:r>
            <a:r>
              <a:rPr lang="cs-CZ" dirty="0" smtClean="0"/>
              <a:t> the </a:t>
            </a:r>
            <a:r>
              <a:rPr lang="cs-CZ" dirty="0" err="1" smtClean="0"/>
              <a:t>second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city in the USA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Holywood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Beverly</a:t>
            </a:r>
            <a:r>
              <a:rPr lang="cs-CZ" dirty="0" smtClean="0"/>
              <a:t> </a:t>
            </a:r>
            <a:r>
              <a:rPr lang="cs-CZ" dirty="0" err="1" smtClean="0"/>
              <a:t>Hills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city of the film </a:t>
            </a:r>
            <a:r>
              <a:rPr lang="cs-CZ" dirty="0" err="1" smtClean="0"/>
              <a:t>industry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solidFill>
                  <a:srgbClr val="333333"/>
                </a:solidFill>
                <a:latin typeface="Arial"/>
              </a:rPr>
              <a:t>BAXTER, Alison. </a:t>
            </a:r>
            <a:r>
              <a:rPr lang="en-US" i="1" dirty="0">
                <a:solidFill>
                  <a:srgbClr val="333333"/>
                </a:solidFill>
                <a:latin typeface="Arial"/>
              </a:rPr>
              <a:t>The USA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 Oxford: Oxford University Press, 2008, ISBN 978-0-19423391-2</a:t>
            </a:r>
            <a:r>
              <a:rPr lang="en-US" dirty="0" smtClean="0">
                <a:solidFill>
                  <a:srgbClr val="333333"/>
                </a:solidFill>
                <a:latin typeface="Arial"/>
              </a:rPr>
              <a:t>.</a:t>
            </a:r>
            <a:endParaRPr lang="cs-CZ" dirty="0" smtClean="0">
              <a:solidFill>
                <a:srgbClr val="333333"/>
              </a:solidFill>
              <a:latin typeface="Arial"/>
            </a:endParaRPr>
          </a:p>
          <a:p>
            <a:r>
              <a:rPr lang="en-US" dirty="0">
                <a:solidFill>
                  <a:srgbClr val="333333"/>
                </a:solidFill>
                <a:latin typeface="Arial"/>
              </a:rPr>
              <a:t>BRENDLOVÁ,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Světla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 </a:t>
            </a:r>
            <a:r>
              <a:rPr lang="en-US" i="1" dirty="0">
                <a:solidFill>
                  <a:srgbClr val="333333"/>
                </a:solidFill>
                <a:latin typeface="Arial"/>
              </a:rPr>
              <a:t>Basic Facts on English-Speaking-Countries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Plzeň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: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Fraus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, 2006, ISBN 80-7238-307-8</a:t>
            </a:r>
            <a:r>
              <a:rPr lang="en-US" dirty="0" smtClean="0">
                <a:solidFill>
                  <a:srgbClr val="333333"/>
                </a:solidFill>
                <a:latin typeface="Arial"/>
              </a:rPr>
              <a:t>.</a:t>
            </a:r>
            <a:endParaRPr lang="cs-CZ" dirty="0" smtClean="0">
              <a:solidFill>
                <a:srgbClr val="333333"/>
              </a:solidFill>
              <a:latin typeface="Arial"/>
            </a:endParaRPr>
          </a:p>
          <a:p>
            <a:r>
              <a:rPr lang="cs-CZ" dirty="0" smtClean="0">
                <a:solidFill>
                  <a:srgbClr val="333333"/>
                </a:solidFill>
                <a:latin typeface="Arial"/>
              </a:rPr>
              <a:t>Zdroj obrázku</a:t>
            </a:r>
            <a:r>
              <a:rPr lang="cs-CZ" smtClean="0">
                <a:solidFill>
                  <a:srgbClr val="333333"/>
                </a:solidFill>
                <a:latin typeface="Arial"/>
              </a:rPr>
              <a:t>: </a:t>
            </a:r>
            <a:endParaRPr lang="cs-CZ" smtClean="0">
              <a:solidFill>
                <a:srgbClr val="333333"/>
              </a:solidFill>
              <a:latin typeface="Arial"/>
            </a:endParaRPr>
          </a:p>
          <a:p>
            <a:pPr lvl="1"/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://pixabay.com/cs/usa-new-york-nyc-velk%C3%A9-appel-123431/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737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440</TotalTime>
  <Words>412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Prezentace aplikace PowerPoint</vt:lpstr>
      <vt:lpstr>THE BIG CITIES IN THE USA</vt:lpstr>
      <vt:lpstr>CONTENT</vt:lpstr>
      <vt:lpstr>NEW YORK CITY</vt:lpstr>
      <vt:lpstr>NEW YORK CITY</vt:lpstr>
      <vt:lpstr>NEW YORK CITY</vt:lpstr>
      <vt:lpstr>NEW YORK CITY</vt:lpstr>
      <vt:lpstr>WASHINGTON, DC</vt:lpstr>
      <vt:lpstr>WASHINGTON, DC</vt:lpstr>
      <vt:lpstr>OTHER BIG CITIES</vt:lpstr>
      <vt:lpstr>OTHER BIG CITIES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23</cp:revision>
  <dcterms:created xsi:type="dcterms:W3CDTF">2013-07-31T10:17:41Z</dcterms:created>
  <dcterms:modified xsi:type="dcterms:W3CDTF">2013-11-07T16:17:07Z</dcterms:modified>
</cp:coreProperties>
</file>