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56" r:id="rId2"/>
    <p:sldId id="272" r:id="rId3"/>
    <p:sldId id="257" r:id="rId4"/>
    <p:sldId id="266" r:id="rId5"/>
    <p:sldId id="258" r:id="rId6"/>
    <p:sldId id="267" r:id="rId7"/>
    <p:sldId id="259" r:id="rId8"/>
    <p:sldId id="268" r:id="rId9"/>
    <p:sldId id="260" r:id="rId10"/>
    <p:sldId id="261" r:id="rId11"/>
    <p:sldId id="269" r:id="rId12"/>
    <p:sldId id="262" r:id="rId13"/>
    <p:sldId id="270" r:id="rId14"/>
    <p:sldId id="263" r:id="rId15"/>
    <p:sldId id="264" r:id="rId16"/>
    <p:sldId id="271" r:id="rId17"/>
    <p:sldId id="265" r:id="rId18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6688" autoAdjust="0"/>
    <p:restoredTop sz="94660"/>
  </p:normalViewPr>
  <p:slideViewPr>
    <p:cSldViewPr>
      <p:cViewPr>
        <p:scale>
          <a:sx n="76" d="100"/>
          <a:sy n="76" d="100"/>
        </p:scale>
        <p:origin x="-1152" y="-72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3" Type="http://schemas.openxmlformats.org/officeDocument/2006/relationships/slide" Target="slides/slide2.xml"/><Relationship Id="rId21" Type="http://schemas.openxmlformats.org/officeDocument/2006/relationships/theme" Target="theme/theme1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tableStyles" Target="tableStyle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Úvodní snímek"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Nadpis 7"/>
          <p:cNvSpPr>
            <a:spLocks noGrp="1"/>
          </p:cNvSpPr>
          <p:nvPr>
            <p:ph type="ctrTitle"/>
          </p:nvPr>
        </p:nvSpPr>
        <p:spPr>
          <a:xfrm>
            <a:off x="2286000" y="3124200"/>
            <a:ext cx="6172200" cy="1894362"/>
          </a:xfrm>
        </p:spPr>
        <p:txBody>
          <a:bodyPr/>
          <a:lstStyle>
            <a:lvl1pPr>
              <a:defRPr b="1"/>
            </a:lvl1pPr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9" name="Podnadpis 8"/>
          <p:cNvSpPr>
            <a:spLocks noGrp="1"/>
          </p:cNvSpPr>
          <p:nvPr>
            <p:ph type="subTitle" idx="1"/>
          </p:nvPr>
        </p:nvSpPr>
        <p:spPr>
          <a:xfrm>
            <a:off x="2286000" y="5003322"/>
            <a:ext cx="6172200" cy="1371600"/>
          </a:xfrm>
        </p:spPr>
        <p:txBody>
          <a:bodyPr/>
          <a:lstStyle>
            <a:lvl1pPr marL="0" indent="0" algn="l">
              <a:buNone/>
              <a:defRPr sz="1800" b="1">
                <a:solidFill>
                  <a:schemeClr val="tx2"/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</a:lstStyle>
          <a:p>
            <a:r>
              <a:rPr kumimoji="0" lang="cs-CZ" smtClean="0"/>
              <a:t>Kliknutím lze upravit styl předlohy.</a:t>
            </a:r>
            <a:endParaRPr kumimoji="0" lang="en-US"/>
          </a:p>
        </p:txBody>
      </p:sp>
      <p:sp>
        <p:nvSpPr>
          <p:cNvPr id="28" name="Zástupný symbol pro datum 27"/>
          <p:cNvSpPr>
            <a:spLocks noGrp="1"/>
          </p:cNvSpPr>
          <p:nvPr>
            <p:ph type="dt" sz="half" idx="10"/>
          </p:nvPr>
        </p:nvSpPr>
        <p:spPr bwMode="auto">
          <a:xfrm rot="5400000">
            <a:off x="7764621" y="1174097"/>
            <a:ext cx="2286000" cy="381000"/>
          </a:xfrm>
        </p:spPr>
        <p:txBody>
          <a:bodyPr/>
          <a:lstStyle/>
          <a:p>
            <a:fld id="{71585F1A-F449-4349-A237-6F323C161610}" type="datetimeFigureOut">
              <a:rPr lang="cs-CZ" smtClean="0"/>
              <a:pPr/>
              <a:t>7.11.2013</a:t>
            </a:fld>
            <a:endParaRPr lang="cs-CZ"/>
          </a:p>
        </p:txBody>
      </p:sp>
      <p:sp>
        <p:nvSpPr>
          <p:cNvPr id="17" name="Zástupný symbol pro zápatí 16"/>
          <p:cNvSpPr>
            <a:spLocks noGrp="1"/>
          </p:cNvSpPr>
          <p:nvPr>
            <p:ph type="ftr" sz="quarter" idx="11"/>
          </p:nvPr>
        </p:nvSpPr>
        <p:spPr bwMode="auto">
          <a:xfrm rot="5400000">
            <a:off x="7077269" y="4181669"/>
            <a:ext cx="3657600" cy="384048"/>
          </a:xfrm>
        </p:spPr>
        <p:txBody>
          <a:bodyPr/>
          <a:lstStyle/>
          <a:p>
            <a:endParaRPr lang="cs-CZ"/>
          </a:p>
        </p:txBody>
      </p:sp>
      <p:sp>
        <p:nvSpPr>
          <p:cNvPr id="10" name="Obdélník 9"/>
          <p:cNvSpPr/>
          <p:nvPr/>
        </p:nvSpPr>
        <p:spPr bwMode="auto">
          <a:xfrm>
            <a:off x="381000" y="0"/>
            <a:ext cx="609600" cy="6858000"/>
          </a:xfrm>
          <a:prstGeom prst="rect">
            <a:avLst/>
          </a:prstGeom>
          <a:solidFill>
            <a:schemeClr val="accent1">
              <a:tint val="60000"/>
              <a:alpha val="54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2" name="Obdélník 11"/>
          <p:cNvSpPr/>
          <p:nvPr/>
        </p:nvSpPr>
        <p:spPr bwMode="auto">
          <a:xfrm>
            <a:off x="276336" y="0"/>
            <a:ext cx="104664" cy="6858000"/>
          </a:xfrm>
          <a:prstGeom prst="rect">
            <a:avLst/>
          </a:prstGeom>
          <a:solidFill>
            <a:schemeClr val="accent1">
              <a:tint val="40000"/>
              <a:alpha val="36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4" name="Obdélník 13"/>
          <p:cNvSpPr/>
          <p:nvPr/>
        </p:nvSpPr>
        <p:spPr bwMode="auto">
          <a:xfrm>
            <a:off x="990600" y="0"/>
            <a:ext cx="181872" cy="6858000"/>
          </a:xfrm>
          <a:prstGeom prst="rect">
            <a:avLst/>
          </a:prstGeom>
          <a:solidFill>
            <a:schemeClr val="accent1">
              <a:tint val="40000"/>
              <a:alpha val="70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9" name="Obdélník 18"/>
          <p:cNvSpPr/>
          <p:nvPr/>
        </p:nvSpPr>
        <p:spPr bwMode="auto">
          <a:xfrm>
            <a:off x="1141320" y="0"/>
            <a:ext cx="230280" cy="6858000"/>
          </a:xfrm>
          <a:prstGeom prst="rect">
            <a:avLst/>
          </a:prstGeom>
          <a:solidFill>
            <a:schemeClr val="accent1">
              <a:tint val="20000"/>
              <a:alpha val="71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1" name="Přímá spojnice 10"/>
          <p:cNvSpPr>
            <a:spLocks noChangeShapeType="1"/>
          </p:cNvSpPr>
          <p:nvPr/>
        </p:nvSpPr>
        <p:spPr bwMode="auto">
          <a:xfrm>
            <a:off x="106344" y="0"/>
            <a:ext cx="0" cy="6858000"/>
          </a:xfrm>
          <a:prstGeom prst="line">
            <a:avLst/>
          </a:prstGeom>
          <a:noFill/>
          <a:ln w="57150" cap="flat" cmpd="sng" algn="ctr">
            <a:solidFill>
              <a:schemeClr val="accent1">
                <a:tint val="60000"/>
                <a:alpha val="73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8" name="Přímá spojnice 17"/>
          <p:cNvSpPr>
            <a:spLocks noChangeShapeType="1"/>
          </p:cNvSpPr>
          <p:nvPr/>
        </p:nvSpPr>
        <p:spPr bwMode="auto">
          <a:xfrm>
            <a:off x="914400" y="0"/>
            <a:ext cx="0" cy="6858000"/>
          </a:xfrm>
          <a:prstGeom prst="line">
            <a:avLst/>
          </a:prstGeom>
          <a:noFill/>
          <a:ln w="57150" cap="flat" cmpd="sng" algn="ctr">
            <a:solidFill>
              <a:schemeClr val="accent1">
                <a:tint val="20000"/>
                <a:alpha val="83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20" name="Přímá spojnice 19"/>
          <p:cNvSpPr>
            <a:spLocks noChangeShapeType="1"/>
          </p:cNvSpPr>
          <p:nvPr/>
        </p:nvSpPr>
        <p:spPr bwMode="auto">
          <a:xfrm>
            <a:off x="854112" y="0"/>
            <a:ext cx="0" cy="6858000"/>
          </a:xfrm>
          <a:prstGeom prst="line">
            <a:avLst/>
          </a:prstGeom>
          <a:noFill/>
          <a:ln w="57150" cap="flat" cmpd="sng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6" name="Přímá spojnice 15"/>
          <p:cNvSpPr>
            <a:spLocks noChangeShapeType="1"/>
          </p:cNvSpPr>
          <p:nvPr/>
        </p:nvSpPr>
        <p:spPr bwMode="auto">
          <a:xfrm>
            <a:off x="1726640" y="0"/>
            <a:ext cx="0" cy="6858000"/>
          </a:xfrm>
          <a:prstGeom prst="line">
            <a:avLst/>
          </a:prstGeom>
          <a:noFill/>
          <a:ln w="28575" cap="flat" cmpd="sng" algn="ctr">
            <a:solidFill>
              <a:schemeClr val="accent1">
                <a:tint val="60000"/>
                <a:alpha val="82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5" name="Přímá spojnice 14"/>
          <p:cNvSpPr>
            <a:spLocks noChangeShapeType="1"/>
          </p:cNvSpPr>
          <p:nvPr/>
        </p:nvSpPr>
        <p:spPr bwMode="auto">
          <a:xfrm>
            <a:off x="1066800" y="0"/>
            <a:ext cx="0" cy="6858000"/>
          </a:xfrm>
          <a:prstGeom prst="line">
            <a:avLst/>
          </a:prstGeom>
          <a:noFill/>
          <a:ln w="9525" cap="flat" cmpd="sng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22" name="Přímá spojnice 21"/>
          <p:cNvSpPr>
            <a:spLocks noChangeShapeType="1"/>
          </p:cNvSpPr>
          <p:nvPr/>
        </p:nvSpPr>
        <p:spPr bwMode="auto">
          <a:xfrm>
            <a:off x="9113856" y="0"/>
            <a:ext cx="0" cy="6858000"/>
          </a:xfrm>
          <a:prstGeom prst="line">
            <a:avLst/>
          </a:prstGeom>
          <a:noFill/>
          <a:ln w="57150" cap="flat" cmpd="thickThin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27" name="Obdélník 26"/>
          <p:cNvSpPr/>
          <p:nvPr/>
        </p:nvSpPr>
        <p:spPr bwMode="auto">
          <a:xfrm>
            <a:off x="1219200" y="0"/>
            <a:ext cx="76200" cy="6858000"/>
          </a:xfrm>
          <a:prstGeom prst="rect">
            <a:avLst/>
          </a:prstGeom>
          <a:solidFill>
            <a:schemeClr val="accent1">
              <a:tint val="60000"/>
              <a:alpha val="51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1" name="Ovál 20"/>
          <p:cNvSpPr/>
          <p:nvPr/>
        </p:nvSpPr>
        <p:spPr bwMode="auto">
          <a:xfrm>
            <a:off x="609600" y="3429000"/>
            <a:ext cx="1295400" cy="1295400"/>
          </a:xfrm>
          <a:prstGeom prst="ellipse">
            <a:avLst/>
          </a:prstGeom>
          <a:solidFill>
            <a:schemeClr val="accent1"/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3" name="Ovál 22"/>
          <p:cNvSpPr/>
          <p:nvPr/>
        </p:nvSpPr>
        <p:spPr bwMode="auto">
          <a:xfrm>
            <a:off x="1309632" y="4866752"/>
            <a:ext cx="641424" cy="641424"/>
          </a:xfrm>
          <a:prstGeom prst="ellipse">
            <a:avLst/>
          </a:prstGeom>
          <a:ln w="285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4" name="Ovál 23"/>
          <p:cNvSpPr/>
          <p:nvPr/>
        </p:nvSpPr>
        <p:spPr bwMode="auto">
          <a:xfrm>
            <a:off x="1091080" y="5500632"/>
            <a:ext cx="137160" cy="137160"/>
          </a:xfrm>
          <a:prstGeom prst="ellipse">
            <a:avLst/>
          </a:prstGeom>
          <a:ln w="127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6" name="Ovál 25"/>
          <p:cNvSpPr/>
          <p:nvPr/>
        </p:nvSpPr>
        <p:spPr bwMode="auto">
          <a:xfrm>
            <a:off x="1664208" y="5788152"/>
            <a:ext cx="274320" cy="274320"/>
          </a:xfrm>
          <a:prstGeom prst="ellipse">
            <a:avLst/>
          </a:prstGeom>
          <a:ln w="127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5" name="Ovál 24"/>
          <p:cNvSpPr/>
          <p:nvPr/>
        </p:nvSpPr>
        <p:spPr>
          <a:xfrm>
            <a:off x="1905000" y="4495800"/>
            <a:ext cx="365760" cy="365760"/>
          </a:xfrm>
          <a:prstGeom prst="ellipse">
            <a:avLst/>
          </a:prstGeom>
          <a:ln w="285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9" name="Zástupný symbol pro číslo snímku 28"/>
          <p:cNvSpPr>
            <a:spLocks noGrp="1"/>
          </p:cNvSpPr>
          <p:nvPr>
            <p:ph type="sldNum" sz="quarter" idx="12"/>
          </p:nvPr>
        </p:nvSpPr>
        <p:spPr bwMode="auto">
          <a:xfrm>
            <a:off x="1325544" y="4928702"/>
            <a:ext cx="609600" cy="517524"/>
          </a:xfrm>
        </p:spPr>
        <p:txBody>
          <a:bodyPr/>
          <a:lstStyle/>
          <a:p>
            <a:fld id="{2B3F16F7-93E4-4759-B66A-B387E12F63A7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8" name="Zástupný symbol pro obsah 7"/>
          <p:cNvSpPr>
            <a:spLocks noGrp="1"/>
          </p:cNvSpPr>
          <p:nvPr>
            <p:ph sz="quarter" idx="1"/>
          </p:nvPr>
        </p:nvSpPr>
        <p:spPr>
          <a:xfrm>
            <a:off x="457200" y="1600200"/>
            <a:ext cx="7467600" cy="4873752"/>
          </a:xfrm>
        </p:spPr>
        <p:txBody>
          <a:bodyPr/>
          <a:lstStyle/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4"/>
          </p:nvPr>
        </p:nvSpPr>
        <p:spPr/>
        <p:txBody>
          <a:bodyPr rtlCol="0"/>
          <a:lstStyle/>
          <a:p>
            <a:fld id="{71585F1A-F449-4349-A237-6F323C161610}" type="datetimeFigureOut">
              <a:rPr lang="cs-CZ" smtClean="0"/>
              <a:pPr/>
              <a:t>7.11.2013</a:t>
            </a:fld>
            <a:endParaRPr lang="cs-CZ"/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5"/>
          </p:nvPr>
        </p:nvSpPr>
        <p:spPr/>
        <p:txBody>
          <a:bodyPr rtlCol="0"/>
          <a:lstStyle/>
          <a:p>
            <a:fld id="{2B3F16F7-93E4-4759-B66A-B387E12F63A7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10" name="Zástupný symbol pro zápatí 9"/>
          <p:cNvSpPr>
            <a:spLocks noGrp="1"/>
          </p:cNvSpPr>
          <p:nvPr>
            <p:ph type="ftr" sz="quarter" idx="16"/>
          </p:nvPr>
        </p:nvSpPr>
        <p:spPr/>
        <p:txBody>
          <a:bodyPr rtlCol="0"/>
          <a:lstStyle/>
          <a:p>
            <a:endParaRPr lang="cs-CZ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Záhlaví části">
    <p:bg>
      <p:bgRef idx="1001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2286000" y="2895600"/>
            <a:ext cx="6172200" cy="2053590"/>
          </a:xfrm>
        </p:spPr>
        <p:txBody>
          <a:bodyPr/>
          <a:lstStyle>
            <a:lvl1pPr algn="l">
              <a:buNone/>
              <a:defRPr sz="3000" b="1" cap="small" baseline="0"/>
            </a:lvl1pPr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2286000" y="5010150"/>
            <a:ext cx="6172200" cy="1371600"/>
          </a:xfrm>
        </p:spPr>
        <p:txBody>
          <a:bodyPr anchor="t"/>
          <a:lstStyle>
            <a:lvl1pPr marL="0" indent="0">
              <a:buNone/>
              <a:defRPr sz="1800" b="1">
                <a:solidFill>
                  <a:schemeClr val="tx2"/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</a:lstStyle>
          <a:p>
            <a:pPr lvl="0" eaLnBrk="1" latinLnBrk="0" hangingPunct="1"/>
            <a:r>
              <a:rPr kumimoji="0" lang="cs-CZ" smtClean="0"/>
              <a:t>Kliknutím lze upravit styly předlohy textu.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 bwMode="auto">
          <a:xfrm rot="5400000">
            <a:off x="7763256" y="1170432"/>
            <a:ext cx="2286000" cy="381000"/>
          </a:xfrm>
        </p:spPr>
        <p:txBody>
          <a:bodyPr/>
          <a:lstStyle/>
          <a:p>
            <a:fld id="{71585F1A-F449-4349-A237-6F323C161610}" type="datetimeFigureOut">
              <a:rPr lang="cs-CZ" smtClean="0"/>
              <a:pPr/>
              <a:t>7.11.2013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 bwMode="auto">
          <a:xfrm rot="5400000">
            <a:off x="7077456" y="4178808"/>
            <a:ext cx="3657600" cy="384048"/>
          </a:xfrm>
        </p:spPr>
        <p:txBody>
          <a:bodyPr/>
          <a:lstStyle/>
          <a:p>
            <a:endParaRPr lang="cs-CZ"/>
          </a:p>
        </p:txBody>
      </p:sp>
      <p:sp>
        <p:nvSpPr>
          <p:cNvPr id="9" name="Obdélník 8"/>
          <p:cNvSpPr/>
          <p:nvPr/>
        </p:nvSpPr>
        <p:spPr bwMode="auto">
          <a:xfrm>
            <a:off x="381000" y="0"/>
            <a:ext cx="609600" cy="6858000"/>
          </a:xfrm>
          <a:prstGeom prst="rect">
            <a:avLst/>
          </a:prstGeom>
          <a:solidFill>
            <a:schemeClr val="accent1">
              <a:tint val="60000"/>
              <a:alpha val="54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0" name="Obdélník 9"/>
          <p:cNvSpPr/>
          <p:nvPr/>
        </p:nvSpPr>
        <p:spPr bwMode="auto">
          <a:xfrm>
            <a:off x="276336" y="0"/>
            <a:ext cx="104664" cy="6858000"/>
          </a:xfrm>
          <a:prstGeom prst="rect">
            <a:avLst/>
          </a:prstGeom>
          <a:solidFill>
            <a:schemeClr val="accent1">
              <a:tint val="40000"/>
              <a:alpha val="36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1" name="Obdélník 10"/>
          <p:cNvSpPr/>
          <p:nvPr/>
        </p:nvSpPr>
        <p:spPr bwMode="auto">
          <a:xfrm>
            <a:off x="990600" y="0"/>
            <a:ext cx="181872" cy="6858000"/>
          </a:xfrm>
          <a:prstGeom prst="rect">
            <a:avLst/>
          </a:prstGeom>
          <a:solidFill>
            <a:schemeClr val="accent1">
              <a:tint val="40000"/>
              <a:alpha val="70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2" name="Obdélník 11"/>
          <p:cNvSpPr/>
          <p:nvPr/>
        </p:nvSpPr>
        <p:spPr bwMode="auto">
          <a:xfrm>
            <a:off x="1141320" y="0"/>
            <a:ext cx="230280" cy="6858000"/>
          </a:xfrm>
          <a:prstGeom prst="rect">
            <a:avLst/>
          </a:prstGeom>
          <a:solidFill>
            <a:schemeClr val="accent1">
              <a:tint val="20000"/>
              <a:alpha val="71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3" name="Přímá spojnice 12"/>
          <p:cNvSpPr>
            <a:spLocks noChangeShapeType="1"/>
          </p:cNvSpPr>
          <p:nvPr/>
        </p:nvSpPr>
        <p:spPr bwMode="auto">
          <a:xfrm>
            <a:off x="106344" y="0"/>
            <a:ext cx="0" cy="6858000"/>
          </a:xfrm>
          <a:prstGeom prst="line">
            <a:avLst/>
          </a:prstGeom>
          <a:noFill/>
          <a:ln w="57150" cap="flat" cmpd="sng" algn="ctr">
            <a:solidFill>
              <a:schemeClr val="accent1">
                <a:tint val="60000"/>
                <a:alpha val="73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4" name="Přímá spojnice 13"/>
          <p:cNvSpPr>
            <a:spLocks noChangeShapeType="1"/>
          </p:cNvSpPr>
          <p:nvPr/>
        </p:nvSpPr>
        <p:spPr bwMode="auto">
          <a:xfrm>
            <a:off x="914400" y="0"/>
            <a:ext cx="0" cy="6858000"/>
          </a:xfrm>
          <a:prstGeom prst="line">
            <a:avLst/>
          </a:prstGeom>
          <a:noFill/>
          <a:ln w="57150" cap="flat" cmpd="sng" algn="ctr">
            <a:solidFill>
              <a:schemeClr val="accent1">
                <a:tint val="20000"/>
                <a:alpha val="83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5" name="Přímá spojnice 14"/>
          <p:cNvSpPr>
            <a:spLocks noChangeShapeType="1"/>
          </p:cNvSpPr>
          <p:nvPr/>
        </p:nvSpPr>
        <p:spPr bwMode="auto">
          <a:xfrm>
            <a:off x="854112" y="0"/>
            <a:ext cx="0" cy="6858000"/>
          </a:xfrm>
          <a:prstGeom prst="line">
            <a:avLst/>
          </a:prstGeom>
          <a:noFill/>
          <a:ln w="57150" cap="flat" cmpd="sng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6" name="Přímá spojnice 15"/>
          <p:cNvSpPr>
            <a:spLocks noChangeShapeType="1"/>
          </p:cNvSpPr>
          <p:nvPr/>
        </p:nvSpPr>
        <p:spPr bwMode="auto">
          <a:xfrm>
            <a:off x="1726640" y="0"/>
            <a:ext cx="0" cy="6858000"/>
          </a:xfrm>
          <a:prstGeom prst="line">
            <a:avLst/>
          </a:prstGeom>
          <a:noFill/>
          <a:ln w="28575" cap="flat" cmpd="sng" algn="ctr">
            <a:solidFill>
              <a:schemeClr val="accent1">
                <a:tint val="60000"/>
                <a:alpha val="82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7" name="Přímá spojnice 16"/>
          <p:cNvSpPr>
            <a:spLocks noChangeShapeType="1"/>
          </p:cNvSpPr>
          <p:nvPr/>
        </p:nvSpPr>
        <p:spPr bwMode="auto">
          <a:xfrm>
            <a:off x="1066800" y="0"/>
            <a:ext cx="0" cy="6858000"/>
          </a:xfrm>
          <a:prstGeom prst="line">
            <a:avLst/>
          </a:prstGeom>
          <a:noFill/>
          <a:ln w="9525" cap="flat" cmpd="sng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8" name="Obdélník 17"/>
          <p:cNvSpPr/>
          <p:nvPr/>
        </p:nvSpPr>
        <p:spPr bwMode="auto">
          <a:xfrm>
            <a:off x="1219200" y="0"/>
            <a:ext cx="76200" cy="6858000"/>
          </a:xfrm>
          <a:prstGeom prst="rect">
            <a:avLst/>
          </a:prstGeom>
          <a:solidFill>
            <a:schemeClr val="accent1">
              <a:tint val="60000"/>
              <a:alpha val="51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19" name="Ovál 18"/>
          <p:cNvSpPr/>
          <p:nvPr/>
        </p:nvSpPr>
        <p:spPr bwMode="auto">
          <a:xfrm>
            <a:off x="609600" y="3429000"/>
            <a:ext cx="1295400" cy="1295400"/>
          </a:xfrm>
          <a:prstGeom prst="ellipse">
            <a:avLst/>
          </a:prstGeom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0" name="Ovál 19"/>
          <p:cNvSpPr/>
          <p:nvPr/>
        </p:nvSpPr>
        <p:spPr bwMode="auto">
          <a:xfrm>
            <a:off x="1324704" y="4866752"/>
            <a:ext cx="641424" cy="641424"/>
          </a:xfrm>
          <a:prstGeom prst="ellipse">
            <a:avLst/>
          </a:prstGeom>
          <a:ln w="285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1" name="Ovál 20"/>
          <p:cNvSpPr/>
          <p:nvPr/>
        </p:nvSpPr>
        <p:spPr bwMode="auto">
          <a:xfrm>
            <a:off x="1091080" y="5500632"/>
            <a:ext cx="137160" cy="137160"/>
          </a:xfrm>
          <a:prstGeom prst="ellipse">
            <a:avLst/>
          </a:prstGeom>
          <a:ln w="127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2" name="Ovál 21"/>
          <p:cNvSpPr/>
          <p:nvPr/>
        </p:nvSpPr>
        <p:spPr bwMode="auto">
          <a:xfrm>
            <a:off x="1664208" y="5791200"/>
            <a:ext cx="274320" cy="274320"/>
          </a:xfrm>
          <a:prstGeom prst="ellipse">
            <a:avLst/>
          </a:prstGeom>
          <a:ln w="127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3" name="Ovál 22"/>
          <p:cNvSpPr/>
          <p:nvPr/>
        </p:nvSpPr>
        <p:spPr bwMode="auto">
          <a:xfrm>
            <a:off x="1879040" y="4479888"/>
            <a:ext cx="365760" cy="365760"/>
          </a:xfrm>
          <a:prstGeom prst="ellipse">
            <a:avLst/>
          </a:prstGeom>
          <a:ln w="285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6" name="Přímá spojnice 25"/>
          <p:cNvSpPr>
            <a:spLocks noChangeShapeType="1"/>
          </p:cNvSpPr>
          <p:nvPr/>
        </p:nvSpPr>
        <p:spPr bwMode="auto">
          <a:xfrm>
            <a:off x="9097944" y="0"/>
            <a:ext cx="0" cy="6858000"/>
          </a:xfrm>
          <a:prstGeom prst="line">
            <a:avLst/>
          </a:prstGeom>
          <a:noFill/>
          <a:ln w="57150" cap="flat" cmpd="thickThin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 bwMode="auto">
          <a:xfrm>
            <a:off x="1340616" y="4928702"/>
            <a:ext cx="609600" cy="517524"/>
          </a:xfrm>
        </p:spPr>
        <p:txBody>
          <a:bodyPr/>
          <a:lstStyle/>
          <a:p>
            <a:fld id="{2B3F16F7-93E4-4759-B66A-B387E12F63A7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1585F1A-F449-4349-A237-6F323C161610}" type="datetimeFigureOut">
              <a:rPr lang="cs-CZ" smtClean="0"/>
              <a:pPr/>
              <a:t>7.11.2013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B3F16F7-93E4-4759-B66A-B387E12F63A7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9" name="Zástupný symbol pro obsah 8"/>
          <p:cNvSpPr>
            <a:spLocks noGrp="1"/>
          </p:cNvSpPr>
          <p:nvPr>
            <p:ph sz="quarter" idx="1"/>
          </p:nvPr>
        </p:nvSpPr>
        <p:spPr>
          <a:xfrm>
            <a:off x="457200" y="1600200"/>
            <a:ext cx="3657600" cy="4572000"/>
          </a:xfrm>
        </p:spPr>
        <p:txBody>
          <a:bodyPr/>
          <a:lstStyle/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11" name="Zástupný symbol pro obsah 10"/>
          <p:cNvSpPr>
            <a:spLocks noGrp="1"/>
          </p:cNvSpPr>
          <p:nvPr>
            <p:ph sz="quarter" idx="2"/>
          </p:nvPr>
        </p:nvSpPr>
        <p:spPr>
          <a:xfrm>
            <a:off x="4270248" y="1600200"/>
            <a:ext cx="3657600" cy="4572000"/>
          </a:xfrm>
        </p:spPr>
        <p:txBody>
          <a:bodyPr/>
          <a:lstStyle/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7543800" cy="1143000"/>
          </a:xfrm>
        </p:spPr>
        <p:txBody>
          <a:bodyPr anchor="b"/>
          <a:lstStyle>
            <a:lvl1pPr>
              <a:defRPr/>
            </a:lvl1pPr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1585F1A-F449-4349-A237-6F323C161610}" type="datetimeFigureOut">
              <a:rPr lang="cs-CZ" smtClean="0"/>
              <a:pPr/>
              <a:t>7.11.2013</a:t>
            </a:fld>
            <a:endParaRPr lang="cs-CZ"/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B3F16F7-93E4-4759-B66A-B387E12F63A7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11" name="Zástupný symbol pro obsah 10"/>
          <p:cNvSpPr>
            <a:spLocks noGrp="1"/>
          </p:cNvSpPr>
          <p:nvPr>
            <p:ph sz="quarter" idx="2"/>
          </p:nvPr>
        </p:nvSpPr>
        <p:spPr>
          <a:xfrm>
            <a:off x="457200" y="2362200"/>
            <a:ext cx="3657600" cy="3886200"/>
          </a:xfrm>
        </p:spPr>
        <p:txBody>
          <a:bodyPr/>
          <a:lstStyle/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13" name="Zástupný symbol pro obsah 12"/>
          <p:cNvSpPr>
            <a:spLocks noGrp="1"/>
          </p:cNvSpPr>
          <p:nvPr>
            <p:ph sz="quarter" idx="4"/>
          </p:nvPr>
        </p:nvSpPr>
        <p:spPr>
          <a:xfrm>
            <a:off x="4371975" y="2362200"/>
            <a:ext cx="3657600" cy="3886200"/>
          </a:xfrm>
        </p:spPr>
        <p:txBody>
          <a:bodyPr/>
          <a:lstStyle/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12" name="Zástupný symbol pro text 11"/>
          <p:cNvSpPr>
            <a:spLocks noGrp="1"/>
          </p:cNvSpPr>
          <p:nvPr>
            <p:ph type="body" sz="quarter" idx="1"/>
          </p:nvPr>
        </p:nvSpPr>
        <p:spPr>
          <a:xfrm>
            <a:off x="457200" y="1569720"/>
            <a:ext cx="3657600" cy="658368"/>
          </a:xfrm>
          <a:prstGeom prst="roundRect">
            <a:avLst>
              <a:gd name="adj" fmla="val 16667"/>
            </a:avLst>
          </a:prstGeom>
          <a:solidFill>
            <a:schemeClr val="accent1"/>
          </a:solidFill>
        </p:spPr>
        <p:txBody>
          <a:bodyPr rtlCol="0" anchor="ctr">
            <a:noAutofit/>
          </a:bodyPr>
          <a:lstStyle>
            <a:lvl1pPr marL="0" indent="0">
              <a:buFontTx/>
              <a:buNone/>
              <a:defRPr sz="2000" b="1">
                <a:solidFill>
                  <a:srgbClr val="FFFFFF"/>
                </a:solidFill>
              </a:defRPr>
            </a:lvl1pPr>
          </a:lstStyle>
          <a:p>
            <a:pPr lvl="0" eaLnBrk="1" latinLnBrk="0" hangingPunct="1"/>
            <a:r>
              <a:rPr kumimoji="0" lang="cs-CZ" smtClean="0"/>
              <a:t>Kliknutím lze upravit styly předlohy textu.</a:t>
            </a:r>
          </a:p>
        </p:txBody>
      </p:sp>
      <p:sp>
        <p:nvSpPr>
          <p:cNvPr id="14" name="Zástupný symbol pro text 13"/>
          <p:cNvSpPr>
            <a:spLocks noGrp="1"/>
          </p:cNvSpPr>
          <p:nvPr>
            <p:ph type="body" sz="quarter" idx="3"/>
          </p:nvPr>
        </p:nvSpPr>
        <p:spPr>
          <a:xfrm>
            <a:off x="4343400" y="1569720"/>
            <a:ext cx="3657600" cy="658368"/>
          </a:xfrm>
          <a:prstGeom prst="roundRect">
            <a:avLst>
              <a:gd name="adj" fmla="val 16667"/>
            </a:avLst>
          </a:prstGeom>
          <a:solidFill>
            <a:schemeClr val="accent1"/>
          </a:solidFill>
        </p:spPr>
        <p:txBody>
          <a:bodyPr rtlCol="0" anchor="ctr">
            <a:noAutofit/>
          </a:bodyPr>
          <a:lstStyle>
            <a:lvl1pPr marL="0" indent="0">
              <a:buFontTx/>
              <a:buNone/>
              <a:defRPr sz="2000" b="1">
                <a:solidFill>
                  <a:srgbClr val="FFFFFF"/>
                </a:solidFill>
              </a:defRPr>
            </a:lvl1pPr>
          </a:lstStyle>
          <a:p>
            <a:pPr lvl="0" eaLnBrk="1" latinLnBrk="0" hangingPunct="1"/>
            <a:r>
              <a:rPr kumimoji="0" lang="cs-CZ" smtClean="0"/>
              <a:t>Kliknutím lze upravit styly předlohy textu.</a:t>
            </a:r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6" name="Zástupný symbol pro datum 5"/>
          <p:cNvSpPr>
            <a:spLocks noGrp="1"/>
          </p:cNvSpPr>
          <p:nvPr>
            <p:ph type="dt" sz="half" idx="10"/>
          </p:nvPr>
        </p:nvSpPr>
        <p:spPr/>
        <p:txBody>
          <a:bodyPr rtlCol="0"/>
          <a:lstStyle/>
          <a:p>
            <a:fld id="{71585F1A-F449-4349-A237-6F323C161610}" type="datetimeFigureOut">
              <a:rPr lang="cs-CZ" smtClean="0"/>
              <a:pPr/>
              <a:t>7.11.2013</a:t>
            </a:fld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1"/>
          </p:nvPr>
        </p:nvSpPr>
        <p:spPr/>
        <p:txBody>
          <a:bodyPr rtlCol="0"/>
          <a:lstStyle/>
          <a:p>
            <a:fld id="{2B3F16F7-93E4-4759-B66A-B387E12F63A7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2"/>
          </p:nvPr>
        </p:nvSpPr>
        <p:spPr/>
        <p:txBody>
          <a:bodyPr rtlCol="0"/>
          <a:lstStyle/>
          <a:p>
            <a:endParaRPr lang="cs-CZ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1585F1A-F449-4349-A237-6F323C161610}" type="datetimeFigureOut">
              <a:rPr lang="cs-CZ" smtClean="0"/>
              <a:pPr/>
              <a:t>7.11.2013</a:t>
            </a:fld>
            <a:endParaRPr lang="cs-CZ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B3F16F7-93E4-4759-B66A-B387E12F63A7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Obsah s titulkem"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Přímá spojnice 9"/>
          <p:cNvSpPr>
            <a:spLocks noChangeShapeType="1"/>
          </p:cNvSpPr>
          <p:nvPr/>
        </p:nvSpPr>
        <p:spPr bwMode="auto">
          <a:xfrm>
            <a:off x="8763000" y="0"/>
            <a:ext cx="0" cy="6858000"/>
          </a:xfrm>
          <a:prstGeom prst="line">
            <a:avLst/>
          </a:prstGeom>
          <a:noFill/>
          <a:ln w="38100" cap="flat" cmpd="sng" algn="ctr">
            <a:solidFill>
              <a:schemeClr val="accent1">
                <a:tint val="60000"/>
                <a:alpha val="93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 dirty="0"/>
          </a:p>
        </p:txBody>
      </p:sp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 rot="5400000">
            <a:off x="3371850" y="3200400"/>
            <a:ext cx="6309360" cy="457200"/>
          </a:xfrm>
        </p:spPr>
        <p:txBody>
          <a:bodyPr anchor="b"/>
          <a:lstStyle>
            <a:lvl1pPr algn="l">
              <a:buNone/>
              <a:defRPr sz="2000" b="1" cap="small" baseline="0"/>
            </a:lvl1pPr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2"/>
          </p:nvPr>
        </p:nvSpPr>
        <p:spPr>
          <a:xfrm>
            <a:off x="6812280" y="274320"/>
            <a:ext cx="1527048" cy="4983480"/>
          </a:xfrm>
        </p:spPr>
        <p:txBody>
          <a:bodyPr/>
          <a:lstStyle>
            <a:lvl1pPr marL="0" indent="0">
              <a:spcBef>
                <a:spcPts val="400"/>
              </a:spcBef>
              <a:spcAft>
                <a:spcPts val="1000"/>
              </a:spcAft>
              <a:buNone/>
              <a:defRPr sz="1200"/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</a:lstStyle>
          <a:p>
            <a:pPr lvl="0" eaLnBrk="1" latinLnBrk="0" hangingPunct="1"/>
            <a:r>
              <a:rPr kumimoji="0" lang="cs-CZ" smtClean="0"/>
              <a:t>Kliknutím lze upravit styly předlohy textu.</a:t>
            </a:r>
          </a:p>
        </p:txBody>
      </p:sp>
      <p:sp>
        <p:nvSpPr>
          <p:cNvPr id="8" name="Přímá spojnice 7"/>
          <p:cNvSpPr>
            <a:spLocks noChangeShapeType="1"/>
          </p:cNvSpPr>
          <p:nvPr/>
        </p:nvSpPr>
        <p:spPr bwMode="auto">
          <a:xfrm>
            <a:off x="6248400" y="0"/>
            <a:ext cx="0" cy="6858000"/>
          </a:xfrm>
          <a:prstGeom prst="line">
            <a:avLst/>
          </a:prstGeom>
          <a:noFill/>
          <a:ln w="38100" cap="flat" cmpd="sng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 dirty="0"/>
          </a:p>
        </p:txBody>
      </p:sp>
      <p:sp>
        <p:nvSpPr>
          <p:cNvPr id="9" name="Přímá spojnice 8"/>
          <p:cNvSpPr>
            <a:spLocks noChangeShapeType="1"/>
          </p:cNvSpPr>
          <p:nvPr/>
        </p:nvSpPr>
        <p:spPr bwMode="auto">
          <a:xfrm>
            <a:off x="6192296" y="0"/>
            <a:ext cx="0" cy="6858000"/>
          </a:xfrm>
          <a:prstGeom prst="line">
            <a:avLst/>
          </a:prstGeom>
          <a:noFill/>
          <a:ln w="12700" cap="flat" cmpd="sng" algn="ctr">
            <a:solidFill>
              <a:schemeClr val="accent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 dirty="0"/>
          </a:p>
        </p:txBody>
      </p:sp>
      <p:sp>
        <p:nvSpPr>
          <p:cNvPr id="11" name="Přímá spojnice 10"/>
          <p:cNvSpPr>
            <a:spLocks noChangeShapeType="1"/>
          </p:cNvSpPr>
          <p:nvPr/>
        </p:nvSpPr>
        <p:spPr bwMode="auto">
          <a:xfrm>
            <a:off x="8991600" y="0"/>
            <a:ext cx="0" cy="6858000"/>
          </a:xfrm>
          <a:prstGeom prst="line">
            <a:avLst/>
          </a:prstGeom>
          <a:noFill/>
          <a:ln w="19050" cap="flat" cmpd="sng" algn="ctr">
            <a:solidFill>
              <a:schemeClr val="accent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2" name="Obdélník 11"/>
          <p:cNvSpPr/>
          <p:nvPr/>
        </p:nvSpPr>
        <p:spPr bwMode="auto">
          <a:xfrm>
            <a:off x="8839200" y="0"/>
            <a:ext cx="304800" cy="6858000"/>
          </a:xfrm>
          <a:prstGeom prst="rect">
            <a:avLst/>
          </a:prstGeom>
          <a:solidFill>
            <a:schemeClr val="accent1">
              <a:tint val="60000"/>
              <a:alpha val="87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3" name="Přímá spojnice 12"/>
          <p:cNvSpPr>
            <a:spLocks noChangeShapeType="1"/>
          </p:cNvSpPr>
          <p:nvPr/>
        </p:nvSpPr>
        <p:spPr bwMode="auto">
          <a:xfrm>
            <a:off x="8915400" y="0"/>
            <a:ext cx="0" cy="6858000"/>
          </a:xfrm>
          <a:prstGeom prst="line">
            <a:avLst/>
          </a:prstGeom>
          <a:noFill/>
          <a:ln w="9525" cap="flat" cmpd="sng" algn="ctr">
            <a:solidFill>
              <a:schemeClr val="accent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4" name="Ovál 13"/>
          <p:cNvSpPr/>
          <p:nvPr/>
        </p:nvSpPr>
        <p:spPr>
          <a:xfrm>
            <a:off x="8156448" y="5715000"/>
            <a:ext cx="548640" cy="548640"/>
          </a:xfrm>
          <a:prstGeom prst="ellipse">
            <a:avLst/>
          </a:prstGeom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18" name="Zástupný symbol pro obsah 17"/>
          <p:cNvSpPr>
            <a:spLocks noGrp="1"/>
          </p:cNvSpPr>
          <p:nvPr>
            <p:ph sz="quarter" idx="1"/>
          </p:nvPr>
        </p:nvSpPr>
        <p:spPr>
          <a:xfrm>
            <a:off x="304800" y="274320"/>
            <a:ext cx="5638800" cy="6327648"/>
          </a:xfrm>
        </p:spPr>
        <p:txBody>
          <a:bodyPr/>
          <a:lstStyle/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21" name="Zástupný symbol pro datum 20"/>
          <p:cNvSpPr>
            <a:spLocks noGrp="1"/>
          </p:cNvSpPr>
          <p:nvPr>
            <p:ph type="dt" sz="half" idx="14"/>
          </p:nvPr>
        </p:nvSpPr>
        <p:spPr/>
        <p:txBody>
          <a:bodyPr rtlCol="0"/>
          <a:lstStyle/>
          <a:p>
            <a:fld id="{71585F1A-F449-4349-A237-6F323C161610}" type="datetimeFigureOut">
              <a:rPr lang="cs-CZ" smtClean="0"/>
              <a:pPr/>
              <a:t>7.11.2013</a:t>
            </a:fld>
            <a:endParaRPr lang="cs-CZ"/>
          </a:p>
        </p:txBody>
      </p:sp>
      <p:sp>
        <p:nvSpPr>
          <p:cNvPr id="22" name="Zástupný symbol pro číslo snímku 21"/>
          <p:cNvSpPr>
            <a:spLocks noGrp="1"/>
          </p:cNvSpPr>
          <p:nvPr>
            <p:ph type="sldNum" sz="quarter" idx="15"/>
          </p:nvPr>
        </p:nvSpPr>
        <p:spPr/>
        <p:txBody>
          <a:bodyPr rtlCol="0"/>
          <a:lstStyle/>
          <a:p>
            <a:fld id="{2B3F16F7-93E4-4759-B66A-B387E12F63A7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23" name="Zástupný symbol pro zápatí 22"/>
          <p:cNvSpPr>
            <a:spLocks noGrp="1"/>
          </p:cNvSpPr>
          <p:nvPr>
            <p:ph type="ftr" sz="quarter" idx="16"/>
          </p:nvPr>
        </p:nvSpPr>
        <p:spPr/>
        <p:txBody>
          <a:bodyPr rtlCol="0"/>
          <a:lstStyle/>
          <a:p>
            <a:endParaRPr lang="cs-CZ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Přímá spojnice 8"/>
          <p:cNvSpPr>
            <a:spLocks noChangeShapeType="1"/>
          </p:cNvSpPr>
          <p:nvPr/>
        </p:nvSpPr>
        <p:spPr bwMode="auto">
          <a:xfrm>
            <a:off x="8763000" y="0"/>
            <a:ext cx="0" cy="6858000"/>
          </a:xfrm>
          <a:prstGeom prst="line">
            <a:avLst/>
          </a:prstGeom>
          <a:noFill/>
          <a:ln w="38100" cap="flat" cmpd="sng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3" name="Ovál 12"/>
          <p:cNvSpPr/>
          <p:nvPr/>
        </p:nvSpPr>
        <p:spPr>
          <a:xfrm>
            <a:off x="8156448" y="5715000"/>
            <a:ext cx="548640" cy="548640"/>
          </a:xfrm>
          <a:prstGeom prst="ellipse">
            <a:avLst/>
          </a:prstGeom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 rot="5400000">
            <a:off x="3350133" y="3200400"/>
            <a:ext cx="6309360" cy="457200"/>
          </a:xfrm>
        </p:spPr>
        <p:txBody>
          <a:bodyPr anchor="b"/>
          <a:lstStyle>
            <a:lvl1pPr algn="l">
              <a:buNone/>
              <a:defRPr sz="2000" b="1"/>
            </a:lvl1pPr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0" y="0"/>
            <a:ext cx="6172200" cy="6858000"/>
          </a:xfrm>
          <a:solidFill>
            <a:schemeClr val="bg2"/>
          </a:solidFill>
          <a:ln w="1270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/>
          <a:lstStyle>
            <a:lvl1pPr marL="0" indent="0">
              <a:buNone/>
              <a:defRPr sz="3200"/>
            </a:lvl1pPr>
          </a:lstStyle>
          <a:p>
            <a:pPr algn="ctr" eaLnBrk="1" latinLnBrk="0" hangingPunct="1">
              <a:buFontTx/>
              <a:buNone/>
            </a:pPr>
            <a:r>
              <a:rPr kumimoji="0" lang="cs-CZ" smtClean="0"/>
              <a:t>Kliknutím na ikonu přidáte obrázek.</a:t>
            </a:r>
            <a:endParaRPr kumimoji="0" lang="en-US" dirty="0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6765798" y="264795"/>
            <a:ext cx="1524000" cy="4956048"/>
          </a:xfrm>
        </p:spPr>
        <p:txBody>
          <a:bodyPr rot="0" spcFirstLastPara="0" vertOverflow="overflow" horzOverflow="overflow" vert="horz" wrap="square" lIns="91440" tIns="45720" rIns="91440" bIns="45720" numCol="1" spcCol="274320" rtlCol="0" fromWordArt="0" anchor="t" anchorCtr="0" forceAA="0" compatLnSpc="1">
            <a:normAutofit/>
          </a:bodyPr>
          <a:lstStyle>
            <a:lvl1pPr marL="0" indent="0">
              <a:spcBef>
                <a:spcPts val="100"/>
              </a:spcBef>
              <a:spcAft>
                <a:spcPts val="400"/>
              </a:spcAft>
              <a:buFontTx/>
              <a:buNone/>
              <a:defRPr sz="1200"/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</a:lstStyle>
          <a:p>
            <a:pPr lvl="0" eaLnBrk="1" latinLnBrk="0" hangingPunct="1"/>
            <a:r>
              <a:rPr kumimoji="0" lang="cs-CZ" smtClean="0"/>
              <a:t>Kliknutím lze upravit styly předlohy textu.</a:t>
            </a:r>
          </a:p>
        </p:txBody>
      </p:sp>
      <p:sp>
        <p:nvSpPr>
          <p:cNvPr id="10" name="Přímá spojnice 9"/>
          <p:cNvSpPr>
            <a:spLocks noChangeShapeType="1"/>
          </p:cNvSpPr>
          <p:nvPr/>
        </p:nvSpPr>
        <p:spPr bwMode="auto">
          <a:xfrm>
            <a:off x="8991600" y="0"/>
            <a:ext cx="0" cy="6858000"/>
          </a:xfrm>
          <a:prstGeom prst="line">
            <a:avLst/>
          </a:prstGeom>
          <a:noFill/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1" name="Obdélník 10"/>
          <p:cNvSpPr/>
          <p:nvPr/>
        </p:nvSpPr>
        <p:spPr bwMode="auto">
          <a:xfrm>
            <a:off x="8839200" y="0"/>
            <a:ext cx="304800" cy="6858000"/>
          </a:xfrm>
          <a:prstGeom prst="rect">
            <a:avLst/>
          </a:prstGeom>
          <a:solidFill>
            <a:schemeClr val="accent1">
              <a:tint val="60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2" name="Přímá spojnice 11"/>
          <p:cNvSpPr>
            <a:spLocks noChangeShapeType="1"/>
          </p:cNvSpPr>
          <p:nvPr/>
        </p:nvSpPr>
        <p:spPr bwMode="auto">
          <a:xfrm>
            <a:off x="8915400" y="0"/>
            <a:ext cx="0" cy="6858000"/>
          </a:xfrm>
          <a:prstGeom prst="line">
            <a:avLst/>
          </a:prstGeom>
          <a:noFill/>
          <a:ln w="9525" cap="flat" cmpd="sng" algn="ctr">
            <a:solidFill>
              <a:schemeClr val="accent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9" name="Přímá spojnice 18"/>
          <p:cNvSpPr>
            <a:spLocks noChangeShapeType="1"/>
          </p:cNvSpPr>
          <p:nvPr/>
        </p:nvSpPr>
        <p:spPr bwMode="auto">
          <a:xfrm>
            <a:off x="6248400" y="0"/>
            <a:ext cx="0" cy="6858000"/>
          </a:xfrm>
          <a:prstGeom prst="line">
            <a:avLst/>
          </a:prstGeom>
          <a:noFill/>
          <a:ln w="38100" cap="flat" cmpd="sng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 dirty="0"/>
          </a:p>
        </p:txBody>
      </p:sp>
      <p:sp>
        <p:nvSpPr>
          <p:cNvPr id="20" name="Přímá spojnice 19"/>
          <p:cNvSpPr>
            <a:spLocks noChangeShapeType="1"/>
          </p:cNvSpPr>
          <p:nvPr/>
        </p:nvSpPr>
        <p:spPr bwMode="auto">
          <a:xfrm>
            <a:off x="6192296" y="0"/>
            <a:ext cx="0" cy="6858000"/>
          </a:xfrm>
          <a:prstGeom prst="line">
            <a:avLst/>
          </a:prstGeom>
          <a:noFill/>
          <a:ln w="12700" cap="flat" cmpd="sng" algn="ctr">
            <a:solidFill>
              <a:schemeClr val="accent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 dirty="0"/>
          </a:p>
        </p:txBody>
      </p:sp>
      <p:sp>
        <p:nvSpPr>
          <p:cNvPr id="17" name="Zástupný symbol pro datum 16"/>
          <p:cNvSpPr>
            <a:spLocks noGrp="1"/>
          </p:cNvSpPr>
          <p:nvPr>
            <p:ph type="dt" sz="half" idx="10"/>
          </p:nvPr>
        </p:nvSpPr>
        <p:spPr/>
        <p:txBody>
          <a:bodyPr rtlCol="0"/>
          <a:lstStyle/>
          <a:p>
            <a:fld id="{71585F1A-F449-4349-A237-6F323C161610}" type="datetimeFigureOut">
              <a:rPr lang="cs-CZ" smtClean="0"/>
              <a:pPr/>
              <a:t>7.11.2013</a:t>
            </a:fld>
            <a:endParaRPr lang="cs-CZ"/>
          </a:p>
        </p:txBody>
      </p:sp>
      <p:sp>
        <p:nvSpPr>
          <p:cNvPr id="18" name="Zástupný symbol pro číslo snímku 17"/>
          <p:cNvSpPr>
            <a:spLocks noGrp="1"/>
          </p:cNvSpPr>
          <p:nvPr>
            <p:ph type="sldNum" sz="quarter" idx="11"/>
          </p:nvPr>
        </p:nvSpPr>
        <p:spPr/>
        <p:txBody>
          <a:bodyPr rtlCol="0"/>
          <a:lstStyle/>
          <a:p>
            <a:fld id="{2B3F16F7-93E4-4759-B66A-B387E12F63A7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21" name="Zástupný symbol pro zápatí 20"/>
          <p:cNvSpPr>
            <a:spLocks noGrp="1"/>
          </p:cNvSpPr>
          <p:nvPr>
            <p:ph type="ftr" sz="quarter" idx="12"/>
          </p:nvPr>
        </p:nvSpPr>
        <p:spPr/>
        <p:txBody>
          <a:bodyPr rtlCol="0"/>
          <a:lstStyle/>
          <a:p>
            <a:endParaRPr lang="cs-CZ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1585F1A-F449-4349-A237-6F323C161610}" type="datetimeFigureOut">
              <a:rPr lang="cs-CZ" smtClean="0"/>
              <a:pPr/>
              <a:t>7.11.2013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B3F16F7-93E4-4759-B66A-B387E12F63A7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629400" y="274639"/>
            <a:ext cx="1676400" cy="5851525"/>
          </a:xfrm>
        </p:spPr>
        <p:txBody>
          <a:bodyPr vert="eaVert"/>
          <a:lstStyle/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1585F1A-F449-4349-A237-6F323C161610}" type="datetimeFigureOut">
              <a:rPr lang="cs-CZ" smtClean="0"/>
              <a:pPr/>
              <a:t>7.11.2013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B3F16F7-93E4-4759-B66A-B387E12F63A7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" name="Přímá spojnice 15"/>
          <p:cNvSpPr>
            <a:spLocks noChangeShapeType="1"/>
          </p:cNvSpPr>
          <p:nvPr/>
        </p:nvSpPr>
        <p:spPr bwMode="auto">
          <a:xfrm>
            <a:off x="8763000" y="0"/>
            <a:ext cx="0" cy="6858000"/>
          </a:xfrm>
          <a:prstGeom prst="line">
            <a:avLst/>
          </a:prstGeom>
          <a:noFill/>
          <a:ln w="38100" cap="flat" cmpd="sng" algn="ctr">
            <a:solidFill>
              <a:schemeClr val="accent1">
                <a:tint val="60000"/>
                <a:alpha val="93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 dirty="0"/>
          </a:p>
        </p:txBody>
      </p:sp>
      <p:sp>
        <p:nvSpPr>
          <p:cNvPr id="22" name="Zástupný symbol pro nadpis 21"/>
          <p:cNvSpPr>
            <a:spLocks noGrp="1"/>
          </p:cNvSpPr>
          <p:nvPr>
            <p:ph type="title"/>
          </p:nvPr>
        </p:nvSpPr>
        <p:spPr>
          <a:xfrm>
            <a:off x="457200" y="274638"/>
            <a:ext cx="7467600" cy="1143000"/>
          </a:xfrm>
          <a:prstGeom prst="rect">
            <a:avLst/>
          </a:prstGeom>
        </p:spPr>
        <p:txBody>
          <a:bodyPr vert="horz" anchor="b">
            <a:normAutofit/>
          </a:bodyPr>
          <a:lstStyle/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13" name="Zástupný symbol pro text 1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7467600" cy="4873752"/>
          </a:xfrm>
          <a:prstGeom prst="rect">
            <a:avLst/>
          </a:prstGeom>
        </p:spPr>
        <p:txBody>
          <a:bodyPr vert="horz">
            <a:normAutofit/>
          </a:bodyPr>
          <a:lstStyle/>
          <a:p>
            <a:pPr lvl="0" eaLnBrk="1" latinLnBrk="0" hangingPunct="1"/>
            <a:r>
              <a:rPr kumimoji="0" lang="cs-CZ" smtClean="0"/>
              <a:t>Kliknutím lze upravit styly předlohy textu.</a:t>
            </a:r>
          </a:p>
          <a:p>
            <a:pPr lvl="1" eaLnBrk="1" latinLnBrk="0" hangingPunct="1"/>
            <a:r>
              <a:rPr kumimoji="0" lang="cs-CZ" smtClean="0"/>
              <a:t>Druhá úroveň</a:t>
            </a:r>
          </a:p>
          <a:p>
            <a:pPr lvl="2" eaLnBrk="1" latinLnBrk="0" hangingPunct="1"/>
            <a:r>
              <a:rPr kumimoji="0" lang="cs-CZ" smtClean="0"/>
              <a:t>Třetí úroveň</a:t>
            </a:r>
          </a:p>
          <a:p>
            <a:pPr lvl="3" eaLnBrk="1" latinLnBrk="0" hangingPunct="1"/>
            <a:r>
              <a:rPr kumimoji="0" lang="cs-CZ" smtClean="0"/>
              <a:t>Čtvrtá úroveň</a:t>
            </a:r>
          </a:p>
          <a:p>
            <a:pPr lvl="4" eaLnBrk="1" latinLnBrk="0" hangingPunct="1"/>
            <a:r>
              <a:rPr kumimoji="0" lang="cs-CZ" smtClean="0"/>
              <a:t>Pátá úroveň</a:t>
            </a:r>
            <a:endParaRPr kumimoji="0" lang="en-US"/>
          </a:p>
        </p:txBody>
      </p:sp>
      <p:sp>
        <p:nvSpPr>
          <p:cNvPr id="14" name="Zástupný symbol pro datum 13"/>
          <p:cNvSpPr>
            <a:spLocks noGrp="1"/>
          </p:cNvSpPr>
          <p:nvPr>
            <p:ph type="dt" sz="half" idx="2"/>
          </p:nvPr>
        </p:nvSpPr>
        <p:spPr>
          <a:xfrm rot="5400000">
            <a:off x="7589520" y="1081851"/>
            <a:ext cx="2011680" cy="384048"/>
          </a:xfrm>
          <a:prstGeom prst="rect">
            <a:avLst/>
          </a:prstGeom>
        </p:spPr>
        <p:txBody>
          <a:bodyPr vert="horz" anchor="ctr" anchorCtr="0"/>
          <a:lstStyle>
            <a:lvl1pPr algn="r" eaLnBrk="1" latinLnBrk="0" hangingPunct="1">
              <a:defRPr kumimoji="0" sz="1200">
                <a:solidFill>
                  <a:schemeClr val="tx2"/>
                </a:solidFill>
              </a:defRPr>
            </a:lvl1pPr>
          </a:lstStyle>
          <a:p>
            <a:fld id="{71585F1A-F449-4349-A237-6F323C161610}" type="datetimeFigureOut">
              <a:rPr lang="cs-CZ" smtClean="0"/>
              <a:pPr/>
              <a:t>7.11.2013</a:t>
            </a:fld>
            <a:endParaRPr lang="cs-CZ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3"/>
          </p:nvPr>
        </p:nvSpPr>
        <p:spPr>
          <a:xfrm rot="5400000">
            <a:off x="6990186" y="3737240"/>
            <a:ext cx="3200400" cy="365760"/>
          </a:xfrm>
          <a:prstGeom prst="rect">
            <a:avLst/>
          </a:prstGeom>
        </p:spPr>
        <p:txBody>
          <a:bodyPr vert="horz" anchor="ctr" anchorCtr="0"/>
          <a:lstStyle>
            <a:lvl1pPr algn="l" eaLnBrk="1" latinLnBrk="0" hangingPunct="1">
              <a:defRPr kumimoji="0" sz="1200">
                <a:solidFill>
                  <a:schemeClr val="tx2"/>
                </a:solidFill>
              </a:defRPr>
            </a:lvl1pPr>
          </a:lstStyle>
          <a:p>
            <a:endParaRPr lang="cs-CZ"/>
          </a:p>
        </p:txBody>
      </p:sp>
      <p:sp>
        <p:nvSpPr>
          <p:cNvPr id="7" name="Přímá spojnice 6"/>
          <p:cNvSpPr>
            <a:spLocks noChangeShapeType="1"/>
          </p:cNvSpPr>
          <p:nvPr/>
        </p:nvSpPr>
        <p:spPr bwMode="auto">
          <a:xfrm>
            <a:off x="76200" y="0"/>
            <a:ext cx="0" cy="6858000"/>
          </a:xfrm>
          <a:prstGeom prst="line">
            <a:avLst/>
          </a:prstGeom>
          <a:noFill/>
          <a:ln w="57150" cap="flat" cmpd="thickThin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9" name="Přímá spojnice 8"/>
          <p:cNvSpPr>
            <a:spLocks noChangeShapeType="1"/>
          </p:cNvSpPr>
          <p:nvPr/>
        </p:nvSpPr>
        <p:spPr bwMode="auto">
          <a:xfrm>
            <a:off x="8991600" y="0"/>
            <a:ext cx="0" cy="6858000"/>
          </a:xfrm>
          <a:prstGeom prst="line">
            <a:avLst/>
          </a:prstGeom>
          <a:noFill/>
          <a:ln w="19050" cap="flat" cmpd="sng" algn="ctr">
            <a:solidFill>
              <a:schemeClr val="accent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0" name="Obdélník 9"/>
          <p:cNvSpPr/>
          <p:nvPr/>
        </p:nvSpPr>
        <p:spPr bwMode="auto">
          <a:xfrm>
            <a:off x="8839200" y="0"/>
            <a:ext cx="304800" cy="6858000"/>
          </a:xfrm>
          <a:prstGeom prst="rect">
            <a:avLst/>
          </a:prstGeom>
          <a:solidFill>
            <a:schemeClr val="accent1">
              <a:tint val="60000"/>
              <a:alpha val="87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1" name="Přímá spojnice 10"/>
          <p:cNvSpPr>
            <a:spLocks noChangeShapeType="1"/>
          </p:cNvSpPr>
          <p:nvPr/>
        </p:nvSpPr>
        <p:spPr bwMode="auto">
          <a:xfrm>
            <a:off x="8915400" y="0"/>
            <a:ext cx="0" cy="6858000"/>
          </a:xfrm>
          <a:prstGeom prst="line">
            <a:avLst/>
          </a:prstGeom>
          <a:noFill/>
          <a:ln w="9525" cap="flat" cmpd="sng" algn="ctr">
            <a:solidFill>
              <a:schemeClr val="accent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2" name="Ovál 11"/>
          <p:cNvSpPr/>
          <p:nvPr/>
        </p:nvSpPr>
        <p:spPr>
          <a:xfrm>
            <a:off x="8156448" y="5715000"/>
            <a:ext cx="548640" cy="548640"/>
          </a:xfrm>
          <a:prstGeom prst="ellipse">
            <a:avLst/>
          </a:prstGeom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3" name="Zástupný symbol pro číslo snímku 22"/>
          <p:cNvSpPr>
            <a:spLocks noGrp="1"/>
          </p:cNvSpPr>
          <p:nvPr>
            <p:ph type="sldNum" sz="quarter" idx="4"/>
          </p:nvPr>
        </p:nvSpPr>
        <p:spPr>
          <a:xfrm>
            <a:off x="8129016" y="5734050"/>
            <a:ext cx="609600" cy="521208"/>
          </a:xfrm>
          <a:prstGeom prst="rect">
            <a:avLst/>
          </a:prstGeom>
        </p:spPr>
        <p:txBody>
          <a:bodyPr vert="horz" anchor="ctr"/>
          <a:lstStyle>
            <a:lvl1pPr algn="ctr" eaLnBrk="1" latinLnBrk="0" hangingPunct="1">
              <a:defRPr kumimoji="0" sz="1400" b="1">
                <a:solidFill>
                  <a:srgbClr val="FFFFFF"/>
                </a:solidFill>
              </a:defRPr>
            </a:lvl1pPr>
          </a:lstStyle>
          <a:p>
            <a:fld id="{2B3F16F7-93E4-4759-B66A-B387E12F63A7}" type="slidenum">
              <a:rPr lang="cs-CZ" smtClean="0"/>
              <a:pPr/>
              <a:t>‹#›</a:t>
            </a:fld>
            <a:endParaRPr lang="cs-CZ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l" rtl="0" eaLnBrk="1" latinLnBrk="0" hangingPunct="1">
        <a:spcBef>
          <a:spcPct val="0"/>
        </a:spcBef>
        <a:buNone/>
        <a:defRPr kumimoji="0" sz="3000" b="0" kern="1200" cap="small" baseline="0">
          <a:solidFill>
            <a:schemeClr val="tx2"/>
          </a:solidFill>
          <a:latin typeface="+mj-lt"/>
          <a:ea typeface="+mj-ea"/>
          <a:cs typeface="+mj-cs"/>
        </a:defRPr>
      </a:lvl1pPr>
    </p:titleStyle>
    <p:bodyStyle>
      <a:lvl1pPr marL="274320" indent="-274320" algn="l" rtl="0" eaLnBrk="1" latinLnBrk="0" hangingPunct="1">
        <a:spcBef>
          <a:spcPts val="600"/>
        </a:spcBef>
        <a:buClr>
          <a:schemeClr val="accent1"/>
        </a:buClr>
        <a:buSzPct val="70000"/>
        <a:buFont typeface="Wingdings"/>
        <a:buChar char=""/>
        <a:defRPr kumimoji="0" sz="2400" kern="1200">
          <a:solidFill>
            <a:schemeClr val="tx1"/>
          </a:solidFill>
          <a:latin typeface="+mn-lt"/>
          <a:ea typeface="+mn-ea"/>
          <a:cs typeface="+mn-cs"/>
        </a:defRPr>
      </a:lvl1pPr>
      <a:lvl2pPr marL="640080" indent="-274320" algn="l" rtl="0" eaLnBrk="1" latinLnBrk="0" hangingPunct="1">
        <a:spcBef>
          <a:spcPct val="20000"/>
        </a:spcBef>
        <a:buClr>
          <a:schemeClr val="accent1"/>
        </a:buClr>
        <a:buSzPct val="80000"/>
        <a:buFont typeface="Wingdings 2"/>
        <a:buChar char=""/>
        <a:defRPr kumimoji="0" sz="21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indent="-182880" algn="l" rtl="0" eaLnBrk="1" latinLnBrk="0" hangingPunct="1">
        <a:spcBef>
          <a:spcPct val="20000"/>
        </a:spcBef>
        <a:buClr>
          <a:schemeClr val="accent1">
            <a:shade val="75000"/>
          </a:schemeClr>
        </a:buClr>
        <a:buSzPct val="60000"/>
        <a:buFont typeface="Wingdings"/>
        <a:buChar char="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188720" indent="-182880" algn="l" rtl="0" eaLnBrk="1" latinLnBrk="0" hangingPunct="1">
        <a:spcBef>
          <a:spcPct val="20000"/>
        </a:spcBef>
        <a:buClr>
          <a:schemeClr val="accent1">
            <a:tint val="60000"/>
          </a:schemeClr>
        </a:buClr>
        <a:buSzPct val="60000"/>
        <a:buFont typeface="Wingdings"/>
        <a:buChar char="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463040" indent="-182880" algn="l" rtl="0" eaLnBrk="1" latinLnBrk="0" hangingPunct="1">
        <a:spcBef>
          <a:spcPct val="20000"/>
        </a:spcBef>
        <a:buClr>
          <a:schemeClr val="accent2">
            <a:tint val="60000"/>
          </a:schemeClr>
        </a:buClr>
        <a:buSzPct val="68000"/>
        <a:buFont typeface="Wingdings 2"/>
        <a:buChar char=""/>
        <a:defRPr kumimoji="0" sz="1600" kern="1200">
          <a:solidFill>
            <a:schemeClr val="tx1"/>
          </a:solidFill>
          <a:latin typeface="+mn-lt"/>
          <a:ea typeface="+mn-ea"/>
          <a:cs typeface="+mn-cs"/>
        </a:defRPr>
      </a:lvl5pPr>
      <a:lvl6pPr marL="1737360" indent="-182880" algn="l" rtl="0" eaLnBrk="1" latinLnBrk="0" hangingPunct="1">
        <a:spcBef>
          <a:spcPct val="20000"/>
        </a:spcBef>
        <a:buClr>
          <a:schemeClr val="accent1"/>
        </a:buClr>
        <a:buChar char="•"/>
        <a:defRPr kumimoji="0" sz="1600" kern="1200">
          <a:solidFill>
            <a:schemeClr val="tx2"/>
          </a:solidFill>
          <a:latin typeface="+mn-lt"/>
          <a:ea typeface="+mn-ea"/>
          <a:cs typeface="+mn-cs"/>
        </a:defRPr>
      </a:lvl6pPr>
      <a:lvl7pPr marL="2011680" indent="-182880" algn="l" rtl="0" eaLnBrk="1" latinLnBrk="0" hangingPunct="1">
        <a:spcBef>
          <a:spcPct val="20000"/>
        </a:spcBef>
        <a:buClr>
          <a:schemeClr val="accent1">
            <a:tint val="60000"/>
          </a:schemeClr>
        </a:buClr>
        <a:buSzPct val="60000"/>
        <a:buFont typeface="Wingdings"/>
        <a:buChar char=""/>
        <a:defRPr kumimoji="0" sz="1400" kern="1200" baseline="0">
          <a:solidFill>
            <a:schemeClr val="tx2"/>
          </a:solidFill>
          <a:latin typeface="+mn-lt"/>
          <a:ea typeface="+mn-ea"/>
          <a:cs typeface="+mn-cs"/>
        </a:defRPr>
      </a:lvl7pPr>
      <a:lvl8pPr marL="2286000" indent="-182880" algn="l" rtl="0" eaLnBrk="1" latinLnBrk="0" hangingPunct="1">
        <a:spcBef>
          <a:spcPct val="20000"/>
        </a:spcBef>
        <a:buClr>
          <a:schemeClr val="accent2"/>
        </a:buClr>
        <a:buChar char="•"/>
        <a:defRPr kumimoji="0" sz="1400" kern="1200" cap="small" baseline="0">
          <a:solidFill>
            <a:schemeClr val="tx2"/>
          </a:solidFill>
          <a:latin typeface="+mn-lt"/>
          <a:ea typeface="+mn-ea"/>
          <a:cs typeface="+mn-cs"/>
        </a:defRPr>
      </a:lvl8pPr>
      <a:lvl9pPr marL="2560320" indent="-182880" algn="l" rtl="0" eaLnBrk="1" latinLnBrk="0" hangingPunct="1">
        <a:spcBef>
          <a:spcPct val="20000"/>
        </a:spcBef>
        <a:buClr>
          <a:schemeClr val="accent1">
            <a:shade val="75000"/>
          </a:schemeClr>
        </a:buClr>
        <a:buChar char="•"/>
        <a:defRPr kumimoji="0" sz="1400" kern="1200" baseline="0">
          <a:solidFill>
            <a:schemeClr val="tx2"/>
          </a:solidFill>
          <a:latin typeface="+mn-lt"/>
          <a:ea typeface="+mn-ea"/>
          <a:cs typeface="+mn-cs"/>
        </a:defRPr>
      </a:lvl9pPr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hyperlink" Target="https://www.youtube.com/watch?v=V57lotnKGF8" TargetMode="External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hyperlink" Target="http://pixabay.com/cs/%C4%8Dervenec-amerika-americk%C3%A9-modr%C3%A1-16674/" TargetMode="External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7" name="Picture 3"/>
          <p:cNvPicPr>
            <a:picLocks noGrp="1" noChangeAspect="1" noChangeArrowheads="1"/>
          </p:cNvPicPr>
          <p:nvPr>
            <p:ph sz="quarter"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1763688" y="2348880"/>
            <a:ext cx="5733069" cy="338567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15616" y="332655"/>
            <a:ext cx="6894513" cy="150018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169245229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symbol pro obsah 2"/>
          <p:cNvSpPr>
            <a:spLocks noGrp="1"/>
          </p:cNvSpPr>
          <p:nvPr>
            <p:ph sz="quarter" idx="1"/>
          </p:nvPr>
        </p:nvSpPr>
        <p:spPr>
          <a:xfrm>
            <a:off x="457200" y="1700808"/>
            <a:ext cx="7467600" cy="4773144"/>
          </a:xfrm>
        </p:spPr>
        <p:txBody>
          <a:bodyPr/>
          <a:lstStyle/>
          <a:p>
            <a:r>
              <a:rPr lang="cs-CZ" b="1" u="sng" dirty="0"/>
              <a:t>Anotace</a:t>
            </a:r>
          </a:p>
          <a:p>
            <a:pPr>
              <a:lnSpc>
                <a:spcPct val="150000"/>
              </a:lnSpc>
            </a:pPr>
            <a:r>
              <a:rPr lang="cs-CZ" dirty="0"/>
              <a:t>Didaktický materiál je určen především žákům 4. ročníků maturujících z anglického jazyka. Prezentace obsahuje téma určené k ústní části maturitní zkoušky.</a:t>
            </a:r>
          </a:p>
          <a:p>
            <a:pPr>
              <a:lnSpc>
                <a:spcPct val="150000"/>
              </a:lnSpc>
            </a:pPr>
            <a:r>
              <a:rPr lang="cs-CZ" b="1" u="sng" dirty="0"/>
              <a:t>Očekávaný výstup:</a:t>
            </a:r>
          </a:p>
          <a:p>
            <a:pPr>
              <a:lnSpc>
                <a:spcPct val="150000"/>
              </a:lnSpc>
            </a:pPr>
            <a:r>
              <a:rPr lang="cs-CZ" dirty="0"/>
              <a:t>Studenti by měli být schopni aplikovat získané znalosti jak v jejich ústním, tak písemné projevu.</a:t>
            </a:r>
          </a:p>
          <a:p>
            <a:pPr>
              <a:lnSpc>
                <a:spcPct val="150000"/>
              </a:lnSpc>
              <a:buNone/>
            </a:pPr>
            <a:endParaRPr lang="cs-CZ" dirty="0"/>
          </a:p>
          <a:p>
            <a:endParaRPr lang="cs-CZ" dirty="0"/>
          </a:p>
        </p:txBody>
      </p:sp>
      <p:pic>
        <p:nvPicPr>
          <p:cNvPr id="4" name="Picture 2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49688" y="256781"/>
            <a:ext cx="6894513" cy="150018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252345631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Nadpis 3"/>
          <p:cNvSpPr>
            <a:spLocks noGrp="1"/>
          </p:cNvSpPr>
          <p:nvPr>
            <p:ph type="ctrTitle"/>
          </p:nvPr>
        </p:nvSpPr>
        <p:spPr>
          <a:xfrm>
            <a:off x="2483768" y="4005064"/>
            <a:ext cx="6172200" cy="1102274"/>
          </a:xfrm>
        </p:spPr>
        <p:txBody>
          <a:bodyPr/>
          <a:lstStyle/>
          <a:p>
            <a:r>
              <a:rPr lang="cs-CZ" dirty="0" smtClean="0"/>
              <a:t>HISTORY OF THE USA</a:t>
            </a:r>
            <a:endParaRPr lang="cs-CZ" dirty="0"/>
          </a:p>
        </p:txBody>
      </p:sp>
      <p:pic>
        <p:nvPicPr>
          <p:cNvPr id="3" name="Obrázek 2" descr="july-16674_640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3203848" y="1844824"/>
            <a:ext cx="2808312" cy="1869282"/>
          </a:xfrm>
          <a:prstGeom prst="rect">
            <a:avLst/>
          </a:prstGeom>
          <a:effectLst>
            <a:outerShdw blurRad="50800" dist="38100" dir="2700000" algn="tl" rotWithShape="0">
              <a:prstClr val="black">
                <a:alpha val="40000"/>
              </a:prstClr>
            </a:outerShdw>
            <a:softEdge rad="63500"/>
          </a:effectLst>
        </p:spPr>
      </p:pic>
    </p:spTree>
    <p:extLst>
      <p:ext uri="{BB962C8B-B14F-4D97-AF65-F5344CB8AC3E}">
        <p14:creationId xmlns:p14="http://schemas.microsoft.com/office/powerpoint/2010/main" val="271139958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CONTENT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sz="quarter" idx="1"/>
          </p:nvPr>
        </p:nvSpPr>
        <p:spPr/>
        <p:txBody>
          <a:bodyPr/>
          <a:lstStyle/>
          <a:p>
            <a:pPr>
              <a:lnSpc>
                <a:spcPct val="150000"/>
              </a:lnSpc>
            </a:pPr>
            <a:r>
              <a:rPr lang="cs-CZ" dirty="0" smtClean="0"/>
              <a:t>IN THE BEGINNING</a:t>
            </a:r>
          </a:p>
          <a:p>
            <a:pPr>
              <a:lnSpc>
                <a:spcPct val="150000"/>
              </a:lnSpc>
            </a:pPr>
            <a:r>
              <a:rPr lang="cs-CZ" dirty="0" smtClean="0"/>
              <a:t>THE PILGRIMS FATHERS</a:t>
            </a:r>
          </a:p>
          <a:p>
            <a:pPr>
              <a:lnSpc>
                <a:spcPct val="150000"/>
              </a:lnSpc>
            </a:pPr>
            <a:r>
              <a:rPr lang="cs-CZ" dirty="0" smtClean="0"/>
              <a:t>THE WAR OF INDEPENDENCE</a:t>
            </a:r>
          </a:p>
          <a:p>
            <a:pPr>
              <a:lnSpc>
                <a:spcPct val="150000"/>
              </a:lnSpc>
            </a:pPr>
            <a:r>
              <a:rPr lang="cs-CZ" dirty="0" smtClean="0"/>
              <a:t>THE CIVIL WAR</a:t>
            </a:r>
          </a:p>
          <a:p>
            <a:pPr>
              <a:lnSpc>
                <a:spcPct val="150000"/>
              </a:lnSpc>
            </a:pPr>
            <a:r>
              <a:rPr lang="cs-CZ" dirty="0" smtClean="0"/>
              <a:t>MARTIN LUTHER KING</a:t>
            </a:r>
          </a:p>
          <a:p>
            <a:pPr>
              <a:lnSpc>
                <a:spcPct val="150000"/>
              </a:lnSpc>
            </a:pPr>
            <a:r>
              <a:rPr lang="cs-CZ" dirty="0" smtClean="0"/>
              <a:t>RESOURCES</a:t>
            </a:r>
          </a:p>
          <a:p>
            <a:pPr>
              <a:lnSpc>
                <a:spcPct val="150000"/>
              </a:lnSpc>
            </a:pP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168186316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IN THE BEGINNING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sz="quarter" idx="1"/>
          </p:nvPr>
        </p:nvSpPr>
        <p:spPr>
          <a:xfrm>
            <a:off x="457200" y="1600200"/>
            <a:ext cx="7499176" cy="4873752"/>
          </a:xfrm>
        </p:spPr>
        <p:txBody>
          <a:bodyPr>
            <a:normAutofit/>
          </a:bodyPr>
          <a:lstStyle/>
          <a:p>
            <a:pPr>
              <a:lnSpc>
                <a:spcPct val="150000"/>
              </a:lnSpc>
            </a:pPr>
            <a:r>
              <a:rPr lang="cs-CZ" dirty="0" smtClean="0"/>
              <a:t>“</a:t>
            </a:r>
            <a:r>
              <a:rPr lang="cs-CZ" dirty="0" err="1" smtClean="0"/>
              <a:t>Indians</a:t>
            </a:r>
            <a:r>
              <a:rPr lang="cs-CZ" dirty="0" smtClean="0"/>
              <a:t>“ - The </a:t>
            </a:r>
            <a:r>
              <a:rPr lang="cs-CZ" dirty="0" err="1" smtClean="0"/>
              <a:t>original</a:t>
            </a:r>
            <a:r>
              <a:rPr lang="cs-CZ" dirty="0" smtClean="0"/>
              <a:t> </a:t>
            </a:r>
            <a:r>
              <a:rPr lang="cs-CZ" dirty="0" err="1" smtClean="0"/>
              <a:t>inhabitants</a:t>
            </a:r>
            <a:r>
              <a:rPr lang="cs-CZ" dirty="0" smtClean="0"/>
              <a:t> </a:t>
            </a:r>
          </a:p>
          <a:p>
            <a:pPr lvl="1">
              <a:lnSpc>
                <a:spcPct val="150000"/>
              </a:lnSpc>
            </a:pPr>
            <a:r>
              <a:rPr lang="cs-CZ" dirty="0" err="1" smtClean="0"/>
              <a:t>They</a:t>
            </a:r>
            <a:r>
              <a:rPr lang="cs-CZ" dirty="0" smtClean="0"/>
              <a:t> </a:t>
            </a:r>
            <a:r>
              <a:rPr lang="cs-CZ" dirty="0" err="1" smtClean="0"/>
              <a:t>came</a:t>
            </a:r>
            <a:r>
              <a:rPr lang="cs-CZ" dirty="0" smtClean="0"/>
              <a:t> </a:t>
            </a:r>
            <a:r>
              <a:rPr lang="cs-CZ" dirty="0" err="1" smtClean="0"/>
              <a:t>from</a:t>
            </a:r>
            <a:r>
              <a:rPr lang="cs-CZ" dirty="0" smtClean="0"/>
              <a:t> </a:t>
            </a:r>
            <a:r>
              <a:rPr lang="cs-CZ" dirty="0" err="1" smtClean="0"/>
              <a:t>Asia</a:t>
            </a:r>
            <a:endParaRPr lang="cs-CZ" dirty="0" smtClean="0"/>
          </a:p>
          <a:p>
            <a:pPr>
              <a:lnSpc>
                <a:spcPct val="150000"/>
              </a:lnSpc>
            </a:pPr>
            <a:r>
              <a:rPr lang="en-US" dirty="0" smtClean="0"/>
              <a:t>Probably the first Europeans in America were Vikings in 10</a:t>
            </a:r>
            <a:r>
              <a:rPr lang="en-US" baseline="30000" dirty="0" smtClean="0"/>
              <a:t>th</a:t>
            </a:r>
            <a:r>
              <a:rPr lang="en-US" dirty="0" smtClean="0"/>
              <a:t> century</a:t>
            </a:r>
            <a:endParaRPr lang="cs-CZ" dirty="0" smtClean="0"/>
          </a:p>
          <a:p>
            <a:pPr>
              <a:lnSpc>
                <a:spcPct val="150000"/>
              </a:lnSpc>
            </a:pPr>
            <a:r>
              <a:rPr lang="cs-CZ" dirty="0" err="1" smtClean="0"/>
              <a:t>America</a:t>
            </a:r>
            <a:r>
              <a:rPr lang="cs-CZ" dirty="0" smtClean="0"/>
              <a:t> </a:t>
            </a:r>
            <a:r>
              <a:rPr lang="cs-CZ" dirty="0" err="1" smtClean="0"/>
              <a:t>was</a:t>
            </a:r>
            <a:r>
              <a:rPr lang="cs-CZ" dirty="0" smtClean="0"/>
              <a:t> </a:t>
            </a:r>
            <a:r>
              <a:rPr lang="cs-CZ" dirty="0" err="1" smtClean="0"/>
              <a:t>officialy</a:t>
            </a:r>
            <a:r>
              <a:rPr lang="cs-CZ" dirty="0" smtClean="0"/>
              <a:t> </a:t>
            </a:r>
            <a:r>
              <a:rPr lang="cs-CZ" dirty="0" err="1" smtClean="0"/>
              <a:t>discovered</a:t>
            </a:r>
            <a:r>
              <a:rPr lang="cs-CZ" dirty="0" smtClean="0"/>
              <a:t> by </a:t>
            </a:r>
            <a:r>
              <a:rPr lang="cs-CZ" dirty="0" err="1" smtClean="0"/>
              <a:t>Christopher</a:t>
            </a:r>
            <a:r>
              <a:rPr lang="cs-CZ" dirty="0" smtClean="0"/>
              <a:t> </a:t>
            </a:r>
            <a:r>
              <a:rPr lang="cs-CZ" dirty="0" err="1" smtClean="0"/>
              <a:t>Columbus</a:t>
            </a:r>
            <a:r>
              <a:rPr lang="cs-CZ" dirty="0" smtClean="0"/>
              <a:t> in 1492</a:t>
            </a:r>
          </a:p>
          <a:p>
            <a:pPr lvl="1">
              <a:lnSpc>
                <a:spcPct val="150000"/>
              </a:lnSpc>
            </a:pPr>
            <a:r>
              <a:rPr lang="cs-CZ" dirty="0" smtClean="0"/>
              <a:t>He </a:t>
            </a:r>
            <a:r>
              <a:rPr lang="cs-CZ" dirty="0" err="1" smtClean="0"/>
              <a:t>called</a:t>
            </a:r>
            <a:r>
              <a:rPr lang="cs-CZ" dirty="0" smtClean="0"/>
              <a:t> </a:t>
            </a:r>
            <a:r>
              <a:rPr lang="cs-CZ" dirty="0" err="1" smtClean="0"/>
              <a:t>Native</a:t>
            </a:r>
            <a:r>
              <a:rPr lang="cs-CZ" dirty="0" smtClean="0"/>
              <a:t> </a:t>
            </a:r>
            <a:r>
              <a:rPr lang="cs-CZ" dirty="0" err="1" smtClean="0"/>
              <a:t>Americans</a:t>
            </a:r>
            <a:r>
              <a:rPr lang="cs-CZ" dirty="0" smtClean="0"/>
              <a:t> </a:t>
            </a:r>
            <a:r>
              <a:rPr lang="cs-CZ" dirty="0" err="1" smtClean="0"/>
              <a:t>Indians</a:t>
            </a:r>
            <a:r>
              <a:rPr lang="cs-CZ" dirty="0" smtClean="0"/>
              <a:t> </a:t>
            </a:r>
            <a:r>
              <a:rPr lang="cs-CZ" dirty="0" err="1" smtClean="0"/>
              <a:t>becaouse</a:t>
            </a:r>
            <a:r>
              <a:rPr lang="cs-CZ" dirty="0" smtClean="0"/>
              <a:t> he </a:t>
            </a:r>
            <a:r>
              <a:rPr lang="cs-CZ" dirty="0" err="1" smtClean="0"/>
              <a:t>thought</a:t>
            </a:r>
            <a:r>
              <a:rPr lang="cs-CZ" dirty="0" smtClean="0"/>
              <a:t> </a:t>
            </a:r>
            <a:r>
              <a:rPr lang="cs-CZ" dirty="0" err="1" smtClean="0"/>
              <a:t>that</a:t>
            </a:r>
            <a:r>
              <a:rPr lang="cs-CZ" dirty="0" smtClean="0"/>
              <a:t> he had </a:t>
            </a:r>
            <a:r>
              <a:rPr lang="cs-CZ" dirty="0" err="1" smtClean="0"/>
              <a:t>reached</a:t>
            </a:r>
            <a:r>
              <a:rPr lang="cs-CZ" dirty="0" smtClean="0"/>
              <a:t> India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372498701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IN THE BEGINNING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sz="quarter" idx="1"/>
          </p:nvPr>
        </p:nvSpPr>
        <p:spPr>
          <a:xfrm>
            <a:off x="457200" y="1600200"/>
            <a:ext cx="7571184" cy="4873752"/>
          </a:xfrm>
        </p:spPr>
        <p:txBody>
          <a:bodyPr/>
          <a:lstStyle/>
          <a:p>
            <a:pPr>
              <a:lnSpc>
                <a:spcPct val="150000"/>
              </a:lnSpc>
            </a:pPr>
            <a:r>
              <a:rPr lang="en-US" dirty="0" smtClean="0"/>
              <a:t>America was named after an Italian businessman </a:t>
            </a:r>
            <a:r>
              <a:rPr lang="en-US" dirty="0" err="1" smtClean="0"/>
              <a:t>Amerigo</a:t>
            </a:r>
            <a:r>
              <a:rPr lang="en-US" dirty="0" smtClean="0"/>
              <a:t> </a:t>
            </a:r>
            <a:r>
              <a:rPr lang="en-US" dirty="0" err="1" smtClean="0"/>
              <a:t>Vespuci</a:t>
            </a:r>
            <a:endParaRPr lang="en-US" dirty="0" smtClean="0"/>
          </a:p>
          <a:p>
            <a:pPr>
              <a:lnSpc>
                <a:spcPct val="150000"/>
              </a:lnSpc>
            </a:pPr>
            <a:r>
              <a:rPr lang="en-US" dirty="0" smtClean="0"/>
              <a:t>The first English colony was founded in Virginia in 1607</a:t>
            </a:r>
            <a:endParaRPr lang="cs-CZ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THE PILGRIMS FATHERS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sz="quarter" idx="1"/>
          </p:nvPr>
        </p:nvSpPr>
        <p:spPr>
          <a:xfrm>
            <a:off x="457200" y="1600200"/>
            <a:ext cx="8147248" cy="4873752"/>
          </a:xfrm>
        </p:spPr>
        <p:txBody>
          <a:bodyPr>
            <a:normAutofit/>
          </a:bodyPr>
          <a:lstStyle/>
          <a:p>
            <a:pPr>
              <a:lnSpc>
                <a:spcPct val="150000"/>
              </a:lnSpc>
            </a:pPr>
            <a:r>
              <a:rPr lang="cs-CZ" dirty="0" err="1" smtClean="0"/>
              <a:t>People</a:t>
            </a:r>
            <a:r>
              <a:rPr lang="cs-CZ" dirty="0" smtClean="0"/>
              <a:t> </a:t>
            </a:r>
            <a:r>
              <a:rPr lang="cs-CZ" dirty="0" err="1" smtClean="0"/>
              <a:t>who</a:t>
            </a:r>
            <a:r>
              <a:rPr lang="cs-CZ" dirty="0" smtClean="0"/>
              <a:t> had </a:t>
            </a:r>
            <a:r>
              <a:rPr lang="cs-CZ" dirty="0" err="1" smtClean="0"/>
              <a:t>strong</a:t>
            </a:r>
            <a:r>
              <a:rPr lang="cs-CZ" dirty="0" smtClean="0"/>
              <a:t> </a:t>
            </a:r>
            <a:r>
              <a:rPr lang="cs-CZ" dirty="0" err="1" smtClean="0"/>
              <a:t>ideas</a:t>
            </a:r>
            <a:r>
              <a:rPr lang="cs-CZ" dirty="0" smtClean="0"/>
              <a:t> </a:t>
            </a:r>
            <a:r>
              <a:rPr lang="cs-CZ" dirty="0" err="1" smtClean="0"/>
              <a:t>about</a:t>
            </a:r>
            <a:r>
              <a:rPr lang="cs-CZ" dirty="0" smtClean="0"/>
              <a:t> religion</a:t>
            </a:r>
          </a:p>
          <a:p>
            <a:pPr>
              <a:lnSpc>
                <a:spcPct val="150000"/>
              </a:lnSpc>
            </a:pPr>
            <a:r>
              <a:rPr lang="cs-CZ" dirty="0" err="1" smtClean="0"/>
              <a:t>They</a:t>
            </a:r>
            <a:r>
              <a:rPr lang="cs-CZ" dirty="0" smtClean="0"/>
              <a:t> </a:t>
            </a:r>
            <a:r>
              <a:rPr lang="cs-CZ" dirty="0" err="1" smtClean="0"/>
              <a:t>did</a:t>
            </a:r>
            <a:r>
              <a:rPr lang="cs-CZ" dirty="0" smtClean="0"/>
              <a:t> not </a:t>
            </a:r>
            <a:r>
              <a:rPr lang="cs-CZ" dirty="0" err="1" smtClean="0"/>
              <a:t>want</a:t>
            </a:r>
            <a:r>
              <a:rPr lang="cs-CZ" dirty="0" smtClean="0"/>
              <a:t> to live in </a:t>
            </a:r>
            <a:r>
              <a:rPr lang="cs-CZ" dirty="0" err="1" smtClean="0"/>
              <a:t>England</a:t>
            </a:r>
            <a:r>
              <a:rPr lang="cs-CZ" dirty="0" smtClean="0"/>
              <a:t> </a:t>
            </a:r>
            <a:r>
              <a:rPr lang="cs-CZ" dirty="0" err="1" smtClean="0"/>
              <a:t>because</a:t>
            </a:r>
            <a:r>
              <a:rPr lang="cs-CZ" dirty="0" smtClean="0"/>
              <a:t> </a:t>
            </a:r>
            <a:r>
              <a:rPr lang="cs-CZ" dirty="0" err="1" smtClean="0"/>
              <a:t>they</a:t>
            </a:r>
            <a:r>
              <a:rPr lang="cs-CZ" dirty="0" smtClean="0"/>
              <a:t>   </a:t>
            </a:r>
            <a:r>
              <a:rPr lang="cs-CZ" dirty="0" err="1" smtClean="0"/>
              <a:t>did</a:t>
            </a:r>
            <a:r>
              <a:rPr lang="cs-CZ" dirty="0" smtClean="0"/>
              <a:t> not </a:t>
            </a:r>
            <a:r>
              <a:rPr lang="cs-CZ" dirty="0" err="1" smtClean="0"/>
              <a:t>agree</a:t>
            </a:r>
            <a:r>
              <a:rPr lang="cs-CZ" dirty="0" smtClean="0"/>
              <a:t> </a:t>
            </a:r>
            <a:r>
              <a:rPr lang="cs-CZ" dirty="0" err="1" smtClean="0"/>
              <a:t>with</a:t>
            </a:r>
            <a:r>
              <a:rPr lang="cs-CZ" dirty="0" smtClean="0"/>
              <a:t> the </a:t>
            </a:r>
            <a:r>
              <a:rPr lang="cs-CZ" dirty="0" err="1" smtClean="0"/>
              <a:t>English</a:t>
            </a:r>
            <a:r>
              <a:rPr lang="cs-CZ" dirty="0" smtClean="0"/>
              <a:t> </a:t>
            </a:r>
            <a:r>
              <a:rPr lang="cs-CZ" dirty="0" err="1" smtClean="0"/>
              <a:t>church</a:t>
            </a:r>
            <a:endParaRPr lang="cs-CZ" dirty="0" smtClean="0"/>
          </a:p>
          <a:p>
            <a:pPr>
              <a:lnSpc>
                <a:spcPct val="150000"/>
              </a:lnSpc>
            </a:pPr>
            <a:r>
              <a:rPr lang="cs-CZ" dirty="0" err="1" smtClean="0"/>
              <a:t>They</a:t>
            </a:r>
            <a:r>
              <a:rPr lang="cs-CZ" dirty="0" smtClean="0"/>
              <a:t> </a:t>
            </a:r>
            <a:r>
              <a:rPr lang="cs-CZ" dirty="0" err="1" smtClean="0"/>
              <a:t>sailed</a:t>
            </a:r>
            <a:r>
              <a:rPr lang="cs-CZ" dirty="0" smtClean="0"/>
              <a:t> to America in a </a:t>
            </a:r>
            <a:r>
              <a:rPr lang="cs-CZ" dirty="0" err="1" smtClean="0"/>
              <a:t>ship</a:t>
            </a:r>
            <a:r>
              <a:rPr lang="cs-CZ" dirty="0" smtClean="0"/>
              <a:t> </a:t>
            </a:r>
            <a:r>
              <a:rPr lang="cs-CZ" dirty="0" err="1" smtClean="0"/>
              <a:t>called</a:t>
            </a:r>
            <a:r>
              <a:rPr lang="cs-CZ" dirty="0" smtClean="0"/>
              <a:t> </a:t>
            </a:r>
            <a:r>
              <a:rPr lang="cs-CZ" dirty="0" err="1" smtClean="0"/>
              <a:t>the</a:t>
            </a:r>
            <a:r>
              <a:rPr lang="cs-CZ" dirty="0" smtClean="0"/>
              <a:t> </a:t>
            </a:r>
            <a:r>
              <a:rPr lang="cs-CZ" dirty="0" err="1" smtClean="0"/>
              <a:t>Mayflower</a:t>
            </a:r>
            <a:endParaRPr lang="cs-CZ" dirty="0" smtClean="0"/>
          </a:p>
          <a:p>
            <a:pPr>
              <a:lnSpc>
                <a:spcPct val="150000"/>
              </a:lnSpc>
            </a:pPr>
            <a:r>
              <a:rPr lang="cs-CZ" dirty="0" err="1" smtClean="0"/>
              <a:t>They</a:t>
            </a:r>
            <a:r>
              <a:rPr lang="cs-CZ" dirty="0" smtClean="0"/>
              <a:t> </a:t>
            </a:r>
            <a:r>
              <a:rPr lang="cs-CZ" dirty="0" err="1" smtClean="0"/>
              <a:t>landed</a:t>
            </a:r>
            <a:r>
              <a:rPr lang="cs-CZ" dirty="0" smtClean="0"/>
              <a:t> </a:t>
            </a:r>
            <a:r>
              <a:rPr lang="cs-CZ" dirty="0" err="1" smtClean="0"/>
              <a:t>at</a:t>
            </a:r>
            <a:r>
              <a:rPr lang="cs-CZ" dirty="0" smtClean="0"/>
              <a:t> place </a:t>
            </a:r>
            <a:r>
              <a:rPr lang="cs-CZ" dirty="0" err="1" smtClean="0"/>
              <a:t>they</a:t>
            </a:r>
            <a:r>
              <a:rPr lang="cs-CZ" dirty="0" smtClean="0"/>
              <a:t> </a:t>
            </a:r>
            <a:r>
              <a:rPr lang="cs-CZ" dirty="0" err="1" smtClean="0"/>
              <a:t>called</a:t>
            </a:r>
            <a:r>
              <a:rPr lang="cs-CZ" dirty="0" smtClean="0"/>
              <a:t> Plymouth</a:t>
            </a:r>
          </a:p>
          <a:p>
            <a:pPr>
              <a:buNone/>
            </a:pPr>
            <a:endParaRPr lang="cs-CZ" dirty="0" smtClean="0"/>
          </a:p>
          <a:p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47714104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THE PILGRIMS FATHERS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sz="quarter" idx="1"/>
          </p:nvPr>
        </p:nvSpPr>
        <p:spPr>
          <a:xfrm>
            <a:off x="457200" y="1579584"/>
            <a:ext cx="7787208" cy="4873752"/>
          </a:xfrm>
        </p:spPr>
        <p:txBody>
          <a:bodyPr/>
          <a:lstStyle/>
          <a:p>
            <a:pPr>
              <a:lnSpc>
                <a:spcPct val="150000"/>
              </a:lnSpc>
            </a:pPr>
            <a:r>
              <a:rPr lang="cs-CZ" dirty="0" err="1" smtClean="0"/>
              <a:t>They</a:t>
            </a:r>
            <a:r>
              <a:rPr lang="cs-CZ" dirty="0" smtClean="0"/>
              <a:t> </a:t>
            </a:r>
            <a:r>
              <a:rPr lang="cs-CZ" dirty="0" err="1" smtClean="0"/>
              <a:t>were</a:t>
            </a:r>
            <a:r>
              <a:rPr lang="cs-CZ" dirty="0" smtClean="0"/>
              <a:t> </a:t>
            </a:r>
            <a:r>
              <a:rPr lang="cs-CZ" dirty="0" err="1" smtClean="0"/>
              <a:t>hungry</a:t>
            </a:r>
            <a:r>
              <a:rPr lang="cs-CZ" dirty="0" smtClean="0"/>
              <a:t> </a:t>
            </a:r>
            <a:r>
              <a:rPr lang="cs-CZ" dirty="0" err="1" smtClean="0"/>
              <a:t>and</a:t>
            </a:r>
            <a:r>
              <a:rPr lang="cs-CZ" dirty="0" smtClean="0"/>
              <a:t> </a:t>
            </a:r>
            <a:r>
              <a:rPr lang="cs-CZ" dirty="0" err="1" smtClean="0"/>
              <a:t>often</a:t>
            </a:r>
            <a:r>
              <a:rPr lang="cs-CZ" dirty="0" smtClean="0"/>
              <a:t> </a:t>
            </a:r>
            <a:r>
              <a:rPr lang="cs-CZ" dirty="0" err="1" smtClean="0"/>
              <a:t>ill</a:t>
            </a:r>
            <a:endParaRPr lang="cs-CZ" dirty="0" smtClean="0"/>
          </a:p>
          <a:p>
            <a:pPr lvl="1">
              <a:lnSpc>
                <a:spcPct val="150000"/>
              </a:lnSpc>
            </a:pPr>
            <a:r>
              <a:rPr lang="cs-CZ" dirty="0" err="1" smtClean="0"/>
              <a:t>Some</a:t>
            </a:r>
            <a:r>
              <a:rPr lang="cs-CZ" dirty="0" smtClean="0"/>
              <a:t> of the </a:t>
            </a:r>
            <a:r>
              <a:rPr lang="cs-CZ" dirty="0" err="1" smtClean="0"/>
              <a:t>Native</a:t>
            </a:r>
            <a:r>
              <a:rPr lang="cs-CZ" dirty="0" smtClean="0"/>
              <a:t> </a:t>
            </a:r>
            <a:r>
              <a:rPr lang="cs-CZ" dirty="0" err="1" smtClean="0"/>
              <a:t>Americans</a:t>
            </a:r>
            <a:r>
              <a:rPr lang="cs-CZ" dirty="0" smtClean="0"/>
              <a:t> help </a:t>
            </a:r>
            <a:r>
              <a:rPr lang="cs-CZ" dirty="0" err="1" smtClean="0"/>
              <a:t>them</a:t>
            </a:r>
            <a:r>
              <a:rPr lang="cs-CZ" dirty="0" smtClean="0"/>
              <a:t> </a:t>
            </a:r>
            <a:r>
              <a:rPr lang="cs-CZ" dirty="0" err="1" smtClean="0"/>
              <a:t>and</a:t>
            </a:r>
            <a:r>
              <a:rPr lang="cs-CZ" dirty="0" smtClean="0"/>
              <a:t> </a:t>
            </a:r>
            <a:r>
              <a:rPr lang="cs-CZ" dirty="0" err="1" smtClean="0"/>
              <a:t>showed</a:t>
            </a:r>
            <a:r>
              <a:rPr lang="cs-CZ" dirty="0" smtClean="0"/>
              <a:t> </a:t>
            </a:r>
            <a:r>
              <a:rPr lang="cs-CZ" dirty="0" err="1" smtClean="0"/>
              <a:t>Pilgrims</a:t>
            </a:r>
            <a:r>
              <a:rPr lang="cs-CZ" dirty="0" smtClean="0"/>
              <a:t> </a:t>
            </a:r>
            <a:r>
              <a:rPr lang="cs-CZ" dirty="0" err="1" smtClean="0"/>
              <a:t>how</a:t>
            </a:r>
            <a:r>
              <a:rPr lang="cs-CZ" dirty="0" smtClean="0"/>
              <a:t> to </a:t>
            </a:r>
            <a:r>
              <a:rPr lang="cs-CZ" dirty="0" err="1" smtClean="0"/>
              <a:t>hunt</a:t>
            </a:r>
            <a:r>
              <a:rPr lang="cs-CZ" dirty="0" smtClean="0"/>
              <a:t> </a:t>
            </a:r>
            <a:r>
              <a:rPr lang="cs-CZ" dirty="0" err="1" smtClean="0"/>
              <a:t>and</a:t>
            </a:r>
            <a:r>
              <a:rPr lang="cs-CZ" dirty="0" smtClean="0"/>
              <a:t> </a:t>
            </a:r>
            <a:r>
              <a:rPr lang="cs-CZ" dirty="0" err="1" smtClean="0"/>
              <a:t>grow</a:t>
            </a:r>
            <a:r>
              <a:rPr lang="cs-CZ" dirty="0" smtClean="0"/>
              <a:t> </a:t>
            </a:r>
            <a:r>
              <a:rPr lang="cs-CZ" dirty="0" err="1" smtClean="0"/>
              <a:t>corn</a:t>
            </a:r>
            <a:endParaRPr lang="cs-CZ" dirty="0" smtClean="0"/>
          </a:p>
          <a:p>
            <a:pPr>
              <a:lnSpc>
                <a:spcPct val="150000"/>
              </a:lnSpc>
            </a:pPr>
            <a:r>
              <a:rPr lang="cs-CZ" dirty="0" smtClean="0"/>
              <a:t>In 1621 </a:t>
            </a:r>
            <a:r>
              <a:rPr lang="cs-CZ" dirty="0" err="1" smtClean="0"/>
              <a:t>Pilgrims</a:t>
            </a:r>
            <a:r>
              <a:rPr lang="cs-CZ" dirty="0" smtClean="0"/>
              <a:t> </a:t>
            </a:r>
            <a:r>
              <a:rPr lang="cs-CZ" dirty="0" err="1" smtClean="0"/>
              <a:t>celebrated</a:t>
            </a:r>
            <a:r>
              <a:rPr lang="cs-CZ" dirty="0" smtClean="0"/>
              <a:t> </a:t>
            </a:r>
            <a:r>
              <a:rPr lang="cs-CZ" dirty="0" err="1" smtClean="0"/>
              <a:t>their</a:t>
            </a:r>
            <a:r>
              <a:rPr lang="cs-CZ" dirty="0" smtClean="0"/>
              <a:t> </a:t>
            </a:r>
            <a:r>
              <a:rPr lang="cs-CZ" dirty="0" err="1" smtClean="0"/>
              <a:t>first</a:t>
            </a:r>
            <a:r>
              <a:rPr lang="cs-CZ" dirty="0" smtClean="0"/>
              <a:t> </a:t>
            </a:r>
            <a:r>
              <a:rPr lang="cs-CZ" dirty="0" err="1" smtClean="0"/>
              <a:t>big</a:t>
            </a:r>
            <a:r>
              <a:rPr lang="cs-CZ" dirty="0" smtClean="0"/>
              <a:t> </a:t>
            </a:r>
            <a:r>
              <a:rPr lang="cs-CZ" dirty="0" err="1" smtClean="0"/>
              <a:t>harvest</a:t>
            </a:r>
            <a:endParaRPr lang="cs-CZ" dirty="0" smtClean="0"/>
          </a:p>
          <a:p>
            <a:pPr lvl="1">
              <a:lnSpc>
                <a:spcPct val="150000"/>
              </a:lnSpc>
            </a:pPr>
            <a:r>
              <a:rPr lang="cs-CZ" dirty="0" smtClean="0"/>
              <a:t>The </a:t>
            </a:r>
            <a:r>
              <a:rPr lang="cs-CZ" dirty="0" err="1" smtClean="0"/>
              <a:t>day</a:t>
            </a:r>
            <a:r>
              <a:rPr lang="cs-CZ" dirty="0" smtClean="0"/>
              <a:t> </a:t>
            </a:r>
            <a:r>
              <a:rPr lang="cs-CZ" dirty="0" err="1" smtClean="0"/>
              <a:t>was</a:t>
            </a:r>
            <a:r>
              <a:rPr lang="cs-CZ" dirty="0" smtClean="0"/>
              <a:t> </a:t>
            </a:r>
            <a:r>
              <a:rPr lang="cs-CZ" dirty="0" err="1" smtClean="0"/>
              <a:t>called</a:t>
            </a:r>
            <a:r>
              <a:rPr lang="cs-CZ" dirty="0" smtClean="0"/>
              <a:t> </a:t>
            </a:r>
            <a:r>
              <a:rPr lang="cs-CZ" dirty="0" err="1" smtClean="0"/>
              <a:t>Thanksgiving</a:t>
            </a:r>
            <a:endParaRPr lang="cs-CZ" dirty="0" smtClean="0"/>
          </a:p>
          <a:p>
            <a:pPr lvl="1">
              <a:lnSpc>
                <a:spcPct val="150000"/>
              </a:lnSpc>
            </a:pPr>
            <a:r>
              <a:rPr lang="cs-CZ" dirty="0" err="1" smtClean="0"/>
              <a:t>Americans</a:t>
            </a:r>
            <a:r>
              <a:rPr lang="cs-CZ" dirty="0" smtClean="0"/>
              <a:t> </a:t>
            </a:r>
            <a:r>
              <a:rPr lang="cs-CZ" dirty="0" err="1" smtClean="0"/>
              <a:t>still</a:t>
            </a:r>
            <a:r>
              <a:rPr lang="cs-CZ" dirty="0" smtClean="0"/>
              <a:t> </a:t>
            </a:r>
            <a:r>
              <a:rPr lang="cs-CZ" dirty="0" err="1" smtClean="0"/>
              <a:t>celebrate</a:t>
            </a:r>
            <a:r>
              <a:rPr lang="cs-CZ" dirty="0" smtClean="0"/>
              <a:t> </a:t>
            </a:r>
            <a:r>
              <a:rPr lang="cs-CZ" dirty="0" err="1" smtClean="0"/>
              <a:t>it</a:t>
            </a:r>
            <a:r>
              <a:rPr lang="cs-CZ" dirty="0" smtClean="0"/>
              <a:t> the </a:t>
            </a:r>
            <a:r>
              <a:rPr lang="cs-CZ" dirty="0" err="1" smtClean="0"/>
              <a:t>fourth</a:t>
            </a:r>
            <a:r>
              <a:rPr lang="cs-CZ" dirty="0" smtClean="0"/>
              <a:t> </a:t>
            </a:r>
            <a:r>
              <a:rPr lang="cs-CZ" dirty="0" err="1" smtClean="0"/>
              <a:t>Thursday</a:t>
            </a:r>
            <a:r>
              <a:rPr lang="cs-CZ" dirty="0" smtClean="0"/>
              <a:t> of </a:t>
            </a:r>
            <a:r>
              <a:rPr lang="cs-CZ" dirty="0" err="1" smtClean="0"/>
              <a:t>November</a:t>
            </a:r>
            <a:endParaRPr lang="cs-CZ" dirty="0" smtClean="0"/>
          </a:p>
          <a:p>
            <a:pPr>
              <a:buNone/>
            </a:pPr>
            <a:endParaRPr lang="cs-CZ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19256" cy="1143000"/>
          </a:xfrm>
        </p:spPr>
        <p:txBody>
          <a:bodyPr/>
          <a:lstStyle/>
          <a:p>
            <a:r>
              <a:rPr lang="cs-CZ" dirty="0" smtClean="0"/>
              <a:t>THE WAR OF INDEPENDENCE </a:t>
            </a:r>
            <a:br>
              <a:rPr lang="cs-CZ" dirty="0" smtClean="0"/>
            </a:br>
            <a:r>
              <a:rPr lang="cs-CZ" dirty="0" smtClean="0"/>
              <a:t>(1775-1783)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sz="quarter" idx="1"/>
          </p:nvPr>
        </p:nvSpPr>
        <p:spPr>
          <a:xfrm>
            <a:off x="457200" y="1600200"/>
            <a:ext cx="7643192" cy="4873752"/>
          </a:xfrm>
        </p:spPr>
        <p:txBody>
          <a:bodyPr>
            <a:normAutofit lnSpcReduction="10000"/>
          </a:bodyPr>
          <a:lstStyle/>
          <a:p>
            <a:pPr>
              <a:lnSpc>
                <a:spcPct val="150000"/>
              </a:lnSpc>
            </a:pPr>
            <a:r>
              <a:rPr lang="cs-CZ" dirty="0" err="1" smtClean="0"/>
              <a:t>Beginning</a:t>
            </a:r>
            <a:r>
              <a:rPr lang="cs-CZ" dirty="0" smtClean="0"/>
              <a:t> the </a:t>
            </a:r>
            <a:r>
              <a:rPr lang="cs-CZ" dirty="0" err="1" smtClean="0"/>
              <a:t>war</a:t>
            </a:r>
            <a:r>
              <a:rPr lang="cs-CZ" dirty="0" smtClean="0"/>
              <a:t> </a:t>
            </a:r>
            <a:r>
              <a:rPr lang="cs-CZ" dirty="0" err="1" smtClean="0"/>
              <a:t>is</a:t>
            </a:r>
            <a:r>
              <a:rPr lang="cs-CZ" dirty="0" smtClean="0"/>
              <a:t> the Boston </a:t>
            </a:r>
            <a:r>
              <a:rPr lang="cs-CZ" dirty="0" err="1" smtClean="0"/>
              <a:t>Tea</a:t>
            </a:r>
            <a:r>
              <a:rPr lang="cs-CZ" dirty="0" smtClean="0"/>
              <a:t> Party (1773)</a:t>
            </a:r>
          </a:p>
          <a:p>
            <a:pPr lvl="1">
              <a:lnSpc>
                <a:spcPct val="150000"/>
              </a:lnSpc>
            </a:pPr>
            <a:r>
              <a:rPr lang="cs-CZ" dirty="0" err="1" smtClean="0"/>
              <a:t>Group</a:t>
            </a:r>
            <a:r>
              <a:rPr lang="cs-CZ" dirty="0" smtClean="0"/>
              <a:t> of </a:t>
            </a:r>
            <a:r>
              <a:rPr lang="cs-CZ" dirty="0" err="1" smtClean="0"/>
              <a:t>American</a:t>
            </a:r>
            <a:r>
              <a:rPr lang="cs-CZ" dirty="0" smtClean="0"/>
              <a:t> </a:t>
            </a:r>
            <a:r>
              <a:rPr lang="cs-CZ" dirty="0" err="1" smtClean="0"/>
              <a:t>men</a:t>
            </a:r>
            <a:r>
              <a:rPr lang="cs-CZ" dirty="0" smtClean="0"/>
              <a:t> </a:t>
            </a:r>
            <a:r>
              <a:rPr lang="cs-CZ" dirty="0" err="1" smtClean="0"/>
              <a:t>threw</a:t>
            </a:r>
            <a:r>
              <a:rPr lang="cs-CZ" dirty="0" smtClean="0"/>
              <a:t> </a:t>
            </a:r>
            <a:r>
              <a:rPr lang="cs-CZ" dirty="0" err="1" smtClean="0"/>
              <a:t>boxes</a:t>
            </a:r>
            <a:r>
              <a:rPr lang="cs-CZ" dirty="0" smtClean="0"/>
              <a:t> of </a:t>
            </a:r>
            <a:r>
              <a:rPr lang="cs-CZ" dirty="0" err="1" smtClean="0"/>
              <a:t>tee</a:t>
            </a:r>
            <a:r>
              <a:rPr lang="cs-CZ" dirty="0" smtClean="0"/>
              <a:t> </a:t>
            </a:r>
            <a:r>
              <a:rPr lang="cs-CZ" dirty="0" err="1" smtClean="0"/>
              <a:t>into</a:t>
            </a:r>
            <a:r>
              <a:rPr lang="cs-CZ" dirty="0" smtClean="0"/>
              <a:t> the </a:t>
            </a:r>
            <a:r>
              <a:rPr lang="cs-CZ" dirty="0" err="1" smtClean="0"/>
              <a:t>see</a:t>
            </a:r>
            <a:r>
              <a:rPr lang="cs-CZ" dirty="0" smtClean="0"/>
              <a:t> </a:t>
            </a:r>
            <a:r>
              <a:rPr lang="cs-CZ" dirty="0" err="1" smtClean="0"/>
              <a:t>because</a:t>
            </a:r>
            <a:r>
              <a:rPr lang="cs-CZ" dirty="0" smtClean="0"/>
              <a:t> </a:t>
            </a:r>
            <a:r>
              <a:rPr lang="cs-CZ" dirty="0" err="1" smtClean="0"/>
              <a:t>at</a:t>
            </a:r>
            <a:r>
              <a:rPr lang="cs-CZ" dirty="0" smtClean="0"/>
              <a:t> Boston </a:t>
            </a:r>
            <a:r>
              <a:rPr lang="cs-CZ" dirty="0" err="1" smtClean="0"/>
              <a:t>because</a:t>
            </a:r>
            <a:r>
              <a:rPr lang="cs-CZ" dirty="0" smtClean="0"/>
              <a:t> </a:t>
            </a:r>
            <a:r>
              <a:rPr lang="cs-CZ" dirty="0" err="1" smtClean="0"/>
              <a:t>they</a:t>
            </a:r>
            <a:r>
              <a:rPr lang="cs-CZ" dirty="0" smtClean="0"/>
              <a:t> </a:t>
            </a:r>
            <a:r>
              <a:rPr lang="cs-CZ" dirty="0" err="1" smtClean="0"/>
              <a:t>did</a:t>
            </a:r>
            <a:r>
              <a:rPr lang="cs-CZ" dirty="0" smtClean="0"/>
              <a:t> not </a:t>
            </a:r>
            <a:r>
              <a:rPr lang="cs-CZ" dirty="0" err="1" smtClean="0"/>
              <a:t>want</a:t>
            </a:r>
            <a:r>
              <a:rPr lang="cs-CZ" dirty="0" smtClean="0"/>
              <a:t> to </a:t>
            </a:r>
            <a:r>
              <a:rPr lang="cs-CZ" dirty="0" err="1" smtClean="0"/>
              <a:t>pay</a:t>
            </a:r>
            <a:r>
              <a:rPr lang="cs-CZ" dirty="0" smtClean="0"/>
              <a:t> The </a:t>
            </a:r>
            <a:r>
              <a:rPr lang="cs-CZ" dirty="0" err="1" smtClean="0"/>
              <a:t>British</a:t>
            </a:r>
            <a:r>
              <a:rPr lang="cs-CZ" dirty="0" smtClean="0"/>
              <a:t> tax on </a:t>
            </a:r>
            <a:r>
              <a:rPr lang="cs-CZ" dirty="0" err="1" smtClean="0"/>
              <a:t>it</a:t>
            </a:r>
            <a:endParaRPr lang="cs-CZ" dirty="0" smtClean="0"/>
          </a:p>
          <a:p>
            <a:pPr lvl="1">
              <a:lnSpc>
                <a:spcPct val="150000"/>
              </a:lnSpc>
            </a:pPr>
            <a:r>
              <a:rPr lang="cs-CZ" dirty="0" err="1" smtClean="0"/>
              <a:t>British</a:t>
            </a:r>
            <a:r>
              <a:rPr lang="cs-CZ" dirty="0" smtClean="0"/>
              <a:t> </a:t>
            </a:r>
            <a:r>
              <a:rPr lang="cs-CZ" dirty="0" err="1" smtClean="0"/>
              <a:t>goverment</a:t>
            </a:r>
            <a:r>
              <a:rPr lang="cs-CZ" dirty="0" smtClean="0"/>
              <a:t> </a:t>
            </a:r>
            <a:r>
              <a:rPr lang="cs-CZ" dirty="0" err="1" smtClean="0"/>
              <a:t>was</a:t>
            </a:r>
            <a:r>
              <a:rPr lang="cs-CZ" dirty="0" smtClean="0"/>
              <a:t> very </a:t>
            </a:r>
            <a:r>
              <a:rPr lang="cs-CZ" dirty="0" err="1" smtClean="0"/>
              <a:t>angry</a:t>
            </a:r>
            <a:endParaRPr lang="cs-CZ" dirty="0" smtClean="0"/>
          </a:p>
          <a:p>
            <a:pPr>
              <a:lnSpc>
                <a:spcPct val="150000"/>
              </a:lnSpc>
            </a:pPr>
            <a:r>
              <a:rPr lang="cs-CZ" dirty="0" err="1" smtClean="0"/>
              <a:t>It</a:t>
            </a:r>
            <a:r>
              <a:rPr lang="cs-CZ" dirty="0" smtClean="0"/>
              <a:t> </a:t>
            </a:r>
            <a:r>
              <a:rPr lang="cs-CZ" dirty="0" err="1" smtClean="0"/>
              <a:t>was</a:t>
            </a:r>
            <a:r>
              <a:rPr lang="cs-CZ" dirty="0" smtClean="0"/>
              <a:t> the </a:t>
            </a:r>
            <a:r>
              <a:rPr lang="cs-CZ" dirty="0" err="1" smtClean="0"/>
              <a:t>war</a:t>
            </a:r>
            <a:r>
              <a:rPr lang="cs-CZ" dirty="0" smtClean="0"/>
              <a:t> </a:t>
            </a:r>
            <a:r>
              <a:rPr lang="cs-CZ" dirty="0" err="1" smtClean="0"/>
              <a:t>between</a:t>
            </a:r>
            <a:r>
              <a:rPr lang="cs-CZ" dirty="0" smtClean="0"/>
              <a:t> </a:t>
            </a:r>
            <a:r>
              <a:rPr lang="cs-CZ" dirty="0" err="1" smtClean="0"/>
              <a:t>Britain</a:t>
            </a:r>
            <a:r>
              <a:rPr lang="cs-CZ" dirty="0" smtClean="0"/>
              <a:t> </a:t>
            </a:r>
            <a:r>
              <a:rPr lang="cs-CZ" dirty="0" err="1" smtClean="0"/>
              <a:t>and</a:t>
            </a:r>
            <a:r>
              <a:rPr lang="cs-CZ" dirty="0" smtClean="0"/>
              <a:t> </a:t>
            </a:r>
            <a:r>
              <a:rPr lang="cs-CZ" dirty="0" err="1" smtClean="0"/>
              <a:t>colonies</a:t>
            </a:r>
            <a:endParaRPr lang="cs-CZ" dirty="0" smtClean="0"/>
          </a:p>
          <a:p>
            <a:pPr lvl="1">
              <a:lnSpc>
                <a:spcPct val="150000"/>
              </a:lnSpc>
            </a:pPr>
            <a:r>
              <a:rPr lang="cs-CZ" dirty="0" err="1" smtClean="0"/>
              <a:t>Colonies</a:t>
            </a:r>
            <a:r>
              <a:rPr lang="cs-CZ" dirty="0" smtClean="0"/>
              <a:t> in America </a:t>
            </a:r>
            <a:r>
              <a:rPr lang="cs-CZ" dirty="0" err="1" smtClean="0"/>
              <a:t>wanted</a:t>
            </a:r>
            <a:r>
              <a:rPr lang="cs-CZ" dirty="0" smtClean="0"/>
              <a:t> to </a:t>
            </a:r>
            <a:r>
              <a:rPr lang="cs-CZ" dirty="0" err="1" smtClean="0"/>
              <a:t>be</a:t>
            </a:r>
            <a:r>
              <a:rPr lang="cs-CZ" dirty="0" smtClean="0"/>
              <a:t> </a:t>
            </a:r>
            <a:r>
              <a:rPr lang="cs-CZ" dirty="0" err="1" smtClean="0"/>
              <a:t>ndependent</a:t>
            </a:r>
            <a:endParaRPr lang="cs-CZ" dirty="0" smtClean="0"/>
          </a:p>
          <a:p>
            <a:pPr>
              <a:lnSpc>
                <a:spcPct val="150000"/>
              </a:lnSpc>
            </a:pPr>
            <a:r>
              <a:rPr lang="cs-CZ" dirty="0" smtClean="0"/>
              <a:t>The leader of the </a:t>
            </a:r>
            <a:r>
              <a:rPr lang="cs-CZ" dirty="0" err="1" smtClean="0"/>
              <a:t>colonists</a:t>
            </a:r>
            <a:r>
              <a:rPr lang="cs-CZ" dirty="0" smtClean="0"/>
              <a:t> </a:t>
            </a:r>
            <a:r>
              <a:rPr lang="cs-CZ" dirty="0" err="1" smtClean="0"/>
              <a:t>was</a:t>
            </a:r>
            <a:r>
              <a:rPr lang="cs-CZ" dirty="0" smtClean="0"/>
              <a:t> a </a:t>
            </a:r>
            <a:r>
              <a:rPr lang="cs-CZ" dirty="0" err="1" smtClean="0"/>
              <a:t>rich</a:t>
            </a:r>
            <a:r>
              <a:rPr lang="cs-CZ" dirty="0" smtClean="0"/>
              <a:t> </a:t>
            </a:r>
            <a:r>
              <a:rPr lang="cs-CZ" dirty="0" err="1" smtClean="0"/>
              <a:t>farmer</a:t>
            </a:r>
            <a:r>
              <a:rPr lang="cs-CZ" dirty="0" smtClean="0"/>
              <a:t>  </a:t>
            </a:r>
            <a:r>
              <a:rPr lang="cs-CZ" dirty="0" err="1" smtClean="0"/>
              <a:t>George</a:t>
            </a:r>
            <a:r>
              <a:rPr lang="cs-CZ" dirty="0" smtClean="0"/>
              <a:t> Washington</a:t>
            </a:r>
          </a:p>
        </p:txBody>
      </p:sp>
    </p:spTree>
    <p:extLst>
      <p:ext uri="{BB962C8B-B14F-4D97-AF65-F5344CB8AC3E}">
        <p14:creationId xmlns:p14="http://schemas.microsoft.com/office/powerpoint/2010/main" val="277561259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THE WAR OF INDEPENDENCE</a:t>
            </a:r>
            <a:br>
              <a:rPr lang="cs-CZ" dirty="0" smtClean="0"/>
            </a:br>
            <a:r>
              <a:rPr lang="cs-CZ" dirty="0" smtClean="0"/>
              <a:t>(1775-1783)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sz="quarter" idx="1"/>
          </p:nvPr>
        </p:nvSpPr>
        <p:spPr>
          <a:xfrm>
            <a:off x="457200" y="1600200"/>
            <a:ext cx="7787208" cy="4873752"/>
          </a:xfrm>
        </p:spPr>
        <p:txBody>
          <a:bodyPr>
            <a:normAutofit/>
          </a:bodyPr>
          <a:lstStyle/>
          <a:p>
            <a:pPr>
              <a:lnSpc>
                <a:spcPct val="150000"/>
              </a:lnSpc>
            </a:pPr>
            <a:r>
              <a:rPr lang="cs-CZ" dirty="0" smtClean="0"/>
              <a:t>„</a:t>
            </a:r>
            <a:r>
              <a:rPr lang="cs-CZ" dirty="0" err="1" smtClean="0"/>
              <a:t>Declaration</a:t>
            </a:r>
            <a:r>
              <a:rPr lang="cs-CZ" dirty="0" smtClean="0"/>
              <a:t> of </a:t>
            </a:r>
            <a:r>
              <a:rPr lang="cs-CZ" dirty="0" err="1" smtClean="0"/>
              <a:t>independence</a:t>
            </a:r>
            <a:r>
              <a:rPr lang="cs-CZ" dirty="0" smtClean="0"/>
              <a:t>“ </a:t>
            </a:r>
          </a:p>
          <a:p>
            <a:pPr lvl="1">
              <a:lnSpc>
                <a:spcPct val="150000"/>
              </a:lnSpc>
            </a:pPr>
            <a:r>
              <a:rPr lang="cs-CZ" dirty="0" err="1" smtClean="0"/>
              <a:t>Was</a:t>
            </a:r>
            <a:r>
              <a:rPr lang="cs-CZ" dirty="0" smtClean="0"/>
              <a:t> </a:t>
            </a:r>
            <a:r>
              <a:rPr lang="cs-CZ" dirty="0" err="1" smtClean="0"/>
              <a:t>written</a:t>
            </a:r>
            <a:r>
              <a:rPr lang="cs-CZ" dirty="0" smtClean="0"/>
              <a:t> by Thomas </a:t>
            </a:r>
            <a:r>
              <a:rPr lang="cs-CZ" dirty="0" err="1" smtClean="0"/>
              <a:t>Jefferson</a:t>
            </a:r>
            <a:endParaRPr lang="cs-CZ" dirty="0" smtClean="0"/>
          </a:p>
          <a:p>
            <a:pPr lvl="1">
              <a:lnSpc>
                <a:spcPct val="150000"/>
              </a:lnSpc>
            </a:pPr>
            <a:r>
              <a:rPr lang="cs-CZ" dirty="0" smtClean="0"/>
              <a:t>He </a:t>
            </a:r>
            <a:r>
              <a:rPr lang="cs-CZ" dirty="0" err="1" smtClean="0"/>
              <a:t>wrote</a:t>
            </a:r>
            <a:r>
              <a:rPr lang="cs-CZ" dirty="0" smtClean="0"/>
              <a:t> </a:t>
            </a:r>
            <a:r>
              <a:rPr lang="cs-CZ" dirty="0" err="1" smtClean="0"/>
              <a:t>there</a:t>
            </a:r>
            <a:r>
              <a:rPr lang="cs-CZ" dirty="0" smtClean="0"/>
              <a:t> </a:t>
            </a:r>
            <a:r>
              <a:rPr lang="cs-CZ" dirty="0" err="1" smtClean="0"/>
              <a:t>people</a:t>
            </a:r>
            <a:r>
              <a:rPr lang="cs-CZ" dirty="0" smtClean="0"/>
              <a:t> </a:t>
            </a:r>
            <a:r>
              <a:rPr lang="cs-CZ" dirty="0" err="1" smtClean="0"/>
              <a:t>should</a:t>
            </a:r>
            <a:r>
              <a:rPr lang="cs-CZ" dirty="0" smtClean="0"/>
              <a:t> </a:t>
            </a:r>
            <a:r>
              <a:rPr lang="cs-CZ" dirty="0" err="1" smtClean="0"/>
              <a:t>have</a:t>
            </a:r>
            <a:r>
              <a:rPr lang="cs-CZ" dirty="0" smtClean="0"/>
              <a:t> </a:t>
            </a:r>
            <a:r>
              <a:rPr lang="cs-CZ" dirty="0" err="1" smtClean="0"/>
              <a:t>their</a:t>
            </a:r>
            <a:r>
              <a:rPr lang="cs-CZ" dirty="0" smtClean="0"/>
              <a:t> </a:t>
            </a:r>
            <a:r>
              <a:rPr lang="cs-CZ" dirty="0" err="1" smtClean="0"/>
              <a:t>rights</a:t>
            </a:r>
            <a:r>
              <a:rPr lang="cs-CZ" dirty="0" smtClean="0"/>
              <a:t>: </a:t>
            </a:r>
            <a:r>
              <a:rPr lang="cs-CZ" dirty="0" err="1" smtClean="0"/>
              <a:t>right</a:t>
            </a:r>
            <a:r>
              <a:rPr lang="cs-CZ" dirty="0" smtClean="0"/>
              <a:t> to </a:t>
            </a:r>
            <a:r>
              <a:rPr lang="cs-CZ" dirty="0" err="1" smtClean="0"/>
              <a:t>life</a:t>
            </a:r>
            <a:r>
              <a:rPr lang="cs-CZ" dirty="0" smtClean="0"/>
              <a:t>, to </a:t>
            </a:r>
            <a:r>
              <a:rPr lang="cs-CZ" dirty="0" err="1" smtClean="0"/>
              <a:t>freedom</a:t>
            </a:r>
            <a:r>
              <a:rPr lang="cs-CZ" dirty="0" smtClean="0"/>
              <a:t> </a:t>
            </a:r>
            <a:r>
              <a:rPr lang="cs-CZ" dirty="0" err="1" smtClean="0"/>
              <a:t>and</a:t>
            </a:r>
            <a:r>
              <a:rPr lang="cs-CZ" dirty="0" smtClean="0"/>
              <a:t> to </a:t>
            </a:r>
            <a:r>
              <a:rPr lang="cs-CZ" dirty="0" err="1" smtClean="0"/>
              <a:t>happiness</a:t>
            </a:r>
            <a:endParaRPr lang="cs-CZ" dirty="0" smtClean="0">
              <a:solidFill>
                <a:prstClr val="black"/>
              </a:solidFill>
            </a:endParaRPr>
          </a:p>
          <a:p>
            <a:pPr>
              <a:lnSpc>
                <a:spcPct val="150000"/>
              </a:lnSpc>
            </a:pPr>
            <a:r>
              <a:rPr lang="cs-CZ" dirty="0" err="1" smtClean="0">
                <a:solidFill>
                  <a:prstClr val="black"/>
                </a:solidFill>
              </a:rPr>
              <a:t>American</a:t>
            </a:r>
            <a:r>
              <a:rPr lang="cs-CZ" dirty="0" smtClean="0">
                <a:solidFill>
                  <a:prstClr val="black"/>
                </a:solidFill>
              </a:rPr>
              <a:t> </a:t>
            </a:r>
            <a:r>
              <a:rPr lang="cs-CZ" dirty="0" err="1">
                <a:solidFill>
                  <a:prstClr val="black"/>
                </a:solidFill>
              </a:rPr>
              <a:t>finally</a:t>
            </a:r>
            <a:r>
              <a:rPr lang="cs-CZ" dirty="0">
                <a:solidFill>
                  <a:prstClr val="black"/>
                </a:solidFill>
              </a:rPr>
              <a:t> </a:t>
            </a:r>
            <a:r>
              <a:rPr lang="cs-CZ" dirty="0" err="1">
                <a:solidFill>
                  <a:prstClr val="black"/>
                </a:solidFill>
              </a:rPr>
              <a:t>won</a:t>
            </a:r>
            <a:r>
              <a:rPr lang="cs-CZ" dirty="0">
                <a:solidFill>
                  <a:prstClr val="black"/>
                </a:solidFill>
              </a:rPr>
              <a:t> in 1781 and </a:t>
            </a:r>
            <a:r>
              <a:rPr lang="cs-CZ" dirty="0" err="1">
                <a:solidFill>
                  <a:prstClr val="black"/>
                </a:solidFill>
              </a:rPr>
              <a:t>two</a:t>
            </a:r>
            <a:r>
              <a:rPr lang="cs-CZ" dirty="0">
                <a:solidFill>
                  <a:prstClr val="black"/>
                </a:solidFill>
              </a:rPr>
              <a:t> </a:t>
            </a:r>
            <a:r>
              <a:rPr lang="cs-CZ" dirty="0" err="1">
                <a:solidFill>
                  <a:prstClr val="black"/>
                </a:solidFill>
              </a:rPr>
              <a:t>years</a:t>
            </a:r>
            <a:r>
              <a:rPr lang="cs-CZ" dirty="0">
                <a:solidFill>
                  <a:prstClr val="black"/>
                </a:solidFill>
              </a:rPr>
              <a:t> </a:t>
            </a:r>
            <a:r>
              <a:rPr lang="cs-CZ" dirty="0" err="1">
                <a:solidFill>
                  <a:prstClr val="black"/>
                </a:solidFill>
              </a:rPr>
              <a:t>after</a:t>
            </a:r>
            <a:r>
              <a:rPr lang="cs-CZ" dirty="0">
                <a:solidFill>
                  <a:prstClr val="black"/>
                </a:solidFill>
              </a:rPr>
              <a:t> </a:t>
            </a:r>
            <a:r>
              <a:rPr lang="cs-CZ" dirty="0" err="1">
                <a:solidFill>
                  <a:prstClr val="black"/>
                </a:solidFill>
              </a:rPr>
              <a:t>that</a:t>
            </a:r>
            <a:r>
              <a:rPr lang="cs-CZ" dirty="0">
                <a:solidFill>
                  <a:prstClr val="black"/>
                </a:solidFill>
              </a:rPr>
              <a:t>, </a:t>
            </a:r>
            <a:r>
              <a:rPr lang="cs-CZ" dirty="0" err="1">
                <a:solidFill>
                  <a:prstClr val="black"/>
                </a:solidFill>
              </a:rPr>
              <a:t>they</a:t>
            </a:r>
            <a:r>
              <a:rPr lang="cs-CZ" dirty="0">
                <a:solidFill>
                  <a:prstClr val="black"/>
                </a:solidFill>
              </a:rPr>
              <a:t> </a:t>
            </a:r>
            <a:r>
              <a:rPr lang="cs-CZ" dirty="0" err="1">
                <a:solidFill>
                  <a:prstClr val="black"/>
                </a:solidFill>
              </a:rPr>
              <a:t>were</a:t>
            </a:r>
            <a:r>
              <a:rPr lang="cs-CZ" dirty="0">
                <a:solidFill>
                  <a:prstClr val="black"/>
                </a:solidFill>
              </a:rPr>
              <a:t> free to </a:t>
            </a:r>
            <a:r>
              <a:rPr lang="cs-CZ" dirty="0" err="1">
                <a:solidFill>
                  <a:prstClr val="black"/>
                </a:solidFill>
              </a:rPr>
              <a:t>govern</a:t>
            </a:r>
            <a:r>
              <a:rPr lang="cs-CZ" dirty="0">
                <a:solidFill>
                  <a:prstClr val="black"/>
                </a:solidFill>
              </a:rPr>
              <a:t> </a:t>
            </a:r>
            <a:r>
              <a:rPr lang="cs-CZ" dirty="0" err="1" smtClean="0">
                <a:solidFill>
                  <a:prstClr val="black"/>
                </a:solidFill>
              </a:rPr>
              <a:t>themselves</a:t>
            </a:r>
            <a:endParaRPr lang="cs-CZ" dirty="0" smtClean="0">
              <a:solidFill>
                <a:prstClr val="black"/>
              </a:solidFill>
            </a:endParaRPr>
          </a:p>
          <a:p>
            <a:pPr lvl="0">
              <a:lnSpc>
                <a:spcPct val="150000"/>
              </a:lnSpc>
              <a:buClr>
                <a:srgbClr val="FE8637"/>
              </a:buClr>
            </a:pPr>
            <a:r>
              <a:rPr lang="cs-CZ" dirty="0">
                <a:solidFill>
                  <a:prstClr val="black"/>
                </a:solidFill>
              </a:rPr>
              <a:t>In 1788 the </a:t>
            </a:r>
            <a:r>
              <a:rPr lang="cs-CZ" dirty="0" err="1">
                <a:solidFill>
                  <a:prstClr val="black"/>
                </a:solidFill>
              </a:rPr>
              <a:t>American</a:t>
            </a:r>
            <a:r>
              <a:rPr lang="cs-CZ" dirty="0">
                <a:solidFill>
                  <a:prstClr val="black"/>
                </a:solidFill>
              </a:rPr>
              <a:t> </a:t>
            </a:r>
            <a:r>
              <a:rPr lang="cs-CZ" dirty="0" err="1">
                <a:solidFill>
                  <a:prstClr val="black"/>
                </a:solidFill>
              </a:rPr>
              <a:t>constitution</a:t>
            </a:r>
            <a:r>
              <a:rPr lang="cs-CZ" dirty="0">
                <a:solidFill>
                  <a:prstClr val="black"/>
                </a:solidFill>
              </a:rPr>
              <a:t> </a:t>
            </a:r>
            <a:r>
              <a:rPr lang="cs-CZ" dirty="0" err="1">
                <a:solidFill>
                  <a:prstClr val="black"/>
                </a:solidFill>
              </a:rPr>
              <a:t>was</a:t>
            </a:r>
            <a:r>
              <a:rPr lang="cs-CZ" dirty="0">
                <a:solidFill>
                  <a:prstClr val="black"/>
                </a:solidFill>
              </a:rPr>
              <a:t> </a:t>
            </a:r>
            <a:r>
              <a:rPr lang="cs-CZ" dirty="0" err="1" smtClean="0">
                <a:solidFill>
                  <a:prstClr val="black"/>
                </a:solidFill>
              </a:rPr>
              <a:t>adopted</a:t>
            </a:r>
            <a:endParaRPr lang="cs-CZ" dirty="0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00668560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The </a:t>
            </a:r>
            <a:r>
              <a:rPr lang="cs-CZ" dirty="0" err="1" smtClean="0"/>
              <a:t>war</a:t>
            </a:r>
            <a:r>
              <a:rPr lang="cs-CZ" dirty="0" smtClean="0"/>
              <a:t> of </a:t>
            </a:r>
            <a:r>
              <a:rPr lang="cs-CZ" dirty="0" err="1" smtClean="0"/>
              <a:t>independence</a:t>
            </a:r>
            <a:r>
              <a:rPr lang="cs-CZ" dirty="0" smtClean="0"/>
              <a:t/>
            </a:r>
            <a:br>
              <a:rPr lang="cs-CZ" dirty="0" smtClean="0"/>
            </a:br>
            <a:r>
              <a:rPr lang="cs-CZ" dirty="0" smtClean="0"/>
              <a:t>(1775-1783)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sz="quarter" idx="1"/>
          </p:nvPr>
        </p:nvSpPr>
        <p:spPr>
          <a:xfrm>
            <a:off x="457200" y="1600200"/>
            <a:ext cx="8435280" cy="4873752"/>
          </a:xfrm>
        </p:spPr>
        <p:txBody>
          <a:bodyPr/>
          <a:lstStyle/>
          <a:p>
            <a:pPr>
              <a:lnSpc>
                <a:spcPct val="150000"/>
              </a:lnSpc>
            </a:pPr>
            <a:r>
              <a:rPr lang="cs-CZ" dirty="0" smtClean="0"/>
              <a:t>In 1789 </a:t>
            </a:r>
            <a:r>
              <a:rPr lang="cs-CZ" dirty="0" err="1" smtClean="0"/>
              <a:t>they</a:t>
            </a:r>
            <a:r>
              <a:rPr lang="cs-CZ" dirty="0" smtClean="0"/>
              <a:t> </a:t>
            </a:r>
            <a:r>
              <a:rPr lang="cs-CZ" dirty="0" err="1" smtClean="0"/>
              <a:t>made</a:t>
            </a:r>
            <a:r>
              <a:rPr lang="cs-CZ" dirty="0" smtClean="0"/>
              <a:t> </a:t>
            </a:r>
            <a:r>
              <a:rPr lang="cs-CZ" dirty="0" err="1" smtClean="0"/>
              <a:t>George</a:t>
            </a:r>
            <a:r>
              <a:rPr lang="cs-CZ" dirty="0" smtClean="0"/>
              <a:t> Washington </a:t>
            </a:r>
            <a:r>
              <a:rPr lang="cs-CZ" dirty="0" err="1" smtClean="0"/>
              <a:t>their</a:t>
            </a:r>
            <a:r>
              <a:rPr lang="cs-CZ" dirty="0" smtClean="0"/>
              <a:t> </a:t>
            </a:r>
            <a:r>
              <a:rPr lang="cs-CZ" dirty="0" err="1" smtClean="0"/>
              <a:t>first</a:t>
            </a:r>
            <a:r>
              <a:rPr lang="cs-CZ" dirty="0" smtClean="0"/>
              <a:t> </a:t>
            </a:r>
            <a:r>
              <a:rPr lang="cs-CZ" dirty="0" err="1" smtClean="0"/>
              <a:t>presindent</a:t>
            </a:r>
            <a:endParaRPr lang="cs-CZ" dirty="0" smtClean="0"/>
          </a:p>
          <a:p>
            <a:pPr>
              <a:lnSpc>
                <a:spcPct val="150000"/>
              </a:lnSpc>
            </a:pPr>
            <a:r>
              <a:rPr lang="cs-CZ" dirty="0" smtClean="0"/>
              <a:t>The </a:t>
            </a:r>
            <a:r>
              <a:rPr lang="cs-CZ" dirty="0" err="1" smtClean="0"/>
              <a:t>names</a:t>
            </a:r>
            <a:r>
              <a:rPr lang="cs-CZ" dirty="0" smtClean="0"/>
              <a:t> „</a:t>
            </a:r>
            <a:r>
              <a:rPr lang="cs-CZ" dirty="0" err="1" smtClean="0"/>
              <a:t>American</a:t>
            </a:r>
            <a:r>
              <a:rPr lang="cs-CZ" dirty="0" smtClean="0"/>
              <a:t>“ </a:t>
            </a:r>
            <a:r>
              <a:rPr lang="cs-CZ" dirty="0" err="1" smtClean="0"/>
              <a:t>and</a:t>
            </a:r>
            <a:r>
              <a:rPr lang="cs-CZ" dirty="0" smtClean="0"/>
              <a:t> „</a:t>
            </a:r>
            <a:r>
              <a:rPr lang="cs-CZ" dirty="0" err="1" smtClean="0"/>
              <a:t>United</a:t>
            </a:r>
            <a:r>
              <a:rPr lang="cs-CZ" dirty="0" smtClean="0"/>
              <a:t> </a:t>
            </a:r>
            <a:r>
              <a:rPr lang="cs-CZ" dirty="0" err="1" smtClean="0"/>
              <a:t>States</a:t>
            </a:r>
            <a:r>
              <a:rPr lang="cs-CZ" dirty="0" smtClean="0"/>
              <a:t> of </a:t>
            </a:r>
            <a:r>
              <a:rPr lang="cs-CZ" dirty="0" err="1" smtClean="0"/>
              <a:t>America</a:t>
            </a:r>
            <a:r>
              <a:rPr lang="cs-CZ" dirty="0" smtClean="0"/>
              <a:t>“ </a:t>
            </a:r>
            <a:r>
              <a:rPr lang="cs-CZ" dirty="0" err="1" smtClean="0"/>
              <a:t>were</a:t>
            </a:r>
            <a:r>
              <a:rPr lang="cs-CZ" dirty="0" smtClean="0"/>
              <a:t> </a:t>
            </a:r>
            <a:r>
              <a:rPr lang="cs-CZ" dirty="0" err="1" smtClean="0"/>
              <a:t>first</a:t>
            </a:r>
            <a:r>
              <a:rPr lang="cs-CZ" dirty="0" smtClean="0"/>
              <a:t> </a:t>
            </a:r>
            <a:r>
              <a:rPr lang="cs-CZ" dirty="0" err="1" smtClean="0"/>
              <a:t>used</a:t>
            </a:r>
            <a:r>
              <a:rPr lang="cs-CZ" dirty="0" smtClean="0"/>
              <a:t> </a:t>
            </a:r>
            <a:r>
              <a:rPr lang="cs-CZ" dirty="0" err="1" smtClean="0"/>
              <a:t>during</a:t>
            </a:r>
            <a:r>
              <a:rPr lang="cs-CZ" dirty="0" smtClean="0"/>
              <a:t> the </a:t>
            </a:r>
            <a:r>
              <a:rPr lang="cs-CZ" dirty="0" err="1" smtClean="0"/>
              <a:t>War</a:t>
            </a:r>
            <a:r>
              <a:rPr lang="cs-CZ" dirty="0" smtClean="0"/>
              <a:t> of </a:t>
            </a:r>
            <a:r>
              <a:rPr lang="cs-CZ" dirty="0" err="1" smtClean="0"/>
              <a:t>Independence</a:t>
            </a:r>
            <a:endParaRPr lang="cs-CZ" dirty="0" smtClean="0"/>
          </a:p>
          <a:p>
            <a:pPr>
              <a:lnSpc>
                <a:spcPct val="150000"/>
              </a:lnSpc>
            </a:pPr>
            <a:r>
              <a:rPr lang="cs-CZ" dirty="0" smtClean="0"/>
              <a:t>The </a:t>
            </a:r>
            <a:r>
              <a:rPr lang="cs-CZ" dirty="0" err="1" smtClean="0"/>
              <a:t>thirteen</a:t>
            </a:r>
            <a:r>
              <a:rPr lang="cs-CZ" dirty="0" smtClean="0"/>
              <a:t> </a:t>
            </a:r>
            <a:r>
              <a:rPr lang="cs-CZ" dirty="0" err="1" smtClean="0"/>
              <a:t>colonies</a:t>
            </a:r>
            <a:r>
              <a:rPr lang="cs-CZ" dirty="0" smtClean="0"/>
              <a:t> </a:t>
            </a:r>
            <a:r>
              <a:rPr lang="cs-CZ" dirty="0" err="1" smtClean="0"/>
              <a:t>became</a:t>
            </a:r>
            <a:r>
              <a:rPr lang="cs-CZ" dirty="0" smtClean="0"/>
              <a:t> the </a:t>
            </a:r>
            <a:r>
              <a:rPr lang="cs-CZ" dirty="0" err="1" smtClean="0"/>
              <a:t>first</a:t>
            </a:r>
            <a:r>
              <a:rPr lang="cs-CZ" dirty="0" smtClean="0"/>
              <a:t> </a:t>
            </a:r>
            <a:r>
              <a:rPr lang="cs-CZ" dirty="0" err="1" smtClean="0"/>
              <a:t>thirteen</a:t>
            </a:r>
            <a:r>
              <a:rPr lang="cs-CZ" dirty="0" smtClean="0"/>
              <a:t> </a:t>
            </a:r>
            <a:r>
              <a:rPr lang="cs-CZ" dirty="0" err="1" smtClean="0"/>
              <a:t>American</a:t>
            </a:r>
            <a:r>
              <a:rPr lang="cs-CZ" dirty="0" smtClean="0"/>
              <a:t> </a:t>
            </a:r>
            <a:r>
              <a:rPr lang="cs-CZ" dirty="0" err="1" smtClean="0"/>
              <a:t>states</a:t>
            </a:r>
            <a:endParaRPr lang="cs-CZ" dirty="0" smtClean="0"/>
          </a:p>
          <a:p>
            <a:pPr>
              <a:lnSpc>
                <a:spcPct val="150000"/>
              </a:lnSpc>
            </a:pPr>
            <a:r>
              <a:rPr lang="cs-CZ" dirty="0" smtClean="0"/>
              <a:t>The </a:t>
            </a:r>
            <a:r>
              <a:rPr lang="cs-CZ" dirty="0" err="1" smtClean="0"/>
              <a:t>third</a:t>
            </a:r>
            <a:r>
              <a:rPr lang="cs-CZ" dirty="0" smtClean="0"/>
              <a:t> president </a:t>
            </a:r>
            <a:r>
              <a:rPr lang="cs-CZ" dirty="0" err="1" smtClean="0"/>
              <a:t>was</a:t>
            </a:r>
            <a:r>
              <a:rPr lang="cs-CZ" dirty="0" smtClean="0"/>
              <a:t> Thomas </a:t>
            </a:r>
            <a:r>
              <a:rPr lang="cs-CZ" dirty="0" err="1" smtClean="0"/>
              <a:t>Jefferson</a:t>
            </a:r>
            <a:endParaRPr lang="cs-CZ" dirty="0" smtClean="0"/>
          </a:p>
          <a:p>
            <a:pPr>
              <a:buNone/>
            </a:pPr>
            <a:endParaRPr lang="cs-CZ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THE CIVIL WAR (1861-1865)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sz="quarter" idx="1"/>
          </p:nvPr>
        </p:nvSpPr>
        <p:spPr/>
        <p:txBody>
          <a:bodyPr>
            <a:normAutofit/>
          </a:bodyPr>
          <a:lstStyle/>
          <a:p>
            <a:pPr>
              <a:lnSpc>
                <a:spcPct val="150000"/>
              </a:lnSpc>
            </a:pPr>
            <a:r>
              <a:rPr lang="cs-CZ" dirty="0" err="1"/>
              <a:t>C</a:t>
            </a:r>
            <a:r>
              <a:rPr lang="cs-CZ" dirty="0" err="1" smtClean="0"/>
              <a:t>onflicts</a:t>
            </a:r>
            <a:r>
              <a:rPr lang="cs-CZ" dirty="0" smtClean="0"/>
              <a:t> </a:t>
            </a:r>
            <a:r>
              <a:rPr lang="cs-CZ" dirty="0" err="1" smtClean="0"/>
              <a:t>between</a:t>
            </a:r>
            <a:r>
              <a:rPr lang="cs-CZ" dirty="0" smtClean="0"/>
              <a:t> </a:t>
            </a:r>
            <a:r>
              <a:rPr lang="cs-CZ" dirty="0" err="1" smtClean="0"/>
              <a:t>the</a:t>
            </a:r>
            <a:r>
              <a:rPr lang="cs-CZ" dirty="0" smtClean="0"/>
              <a:t> </a:t>
            </a:r>
            <a:r>
              <a:rPr lang="cs-CZ" dirty="0" err="1" smtClean="0"/>
              <a:t>North</a:t>
            </a:r>
            <a:r>
              <a:rPr lang="cs-CZ" dirty="0" smtClean="0"/>
              <a:t> (</a:t>
            </a:r>
            <a:r>
              <a:rPr lang="cs-CZ" dirty="0" err="1" smtClean="0"/>
              <a:t>industry</a:t>
            </a:r>
            <a:r>
              <a:rPr lang="cs-CZ" dirty="0" smtClean="0"/>
              <a:t>) and </a:t>
            </a:r>
            <a:r>
              <a:rPr lang="cs-CZ" dirty="0" err="1" smtClean="0"/>
              <a:t>the</a:t>
            </a:r>
            <a:r>
              <a:rPr lang="cs-CZ" dirty="0" smtClean="0"/>
              <a:t> </a:t>
            </a:r>
            <a:r>
              <a:rPr lang="cs-CZ" dirty="0" err="1" smtClean="0"/>
              <a:t>South</a:t>
            </a:r>
            <a:r>
              <a:rPr lang="cs-CZ" dirty="0" smtClean="0"/>
              <a:t> (</a:t>
            </a:r>
            <a:r>
              <a:rPr lang="cs-CZ" dirty="0" err="1" smtClean="0"/>
              <a:t>farmers</a:t>
            </a:r>
            <a:r>
              <a:rPr lang="cs-CZ" dirty="0" smtClean="0"/>
              <a:t>)</a:t>
            </a:r>
          </a:p>
          <a:p>
            <a:pPr>
              <a:lnSpc>
                <a:spcPct val="150000"/>
              </a:lnSpc>
            </a:pPr>
            <a:r>
              <a:rPr lang="cs-CZ" dirty="0" err="1" smtClean="0"/>
              <a:t>People</a:t>
            </a:r>
            <a:r>
              <a:rPr lang="cs-CZ" dirty="0" smtClean="0"/>
              <a:t> </a:t>
            </a:r>
            <a:r>
              <a:rPr lang="cs-CZ" dirty="0" err="1" smtClean="0"/>
              <a:t>from</a:t>
            </a:r>
            <a:r>
              <a:rPr lang="cs-CZ" dirty="0" smtClean="0"/>
              <a:t> the </a:t>
            </a:r>
            <a:r>
              <a:rPr lang="cs-CZ" dirty="0" err="1" smtClean="0"/>
              <a:t>South</a:t>
            </a:r>
            <a:r>
              <a:rPr lang="cs-CZ" dirty="0" smtClean="0"/>
              <a:t> </a:t>
            </a:r>
            <a:r>
              <a:rPr lang="cs-CZ" dirty="0" err="1" smtClean="0"/>
              <a:t>wanted</a:t>
            </a:r>
            <a:r>
              <a:rPr lang="cs-CZ" dirty="0" smtClean="0"/>
              <a:t> to </a:t>
            </a:r>
            <a:r>
              <a:rPr lang="cs-CZ" dirty="0" err="1" smtClean="0"/>
              <a:t>have</a:t>
            </a:r>
            <a:r>
              <a:rPr lang="cs-CZ" dirty="0" smtClean="0"/>
              <a:t> </a:t>
            </a:r>
            <a:r>
              <a:rPr lang="cs-CZ" dirty="0" err="1" smtClean="0"/>
              <a:t>slaves</a:t>
            </a:r>
            <a:r>
              <a:rPr lang="cs-CZ" dirty="0" smtClean="0"/>
              <a:t> to </a:t>
            </a:r>
            <a:r>
              <a:rPr lang="cs-CZ" dirty="0" err="1" smtClean="0"/>
              <a:t>work</a:t>
            </a:r>
            <a:r>
              <a:rPr lang="cs-CZ" dirty="0" smtClean="0"/>
              <a:t>, but </a:t>
            </a:r>
            <a:r>
              <a:rPr lang="cs-CZ" dirty="0" err="1" smtClean="0"/>
              <a:t>people</a:t>
            </a:r>
            <a:r>
              <a:rPr lang="cs-CZ" dirty="0" smtClean="0"/>
              <a:t> </a:t>
            </a:r>
            <a:r>
              <a:rPr lang="cs-CZ" dirty="0" err="1" smtClean="0"/>
              <a:t>from</a:t>
            </a:r>
            <a:r>
              <a:rPr lang="cs-CZ" dirty="0" smtClean="0"/>
              <a:t> the </a:t>
            </a:r>
            <a:r>
              <a:rPr lang="cs-CZ" dirty="0" err="1" smtClean="0"/>
              <a:t>North</a:t>
            </a:r>
            <a:r>
              <a:rPr lang="cs-CZ" dirty="0" smtClean="0"/>
              <a:t> </a:t>
            </a:r>
            <a:r>
              <a:rPr lang="cs-CZ" dirty="0" err="1" smtClean="0"/>
              <a:t>were</a:t>
            </a:r>
            <a:r>
              <a:rPr lang="cs-CZ" dirty="0" smtClean="0"/>
              <a:t> </a:t>
            </a:r>
            <a:r>
              <a:rPr lang="cs-CZ" dirty="0" err="1" smtClean="0"/>
              <a:t>against</a:t>
            </a:r>
            <a:r>
              <a:rPr lang="cs-CZ" dirty="0" smtClean="0"/>
              <a:t> </a:t>
            </a:r>
            <a:r>
              <a:rPr lang="cs-CZ" dirty="0" err="1" smtClean="0"/>
              <a:t>this</a:t>
            </a:r>
            <a:endParaRPr lang="cs-CZ" dirty="0" smtClean="0"/>
          </a:p>
          <a:p>
            <a:pPr>
              <a:lnSpc>
                <a:spcPct val="150000"/>
              </a:lnSpc>
            </a:pPr>
            <a:r>
              <a:rPr lang="cs-CZ" dirty="0" smtClean="0"/>
              <a:t>In 1860 </a:t>
            </a:r>
            <a:r>
              <a:rPr lang="cs-CZ" dirty="0" err="1" smtClean="0"/>
              <a:t>was</a:t>
            </a:r>
            <a:r>
              <a:rPr lang="cs-CZ" dirty="0" smtClean="0"/>
              <a:t> Abraham Lincoln </a:t>
            </a:r>
            <a:r>
              <a:rPr lang="cs-CZ" dirty="0" err="1" smtClean="0"/>
              <a:t>elected</a:t>
            </a:r>
            <a:r>
              <a:rPr lang="cs-CZ" dirty="0" smtClean="0"/>
              <a:t> president</a:t>
            </a:r>
          </a:p>
          <a:p>
            <a:pPr lvl="1">
              <a:lnSpc>
                <a:spcPct val="150000"/>
              </a:lnSpc>
            </a:pPr>
            <a:r>
              <a:rPr lang="cs-CZ" dirty="0" smtClean="0"/>
              <a:t>He </a:t>
            </a:r>
            <a:r>
              <a:rPr lang="cs-CZ" dirty="0" err="1" smtClean="0"/>
              <a:t>was</a:t>
            </a:r>
            <a:r>
              <a:rPr lang="cs-CZ" dirty="0" smtClean="0"/>
              <a:t> </a:t>
            </a:r>
            <a:r>
              <a:rPr lang="cs-CZ" dirty="0" err="1" smtClean="0"/>
              <a:t>against</a:t>
            </a:r>
            <a:r>
              <a:rPr lang="cs-CZ" dirty="0" smtClean="0"/>
              <a:t> </a:t>
            </a:r>
            <a:r>
              <a:rPr lang="cs-CZ" dirty="0" err="1" smtClean="0"/>
              <a:t>slavery</a:t>
            </a:r>
            <a:endParaRPr lang="cs-CZ" dirty="0" smtClean="0"/>
          </a:p>
          <a:p>
            <a:pPr>
              <a:lnSpc>
                <a:spcPct val="150000"/>
              </a:lnSpc>
              <a:buNone/>
            </a:pPr>
            <a:endParaRPr lang="cs-CZ" dirty="0" smtClean="0"/>
          </a:p>
          <a:p>
            <a:pPr marL="0" indent="0">
              <a:buNone/>
            </a:pP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293680799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The civil </a:t>
            </a:r>
            <a:r>
              <a:rPr lang="cs-CZ" dirty="0" err="1" smtClean="0"/>
              <a:t>war</a:t>
            </a:r>
            <a:r>
              <a:rPr lang="cs-CZ" dirty="0" smtClean="0"/>
              <a:t> (1861-1865)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sz="quarter" idx="1"/>
          </p:nvPr>
        </p:nvSpPr>
        <p:spPr/>
        <p:txBody>
          <a:bodyPr/>
          <a:lstStyle/>
          <a:p>
            <a:pPr>
              <a:lnSpc>
                <a:spcPct val="150000"/>
              </a:lnSpc>
            </a:pPr>
            <a:r>
              <a:rPr lang="cs-CZ" dirty="0" smtClean="0"/>
              <a:t>The </a:t>
            </a:r>
            <a:r>
              <a:rPr lang="cs-CZ" dirty="0" err="1" smtClean="0"/>
              <a:t>North</a:t>
            </a:r>
            <a:r>
              <a:rPr lang="cs-CZ" dirty="0" smtClean="0"/>
              <a:t> </a:t>
            </a:r>
            <a:r>
              <a:rPr lang="cs-CZ" dirty="0" err="1" smtClean="0"/>
              <a:t>won</a:t>
            </a:r>
            <a:r>
              <a:rPr lang="cs-CZ" dirty="0" smtClean="0"/>
              <a:t>          </a:t>
            </a:r>
            <a:r>
              <a:rPr lang="cs-CZ" dirty="0" err="1" smtClean="0"/>
              <a:t>freedom</a:t>
            </a:r>
            <a:r>
              <a:rPr lang="cs-CZ" dirty="0" smtClean="0"/>
              <a:t> for </a:t>
            </a:r>
            <a:r>
              <a:rPr lang="cs-CZ" dirty="0" err="1" smtClean="0"/>
              <a:t>slaves</a:t>
            </a:r>
            <a:endParaRPr lang="cs-CZ" dirty="0" smtClean="0"/>
          </a:p>
          <a:p>
            <a:pPr>
              <a:lnSpc>
                <a:spcPct val="150000"/>
              </a:lnSpc>
            </a:pPr>
            <a:r>
              <a:rPr lang="cs-CZ" dirty="0" smtClean="0"/>
              <a:t>In 1865 (</a:t>
            </a:r>
            <a:r>
              <a:rPr lang="cs-CZ" dirty="0" err="1" smtClean="0"/>
              <a:t>five</a:t>
            </a:r>
            <a:r>
              <a:rPr lang="cs-CZ" dirty="0" smtClean="0"/>
              <a:t> </a:t>
            </a:r>
            <a:r>
              <a:rPr lang="cs-CZ" dirty="0" err="1" smtClean="0"/>
              <a:t>days</a:t>
            </a:r>
            <a:r>
              <a:rPr lang="cs-CZ" dirty="0" smtClean="0"/>
              <a:t> </a:t>
            </a:r>
            <a:r>
              <a:rPr lang="cs-CZ" dirty="0" err="1" smtClean="0"/>
              <a:t>after</a:t>
            </a:r>
            <a:r>
              <a:rPr lang="cs-CZ" dirty="0" smtClean="0"/>
              <a:t> </a:t>
            </a:r>
            <a:r>
              <a:rPr lang="cs-CZ" dirty="0" err="1" smtClean="0"/>
              <a:t>war</a:t>
            </a:r>
            <a:r>
              <a:rPr lang="cs-CZ" dirty="0" smtClean="0"/>
              <a:t>) president Lincoln </a:t>
            </a:r>
            <a:r>
              <a:rPr lang="cs-CZ" dirty="0" err="1" smtClean="0"/>
              <a:t>was</a:t>
            </a:r>
            <a:r>
              <a:rPr lang="cs-CZ" dirty="0" smtClean="0"/>
              <a:t> shot </a:t>
            </a:r>
            <a:r>
              <a:rPr lang="cs-CZ" dirty="0" err="1" smtClean="0"/>
              <a:t>at</a:t>
            </a:r>
            <a:r>
              <a:rPr lang="cs-CZ" dirty="0" smtClean="0"/>
              <a:t> the </a:t>
            </a:r>
            <a:r>
              <a:rPr lang="cs-CZ" dirty="0" err="1" smtClean="0"/>
              <a:t>theatre</a:t>
            </a:r>
            <a:r>
              <a:rPr lang="cs-CZ" dirty="0" smtClean="0"/>
              <a:t> by a man John </a:t>
            </a:r>
            <a:r>
              <a:rPr lang="cs-CZ" dirty="0" err="1" smtClean="0"/>
              <a:t>Wilkes</a:t>
            </a:r>
            <a:r>
              <a:rPr lang="cs-CZ" dirty="0" smtClean="0"/>
              <a:t> </a:t>
            </a:r>
            <a:r>
              <a:rPr lang="cs-CZ" dirty="0" err="1" smtClean="0"/>
              <a:t>Booth</a:t>
            </a:r>
            <a:r>
              <a:rPr lang="cs-CZ" dirty="0" smtClean="0"/>
              <a:t>, </a:t>
            </a:r>
            <a:r>
              <a:rPr lang="cs-CZ" dirty="0" err="1" smtClean="0"/>
              <a:t>who</a:t>
            </a:r>
            <a:r>
              <a:rPr lang="cs-CZ" dirty="0" smtClean="0"/>
              <a:t> </a:t>
            </a:r>
            <a:r>
              <a:rPr lang="cs-CZ" dirty="0" err="1" smtClean="0"/>
              <a:t>hated</a:t>
            </a:r>
            <a:r>
              <a:rPr lang="cs-CZ" dirty="0" smtClean="0"/>
              <a:t> Lincoln </a:t>
            </a:r>
            <a:r>
              <a:rPr lang="cs-CZ" dirty="0" err="1" smtClean="0"/>
              <a:t>and</a:t>
            </a:r>
            <a:r>
              <a:rPr lang="cs-CZ" dirty="0" smtClean="0"/>
              <a:t> </a:t>
            </a:r>
            <a:r>
              <a:rPr lang="cs-CZ" dirty="0" err="1" smtClean="0"/>
              <a:t>was</a:t>
            </a:r>
            <a:r>
              <a:rPr lang="cs-CZ" dirty="0" smtClean="0"/>
              <a:t> </a:t>
            </a:r>
            <a:r>
              <a:rPr lang="cs-CZ" dirty="0" err="1" smtClean="0"/>
              <a:t>angry</a:t>
            </a:r>
            <a:r>
              <a:rPr lang="cs-CZ" dirty="0" smtClean="0"/>
              <a:t> </a:t>
            </a:r>
            <a:r>
              <a:rPr lang="cs-CZ" dirty="0" err="1" smtClean="0"/>
              <a:t>about</a:t>
            </a:r>
            <a:r>
              <a:rPr lang="cs-CZ" dirty="0" smtClean="0"/>
              <a:t> the </a:t>
            </a:r>
            <a:r>
              <a:rPr lang="cs-CZ" dirty="0" err="1" smtClean="0"/>
              <a:t>war</a:t>
            </a:r>
            <a:endParaRPr lang="cs-CZ" dirty="0" smtClean="0"/>
          </a:p>
          <a:p>
            <a:endParaRPr lang="cs-CZ" dirty="0"/>
          </a:p>
        </p:txBody>
      </p:sp>
      <p:sp>
        <p:nvSpPr>
          <p:cNvPr id="7" name="Šipka doprava 6"/>
          <p:cNvSpPr/>
          <p:nvPr/>
        </p:nvSpPr>
        <p:spPr>
          <a:xfrm>
            <a:off x="3203848" y="1844824"/>
            <a:ext cx="360040" cy="216024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MARTIN LUTHER </a:t>
            </a:r>
            <a:r>
              <a:rPr lang="cs-CZ" smtClean="0"/>
              <a:t>KING (1929-1968)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sz="quarter" idx="1"/>
          </p:nvPr>
        </p:nvSpPr>
        <p:spPr/>
        <p:txBody>
          <a:bodyPr>
            <a:normAutofit/>
          </a:bodyPr>
          <a:lstStyle/>
          <a:p>
            <a:pPr>
              <a:lnSpc>
                <a:spcPct val="150000"/>
              </a:lnSpc>
            </a:pPr>
            <a:r>
              <a:rPr lang="cs-CZ" dirty="0" err="1" smtClean="0"/>
              <a:t>After</a:t>
            </a:r>
            <a:r>
              <a:rPr lang="cs-CZ" dirty="0" smtClean="0"/>
              <a:t> </a:t>
            </a:r>
            <a:r>
              <a:rPr lang="cs-CZ" dirty="0" err="1" smtClean="0"/>
              <a:t>the</a:t>
            </a:r>
            <a:r>
              <a:rPr lang="cs-CZ" dirty="0" smtClean="0"/>
              <a:t> Civil </a:t>
            </a:r>
            <a:r>
              <a:rPr lang="cs-CZ" dirty="0" err="1" smtClean="0"/>
              <a:t>War</a:t>
            </a:r>
            <a:r>
              <a:rPr lang="cs-CZ" dirty="0" smtClean="0"/>
              <a:t> </a:t>
            </a:r>
            <a:r>
              <a:rPr lang="cs-CZ" dirty="0" err="1" smtClean="0"/>
              <a:t>people</a:t>
            </a:r>
            <a:r>
              <a:rPr lang="cs-CZ" dirty="0" smtClean="0"/>
              <a:t> </a:t>
            </a:r>
            <a:r>
              <a:rPr lang="cs-CZ" dirty="0" err="1" smtClean="0"/>
              <a:t>continued</a:t>
            </a:r>
            <a:r>
              <a:rPr lang="cs-CZ" dirty="0" smtClean="0"/>
              <a:t> to </a:t>
            </a:r>
            <a:r>
              <a:rPr lang="cs-CZ" dirty="0" err="1" smtClean="0"/>
              <a:t>argue</a:t>
            </a:r>
            <a:r>
              <a:rPr lang="cs-CZ" dirty="0" smtClean="0"/>
              <a:t> </a:t>
            </a:r>
            <a:r>
              <a:rPr lang="cs-CZ" dirty="0" err="1" smtClean="0"/>
              <a:t>about</a:t>
            </a:r>
            <a:r>
              <a:rPr lang="cs-CZ" dirty="0" smtClean="0"/>
              <a:t> </a:t>
            </a:r>
            <a:r>
              <a:rPr lang="cs-CZ" dirty="0" err="1" smtClean="0"/>
              <a:t>the</a:t>
            </a:r>
            <a:r>
              <a:rPr lang="cs-CZ" dirty="0" smtClean="0"/>
              <a:t> </a:t>
            </a:r>
            <a:r>
              <a:rPr lang="cs-CZ" dirty="0" err="1" smtClean="0"/>
              <a:t>rights</a:t>
            </a:r>
            <a:r>
              <a:rPr lang="cs-CZ" dirty="0" smtClean="0"/>
              <a:t> </a:t>
            </a:r>
            <a:r>
              <a:rPr lang="cs-CZ" dirty="0" err="1" smtClean="0"/>
              <a:t>of</a:t>
            </a:r>
            <a:r>
              <a:rPr lang="cs-CZ" dirty="0" smtClean="0"/>
              <a:t> </a:t>
            </a:r>
            <a:r>
              <a:rPr lang="cs-CZ" dirty="0" err="1" smtClean="0"/>
              <a:t>black</a:t>
            </a:r>
            <a:r>
              <a:rPr lang="cs-CZ" dirty="0" smtClean="0"/>
              <a:t> </a:t>
            </a:r>
            <a:r>
              <a:rPr lang="cs-CZ" dirty="0" err="1" smtClean="0"/>
              <a:t>people</a:t>
            </a:r>
            <a:endParaRPr lang="cs-CZ" dirty="0" smtClean="0"/>
          </a:p>
          <a:p>
            <a:pPr>
              <a:lnSpc>
                <a:spcPct val="150000"/>
              </a:lnSpc>
            </a:pPr>
            <a:r>
              <a:rPr lang="cs-CZ" dirty="0" smtClean="0"/>
              <a:t>Black </a:t>
            </a:r>
            <a:r>
              <a:rPr lang="cs-CZ" dirty="0" err="1" smtClean="0"/>
              <a:t>people</a:t>
            </a:r>
            <a:r>
              <a:rPr lang="cs-CZ" dirty="0" smtClean="0"/>
              <a:t> </a:t>
            </a:r>
            <a:r>
              <a:rPr lang="cs-CZ" dirty="0" err="1" smtClean="0"/>
              <a:t>lived</a:t>
            </a:r>
            <a:r>
              <a:rPr lang="cs-CZ" dirty="0" smtClean="0"/>
              <a:t> </a:t>
            </a:r>
            <a:r>
              <a:rPr lang="cs-CZ" dirty="0" err="1" smtClean="0"/>
              <a:t>separately</a:t>
            </a:r>
            <a:r>
              <a:rPr lang="cs-CZ" dirty="0" smtClean="0"/>
              <a:t>, </a:t>
            </a:r>
            <a:r>
              <a:rPr lang="cs-CZ" dirty="0" err="1" smtClean="0"/>
              <a:t>they</a:t>
            </a:r>
            <a:r>
              <a:rPr lang="cs-CZ" dirty="0" smtClean="0"/>
              <a:t> had to </a:t>
            </a:r>
            <a:r>
              <a:rPr lang="cs-CZ" dirty="0" err="1" smtClean="0"/>
              <a:t>sit</a:t>
            </a:r>
            <a:r>
              <a:rPr lang="cs-CZ" dirty="0" smtClean="0"/>
              <a:t> </a:t>
            </a:r>
            <a:r>
              <a:rPr lang="cs-CZ" dirty="0" err="1" smtClean="0"/>
              <a:t>separately</a:t>
            </a:r>
            <a:r>
              <a:rPr lang="cs-CZ" dirty="0" smtClean="0"/>
              <a:t> on </a:t>
            </a:r>
            <a:r>
              <a:rPr lang="cs-CZ" dirty="0" err="1" smtClean="0"/>
              <a:t>buses</a:t>
            </a:r>
            <a:r>
              <a:rPr lang="cs-CZ" dirty="0" smtClean="0"/>
              <a:t> and </a:t>
            </a:r>
            <a:r>
              <a:rPr lang="cs-CZ" dirty="0" err="1" smtClean="0"/>
              <a:t>eat</a:t>
            </a:r>
            <a:r>
              <a:rPr lang="cs-CZ" dirty="0" smtClean="0"/>
              <a:t> in </a:t>
            </a:r>
            <a:r>
              <a:rPr lang="cs-CZ" dirty="0" err="1" smtClean="0"/>
              <a:t>separate</a:t>
            </a:r>
            <a:r>
              <a:rPr lang="cs-CZ" dirty="0" smtClean="0"/>
              <a:t> </a:t>
            </a:r>
            <a:r>
              <a:rPr lang="cs-CZ" dirty="0" err="1" smtClean="0"/>
              <a:t>parts</a:t>
            </a:r>
            <a:r>
              <a:rPr lang="cs-CZ" dirty="0" smtClean="0"/>
              <a:t> </a:t>
            </a:r>
            <a:r>
              <a:rPr lang="cs-CZ" dirty="0" err="1" smtClean="0"/>
              <a:t>of</a:t>
            </a:r>
            <a:r>
              <a:rPr lang="cs-CZ" dirty="0" smtClean="0"/>
              <a:t> </a:t>
            </a:r>
            <a:r>
              <a:rPr lang="cs-CZ" dirty="0" err="1" smtClean="0"/>
              <a:t>restaurants</a:t>
            </a:r>
            <a:r>
              <a:rPr lang="cs-CZ" dirty="0" smtClean="0"/>
              <a:t>, go to </a:t>
            </a:r>
            <a:r>
              <a:rPr lang="cs-CZ" dirty="0" err="1" smtClean="0"/>
              <a:t>different</a:t>
            </a:r>
            <a:r>
              <a:rPr lang="cs-CZ" dirty="0" smtClean="0"/>
              <a:t> </a:t>
            </a:r>
            <a:r>
              <a:rPr lang="cs-CZ" dirty="0" err="1" smtClean="0"/>
              <a:t>schools</a:t>
            </a:r>
            <a:endParaRPr lang="cs-CZ" dirty="0" smtClean="0"/>
          </a:p>
          <a:p>
            <a:pPr>
              <a:lnSpc>
                <a:spcPct val="150000"/>
              </a:lnSpc>
            </a:pPr>
            <a:r>
              <a:rPr lang="cs-CZ" dirty="0" smtClean="0"/>
              <a:t>A </a:t>
            </a:r>
            <a:r>
              <a:rPr lang="cs-CZ" dirty="0" err="1" smtClean="0"/>
              <a:t>churchman</a:t>
            </a:r>
            <a:r>
              <a:rPr lang="cs-CZ" dirty="0" smtClean="0"/>
              <a:t> Martin Luther King </a:t>
            </a:r>
            <a:r>
              <a:rPr lang="cs-CZ" dirty="0" err="1" smtClean="0"/>
              <a:t>fought</a:t>
            </a:r>
            <a:r>
              <a:rPr lang="cs-CZ" dirty="0" smtClean="0"/>
              <a:t> for the civil  </a:t>
            </a:r>
            <a:r>
              <a:rPr lang="cs-CZ" dirty="0" err="1" smtClean="0"/>
              <a:t>rights</a:t>
            </a:r>
            <a:r>
              <a:rPr lang="cs-CZ" dirty="0" smtClean="0"/>
              <a:t> of </a:t>
            </a:r>
            <a:r>
              <a:rPr lang="cs-CZ" dirty="0" err="1" smtClean="0"/>
              <a:t>black</a:t>
            </a:r>
            <a:r>
              <a:rPr lang="cs-CZ" dirty="0" smtClean="0"/>
              <a:t> </a:t>
            </a:r>
            <a:r>
              <a:rPr lang="cs-CZ" dirty="0" err="1" smtClean="0"/>
              <a:t>people</a:t>
            </a:r>
            <a:endParaRPr lang="cs-CZ" dirty="0" smtClean="0"/>
          </a:p>
        </p:txBody>
      </p:sp>
    </p:spTree>
    <p:extLst>
      <p:ext uri="{BB962C8B-B14F-4D97-AF65-F5344CB8AC3E}">
        <p14:creationId xmlns:p14="http://schemas.microsoft.com/office/powerpoint/2010/main" val="381485231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Martin LUTHER KING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sz="quarter" idx="1"/>
          </p:nvPr>
        </p:nvSpPr>
        <p:spPr/>
        <p:txBody>
          <a:bodyPr>
            <a:normAutofit lnSpcReduction="10000"/>
          </a:bodyPr>
          <a:lstStyle/>
          <a:p>
            <a:pPr>
              <a:lnSpc>
                <a:spcPct val="150000"/>
              </a:lnSpc>
              <a:buClr>
                <a:srgbClr val="FE8637"/>
              </a:buClr>
            </a:pPr>
            <a:r>
              <a:rPr lang="cs-CZ" dirty="0" smtClean="0"/>
              <a:t>In 1955 in </a:t>
            </a:r>
            <a:r>
              <a:rPr lang="cs-CZ" dirty="0" err="1" smtClean="0"/>
              <a:t>Montgomery</a:t>
            </a:r>
            <a:r>
              <a:rPr lang="cs-CZ" dirty="0" smtClean="0"/>
              <a:t> a </a:t>
            </a:r>
            <a:r>
              <a:rPr lang="cs-CZ" dirty="0" err="1" smtClean="0"/>
              <a:t>black</a:t>
            </a:r>
            <a:r>
              <a:rPr lang="cs-CZ" dirty="0" smtClean="0"/>
              <a:t> </a:t>
            </a:r>
            <a:r>
              <a:rPr lang="cs-CZ" dirty="0" err="1" smtClean="0"/>
              <a:t>woman</a:t>
            </a:r>
            <a:r>
              <a:rPr lang="cs-CZ" dirty="0" smtClean="0"/>
              <a:t> Rosa </a:t>
            </a:r>
            <a:r>
              <a:rPr lang="cs-CZ" dirty="0" err="1" smtClean="0"/>
              <a:t>Parks</a:t>
            </a:r>
            <a:r>
              <a:rPr lang="cs-CZ" dirty="0" smtClean="0"/>
              <a:t> </a:t>
            </a:r>
            <a:r>
              <a:rPr lang="cs-CZ" dirty="0" err="1" smtClean="0"/>
              <a:t>refused</a:t>
            </a:r>
            <a:r>
              <a:rPr lang="cs-CZ" dirty="0" smtClean="0"/>
              <a:t> to </a:t>
            </a:r>
            <a:r>
              <a:rPr lang="cs-CZ" dirty="0" err="1" smtClean="0"/>
              <a:t>give</a:t>
            </a:r>
            <a:r>
              <a:rPr lang="cs-CZ" dirty="0" smtClean="0"/>
              <a:t> her </a:t>
            </a:r>
            <a:r>
              <a:rPr lang="cs-CZ" dirty="0" err="1" smtClean="0"/>
              <a:t>seat</a:t>
            </a:r>
            <a:r>
              <a:rPr lang="cs-CZ" dirty="0" smtClean="0"/>
              <a:t> on a bus to a </a:t>
            </a:r>
            <a:r>
              <a:rPr lang="cs-CZ" dirty="0" err="1" smtClean="0"/>
              <a:t>white</a:t>
            </a:r>
            <a:r>
              <a:rPr lang="cs-CZ" dirty="0" smtClean="0"/>
              <a:t> </a:t>
            </a:r>
            <a:r>
              <a:rPr lang="cs-CZ" dirty="0" err="1" smtClean="0"/>
              <a:t>woman</a:t>
            </a:r>
            <a:r>
              <a:rPr lang="cs-CZ" dirty="0" smtClean="0"/>
              <a:t>. </a:t>
            </a:r>
            <a:r>
              <a:rPr lang="cs-CZ" dirty="0" err="1" smtClean="0"/>
              <a:t>Black</a:t>
            </a:r>
            <a:r>
              <a:rPr lang="cs-CZ" dirty="0" smtClean="0"/>
              <a:t> </a:t>
            </a:r>
            <a:r>
              <a:rPr lang="cs-CZ" dirty="0" err="1" smtClean="0"/>
              <a:t>people</a:t>
            </a:r>
            <a:r>
              <a:rPr lang="cs-CZ" dirty="0" smtClean="0"/>
              <a:t> </a:t>
            </a:r>
            <a:r>
              <a:rPr lang="cs-CZ" dirty="0" err="1" smtClean="0"/>
              <a:t>stopped</a:t>
            </a:r>
            <a:r>
              <a:rPr lang="cs-CZ" dirty="0" smtClean="0"/>
              <a:t> </a:t>
            </a:r>
            <a:r>
              <a:rPr lang="cs-CZ" dirty="0" err="1" smtClean="0"/>
              <a:t>using</a:t>
            </a:r>
            <a:r>
              <a:rPr lang="cs-CZ" dirty="0" smtClean="0"/>
              <a:t> </a:t>
            </a:r>
            <a:r>
              <a:rPr lang="cs-CZ" dirty="0" err="1" smtClean="0"/>
              <a:t>buses</a:t>
            </a:r>
            <a:r>
              <a:rPr lang="cs-CZ" dirty="0" smtClean="0"/>
              <a:t> </a:t>
            </a:r>
            <a:r>
              <a:rPr lang="cs-CZ" dirty="0" err="1" smtClean="0"/>
              <a:t>and</a:t>
            </a:r>
            <a:r>
              <a:rPr lang="cs-CZ" dirty="0" smtClean="0"/>
              <a:t> the bus </a:t>
            </a:r>
            <a:r>
              <a:rPr lang="cs-CZ" dirty="0" err="1" smtClean="0"/>
              <a:t>companies</a:t>
            </a:r>
            <a:r>
              <a:rPr lang="cs-CZ" dirty="0" smtClean="0"/>
              <a:t> </a:t>
            </a:r>
            <a:r>
              <a:rPr lang="cs-CZ" dirty="0" err="1" smtClean="0"/>
              <a:t>lost</a:t>
            </a:r>
            <a:r>
              <a:rPr lang="cs-CZ" dirty="0" smtClean="0"/>
              <a:t> a lot of money</a:t>
            </a:r>
            <a:endParaRPr lang="cs-CZ" dirty="0" smtClean="0">
              <a:solidFill>
                <a:prstClr val="black"/>
              </a:solidFill>
            </a:endParaRPr>
          </a:p>
          <a:p>
            <a:pPr lvl="0">
              <a:lnSpc>
                <a:spcPct val="150000"/>
              </a:lnSpc>
              <a:buClr>
                <a:srgbClr val="FE8637"/>
              </a:buClr>
            </a:pPr>
            <a:r>
              <a:rPr lang="cs-CZ" dirty="0" smtClean="0">
                <a:solidFill>
                  <a:prstClr val="black"/>
                </a:solidFill>
              </a:rPr>
              <a:t>In </a:t>
            </a:r>
            <a:r>
              <a:rPr lang="cs-CZ" dirty="0">
                <a:solidFill>
                  <a:prstClr val="black"/>
                </a:solidFill>
              </a:rPr>
              <a:t>1963 M.L. King had a </a:t>
            </a:r>
            <a:r>
              <a:rPr lang="cs-CZ" dirty="0" err="1">
                <a:solidFill>
                  <a:prstClr val="black"/>
                </a:solidFill>
              </a:rPr>
              <a:t>speech</a:t>
            </a:r>
            <a:r>
              <a:rPr lang="cs-CZ" dirty="0">
                <a:solidFill>
                  <a:prstClr val="black"/>
                </a:solidFill>
              </a:rPr>
              <a:t> </a:t>
            </a:r>
            <a:r>
              <a:rPr lang="cs-CZ" dirty="0" err="1">
                <a:solidFill>
                  <a:prstClr val="black"/>
                </a:solidFill>
              </a:rPr>
              <a:t>where</a:t>
            </a:r>
            <a:r>
              <a:rPr lang="cs-CZ" dirty="0">
                <a:solidFill>
                  <a:prstClr val="black"/>
                </a:solidFill>
              </a:rPr>
              <a:t> he </a:t>
            </a:r>
            <a:r>
              <a:rPr lang="cs-CZ" dirty="0" err="1">
                <a:solidFill>
                  <a:prstClr val="black"/>
                </a:solidFill>
              </a:rPr>
              <a:t>spoke</a:t>
            </a:r>
            <a:r>
              <a:rPr lang="cs-CZ" dirty="0">
                <a:solidFill>
                  <a:prstClr val="black"/>
                </a:solidFill>
              </a:rPr>
              <a:t> </a:t>
            </a:r>
            <a:r>
              <a:rPr lang="cs-CZ" dirty="0" err="1">
                <a:solidFill>
                  <a:prstClr val="black"/>
                </a:solidFill>
              </a:rPr>
              <a:t>about</a:t>
            </a:r>
            <a:r>
              <a:rPr lang="cs-CZ" dirty="0">
                <a:solidFill>
                  <a:prstClr val="black"/>
                </a:solidFill>
              </a:rPr>
              <a:t> </a:t>
            </a:r>
            <a:r>
              <a:rPr lang="cs-CZ" dirty="0" err="1">
                <a:solidFill>
                  <a:prstClr val="black"/>
                </a:solidFill>
              </a:rPr>
              <a:t>the</a:t>
            </a:r>
            <a:r>
              <a:rPr lang="cs-CZ" dirty="0">
                <a:solidFill>
                  <a:prstClr val="black"/>
                </a:solidFill>
              </a:rPr>
              <a:t> </a:t>
            </a:r>
            <a:r>
              <a:rPr lang="cs-CZ" dirty="0" err="1">
                <a:solidFill>
                  <a:prstClr val="black"/>
                </a:solidFill>
              </a:rPr>
              <a:t>equality</a:t>
            </a:r>
            <a:r>
              <a:rPr lang="cs-CZ" dirty="0">
                <a:solidFill>
                  <a:prstClr val="black"/>
                </a:solidFill>
              </a:rPr>
              <a:t> </a:t>
            </a:r>
            <a:r>
              <a:rPr lang="cs-CZ" dirty="0" err="1">
                <a:solidFill>
                  <a:prstClr val="black"/>
                </a:solidFill>
              </a:rPr>
              <a:t>between</a:t>
            </a:r>
            <a:r>
              <a:rPr lang="cs-CZ" dirty="0">
                <a:solidFill>
                  <a:prstClr val="black"/>
                </a:solidFill>
              </a:rPr>
              <a:t> </a:t>
            </a:r>
            <a:r>
              <a:rPr lang="cs-CZ" dirty="0" err="1">
                <a:solidFill>
                  <a:prstClr val="black"/>
                </a:solidFill>
              </a:rPr>
              <a:t>black</a:t>
            </a:r>
            <a:r>
              <a:rPr lang="cs-CZ" dirty="0">
                <a:solidFill>
                  <a:prstClr val="black"/>
                </a:solidFill>
              </a:rPr>
              <a:t> and </a:t>
            </a:r>
            <a:r>
              <a:rPr lang="cs-CZ" dirty="0" err="1">
                <a:solidFill>
                  <a:prstClr val="black"/>
                </a:solidFill>
              </a:rPr>
              <a:t>white</a:t>
            </a:r>
            <a:r>
              <a:rPr lang="cs-CZ" dirty="0">
                <a:solidFill>
                  <a:prstClr val="black"/>
                </a:solidFill>
              </a:rPr>
              <a:t> </a:t>
            </a:r>
            <a:r>
              <a:rPr lang="cs-CZ" dirty="0" err="1">
                <a:solidFill>
                  <a:prstClr val="black"/>
                </a:solidFill>
              </a:rPr>
              <a:t>people</a:t>
            </a:r>
            <a:r>
              <a:rPr lang="cs-CZ" dirty="0" smtClean="0">
                <a:solidFill>
                  <a:prstClr val="black"/>
                </a:solidFill>
              </a:rPr>
              <a:t>. He </a:t>
            </a:r>
            <a:r>
              <a:rPr lang="cs-CZ" dirty="0" err="1" smtClean="0">
                <a:solidFill>
                  <a:prstClr val="black"/>
                </a:solidFill>
              </a:rPr>
              <a:t>started</a:t>
            </a:r>
            <a:r>
              <a:rPr lang="cs-CZ" dirty="0" smtClean="0">
                <a:solidFill>
                  <a:prstClr val="black"/>
                </a:solidFill>
              </a:rPr>
              <a:t> his </a:t>
            </a:r>
            <a:r>
              <a:rPr lang="cs-CZ" dirty="0" err="1" smtClean="0">
                <a:solidFill>
                  <a:prstClr val="black"/>
                </a:solidFill>
              </a:rPr>
              <a:t>speech</a:t>
            </a:r>
            <a:r>
              <a:rPr lang="cs-CZ" dirty="0" smtClean="0">
                <a:solidFill>
                  <a:prstClr val="black"/>
                </a:solidFill>
              </a:rPr>
              <a:t> </a:t>
            </a:r>
            <a:r>
              <a:rPr lang="cs-CZ" dirty="0" err="1" smtClean="0">
                <a:solidFill>
                  <a:prstClr val="black"/>
                </a:solidFill>
              </a:rPr>
              <a:t>with</a:t>
            </a:r>
            <a:r>
              <a:rPr lang="cs-CZ" dirty="0" smtClean="0">
                <a:solidFill>
                  <a:prstClr val="black"/>
                </a:solidFill>
              </a:rPr>
              <a:t> </a:t>
            </a:r>
            <a:r>
              <a:rPr lang="cs-CZ" dirty="0" err="1" smtClean="0">
                <a:solidFill>
                  <a:prstClr val="black"/>
                </a:solidFill>
              </a:rPr>
              <a:t>words</a:t>
            </a:r>
            <a:r>
              <a:rPr lang="cs-CZ" dirty="0" smtClean="0">
                <a:solidFill>
                  <a:prstClr val="black"/>
                </a:solidFill>
              </a:rPr>
              <a:t>, </a:t>
            </a:r>
            <a:r>
              <a:rPr lang="cs-CZ" dirty="0" err="1" smtClean="0">
                <a:solidFill>
                  <a:prstClr val="black"/>
                </a:solidFill>
              </a:rPr>
              <a:t>which</a:t>
            </a:r>
            <a:r>
              <a:rPr lang="cs-CZ" dirty="0" smtClean="0">
                <a:solidFill>
                  <a:prstClr val="black"/>
                </a:solidFill>
              </a:rPr>
              <a:t> </a:t>
            </a:r>
            <a:r>
              <a:rPr lang="cs-CZ" dirty="0" err="1" smtClean="0">
                <a:solidFill>
                  <a:prstClr val="black"/>
                </a:solidFill>
              </a:rPr>
              <a:t>have</a:t>
            </a:r>
            <a:r>
              <a:rPr lang="cs-CZ" dirty="0" smtClean="0">
                <a:solidFill>
                  <a:prstClr val="black"/>
                </a:solidFill>
              </a:rPr>
              <a:t> </a:t>
            </a:r>
            <a:r>
              <a:rPr lang="cs-CZ" dirty="0" err="1" smtClean="0">
                <a:solidFill>
                  <a:prstClr val="black"/>
                </a:solidFill>
              </a:rPr>
              <a:t>become</a:t>
            </a:r>
            <a:r>
              <a:rPr lang="cs-CZ" dirty="0" smtClean="0">
                <a:solidFill>
                  <a:prstClr val="black"/>
                </a:solidFill>
              </a:rPr>
              <a:t> </a:t>
            </a:r>
            <a:r>
              <a:rPr lang="cs-CZ" dirty="0" err="1" smtClean="0">
                <a:solidFill>
                  <a:prstClr val="black"/>
                </a:solidFill>
              </a:rPr>
              <a:t>famous</a:t>
            </a:r>
            <a:r>
              <a:rPr lang="cs-CZ" dirty="0" smtClean="0">
                <a:solidFill>
                  <a:prstClr val="black"/>
                </a:solidFill>
              </a:rPr>
              <a:t>: „I </a:t>
            </a:r>
            <a:r>
              <a:rPr lang="cs-CZ" dirty="0" err="1" smtClean="0">
                <a:solidFill>
                  <a:prstClr val="black"/>
                </a:solidFill>
              </a:rPr>
              <a:t>have</a:t>
            </a:r>
            <a:r>
              <a:rPr lang="cs-CZ" dirty="0" smtClean="0">
                <a:solidFill>
                  <a:prstClr val="black"/>
                </a:solidFill>
              </a:rPr>
              <a:t> a </a:t>
            </a:r>
            <a:r>
              <a:rPr lang="cs-CZ" dirty="0" err="1" smtClean="0">
                <a:solidFill>
                  <a:prstClr val="black"/>
                </a:solidFill>
              </a:rPr>
              <a:t>dream</a:t>
            </a:r>
            <a:r>
              <a:rPr lang="cs-CZ" dirty="0" smtClean="0">
                <a:solidFill>
                  <a:prstClr val="black"/>
                </a:solidFill>
              </a:rPr>
              <a:t>….“</a:t>
            </a:r>
          </a:p>
          <a:p>
            <a:pPr lvl="1">
              <a:lnSpc>
                <a:spcPct val="150000"/>
              </a:lnSpc>
              <a:buClr>
                <a:srgbClr val="FE8637"/>
              </a:buClr>
            </a:pPr>
            <a:r>
              <a:rPr lang="en-US" dirty="0" smtClean="0">
                <a:hlinkClick r:id="rId2"/>
              </a:rPr>
              <a:t>Martin Luther King - Speech - Youtube.com</a:t>
            </a:r>
            <a:endParaRPr lang="cs-CZ" dirty="0" smtClean="0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94354438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Martin </a:t>
            </a:r>
            <a:r>
              <a:rPr lang="cs-CZ" dirty="0" err="1" smtClean="0"/>
              <a:t>Luther</a:t>
            </a:r>
            <a:r>
              <a:rPr lang="cs-CZ" dirty="0" smtClean="0"/>
              <a:t> king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sz="quarter" idx="1"/>
          </p:nvPr>
        </p:nvSpPr>
        <p:spPr/>
        <p:txBody>
          <a:bodyPr/>
          <a:lstStyle/>
          <a:p>
            <a:pPr lvl="0">
              <a:lnSpc>
                <a:spcPct val="150000"/>
              </a:lnSpc>
              <a:buClr>
                <a:srgbClr val="FE8637"/>
              </a:buClr>
            </a:pPr>
            <a:r>
              <a:rPr lang="cs-CZ" dirty="0" smtClean="0">
                <a:solidFill>
                  <a:prstClr val="black"/>
                </a:solidFill>
              </a:rPr>
              <a:t>In 1964 </a:t>
            </a:r>
            <a:r>
              <a:rPr lang="cs-CZ" dirty="0" err="1" smtClean="0">
                <a:solidFill>
                  <a:prstClr val="black"/>
                </a:solidFill>
              </a:rPr>
              <a:t>black</a:t>
            </a:r>
            <a:r>
              <a:rPr lang="cs-CZ" dirty="0" smtClean="0">
                <a:solidFill>
                  <a:prstClr val="black"/>
                </a:solidFill>
              </a:rPr>
              <a:t> </a:t>
            </a:r>
            <a:r>
              <a:rPr lang="cs-CZ" dirty="0" err="1" smtClean="0">
                <a:solidFill>
                  <a:prstClr val="black"/>
                </a:solidFill>
              </a:rPr>
              <a:t>people</a:t>
            </a:r>
            <a:r>
              <a:rPr lang="cs-CZ" dirty="0" smtClean="0">
                <a:solidFill>
                  <a:prstClr val="black"/>
                </a:solidFill>
              </a:rPr>
              <a:t> </a:t>
            </a:r>
            <a:r>
              <a:rPr lang="cs-CZ" dirty="0" err="1" smtClean="0">
                <a:solidFill>
                  <a:prstClr val="black"/>
                </a:solidFill>
              </a:rPr>
              <a:t>gave</a:t>
            </a:r>
            <a:r>
              <a:rPr lang="cs-CZ" dirty="0" smtClean="0">
                <a:solidFill>
                  <a:prstClr val="black"/>
                </a:solidFill>
              </a:rPr>
              <a:t> </a:t>
            </a:r>
            <a:r>
              <a:rPr lang="cs-CZ" dirty="0" err="1" smtClean="0">
                <a:solidFill>
                  <a:prstClr val="black"/>
                </a:solidFill>
              </a:rPr>
              <a:t>their</a:t>
            </a:r>
            <a:r>
              <a:rPr lang="cs-CZ" dirty="0" smtClean="0">
                <a:solidFill>
                  <a:prstClr val="black"/>
                </a:solidFill>
              </a:rPr>
              <a:t> civil </a:t>
            </a:r>
            <a:r>
              <a:rPr lang="cs-CZ" dirty="0" err="1" smtClean="0">
                <a:solidFill>
                  <a:prstClr val="black"/>
                </a:solidFill>
              </a:rPr>
              <a:t>rights</a:t>
            </a:r>
            <a:endParaRPr lang="cs-CZ" dirty="0" smtClean="0">
              <a:solidFill>
                <a:prstClr val="black"/>
              </a:solidFill>
            </a:endParaRPr>
          </a:p>
          <a:p>
            <a:pPr lvl="0">
              <a:lnSpc>
                <a:spcPct val="150000"/>
              </a:lnSpc>
              <a:buClr>
                <a:srgbClr val="FE8637"/>
              </a:buClr>
            </a:pPr>
            <a:r>
              <a:rPr lang="cs-CZ" dirty="0" smtClean="0">
                <a:solidFill>
                  <a:prstClr val="black"/>
                </a:solidFill>
              </a:rPr>
              <a:t>M. L. King </a:t>
            </a:r>
            <a:r>
              <a:rPr lang="cs-CZ" dirty="0" err="1" smtClean="0">
                <a:solidFill>
                  <a:prstClr val="black"/>
                </a:solidFill>
              </a:rPr>
              <a:t>was</a:t>
            </a:r>
            <a:r>
              <a:rPr lang="cs-CZ" dirty="0" smtClean="0">
                <a:solidFill>
                  <a:prstClr val="black"/>
                </a:solidFill>
              </a:rPr>
              <a:t> </a:t>
            </a:r>
            <a:r>
              <a:rPr lang="cs-CZ" dirty="0" err="1" smtClean="0">
                <a:solidFill>
                  <a:prstClr val="black"/>
                </a:solidFill>
              </a:rPr>
              <a:t>given</a:t>
            </a:r>
            <a:r>
              <a:rPr lang="cs-CZ" dirty="0" smtClean="0">
                <a:solidFill>
                  <a:prstClr val="black"/>
                </a:solidFill>
              </a:rPr>
              <a:t> the Nobel </a:t>
            </a:r>
            <a:r>
              <a:rPr lang="cs-CZ" dirty="0" err="1" smtClean="0">
                <a:solidFill>
                  <a:prstClr val="black"/>
                </a:solidFill>
              </a:rPr>
              <a:t>Peace</a:t>
            </a:r>
            <a:r>
              <a:rPr lang="cs-CZ" dirty="0" smtClean="0">
                <a:solidFill>
                  <a:prstClr val="black"/>
                </a:solidFill>
              </a:rPr>
              <a:t> </a:t>
            </a:r>
            <a:r>
              <a:rPr lang="cs-CZ" dirty="0" err="1" smtClean="0">
                <a:solidFill>
                  <a:prstClr val="black"/>
                </a:solidFill>
              </a:rPr>
              <a:t>Prize</a:t>
            </a:r>
            <a:endParaRPr lang="cs-CZ" dirty="0" smtClean="0">
              <a:solidFill>
                <a:prstClr val="black"/>
              </a:solidFill>
            </a:endParaRPr>
          </a:p>
          <a:p>
            <a:pPr lvl="0">
              <a:lnSpc>
                <a:spcPct val="150000"/>
              </a:lnSpc>
              <a:buClr>
                <a:srgbClr val="FE8637"/>
              </a:buClr>
            </a:pPr>
            <a:r>
              <a:rPr lang="cs-CZ" dirty="0" smtClean="0">
                <a:solidFill>
                  <a:prstClr val="black"/>
                </a:solidFill>
              </a:rPr>
              <a:t>In 1968 he </a:t>
            </a:r>
            <a:r>
              <a:rPr lang="cs-CZ" dirty="0" err="1" smtClean="0">
                <a:solidFill>
                  <a:prstClr val="black"/>
                </a:solidFill>
              </a:rPr>
              <a:t>was</a:t>
            </a:r>
            <a:r>
              <a:rPr lang="cs-CZ" dirty="0" smtClean="0">
                <a:solidFill>
                  <a:prstClr val="black"/>
                </a:solidFill>
              </a:rPr>
              <a:t> </a:t>
            </a:r>
            <a:r>
              <a:rPr lang="cs-CZ" dirty="0" err="1" smtClean="0">
                <a:solidFill>
                  <a:prstClr val="black"/>
                </a:solidFill>
              </a:rPr>
              <a:t>murdered</a:t>
            </a:r>
            <a:r>
              <a:rPr lang="cs-CZ" dirty="0" smtClean="0">
                <a:solidFill>
                  <a:prstClr val="black"/>
                </a:solidFill>
              </a:rPr>
              <a:t> in </a:t>
            </a:r>
            <a:r>
              <a:rPr lang="cs-CZ" dirty="0" err="1" smtClean="0">
                <a:solidFill>
                  <a:prstClr val="black"/>
                </a:solidFill>
              </a:rPr>
              <a:t>Memphis</a:t>
            </a:r>
            <a:r>
              <a:rPr lang="cs-CZ" dirty="0" smtClean="0">
                <a:solidFill>
                  <a:prstClr val="black"/>
                </a:solidFill>
              </a:rPr>
              <a:t> </a:t>
            </a:r>
            <a:r>
              <a:rPr lang="cs-CZ" dirty="0" err="1" smtClean="0">
                <a:solidFill>
                  <a:prstClr val="black"/>
                </a:solidFill>
              </a:rPr>
              <a:t>and</a:t>
            </a:r>
            <a:r>
              <a:rPr lang="cs-CZ" dirty="0" smtClean="0">
                <a:solidFill>
                  <a:prstClr val="black"/>
                </a:solidFill>
              </a:rPr>
              <a:t> </a:t>
            </a:r>
            <a:r>
              <a:rPr lang="cs-CZ" dirty="0" err="1" smtClean="0">
                <a:solidFill>
                  <a:prstClr val="black"/>
                </a:solidFill>
              </a:rPr>
              <a:t>fighting</a:t>
            </a:r>
            <a:r>
              <a:rPr lang="cs-CZ" dirty="0" smtClean="0">
                <a:solidFill>
                  <a:prstClr val="black"/>
                </a:solidFill>
              </a:rPr>
              <a:t> </a:t>
            </a:r>
            <a:r>
              <a:rPr lang="cs-CZ" dirty="0" err="1" smtClean="0">
                <a:solidFill>
                  <a:prstClr val="black"/>
                </a:solidFill>
              </a:rPr>
              <a:t>started</a:t>
            </a:r>
            <a:r>
              <a:rPr lang="cs-CZ" dirty="0" smtClean="0">
                <a:solidFill>
                  <a:prstClr val="black"/>
                </a:solidFill>
              </a:rPr>
              <a:t> </a:t>
            </a:r>
            <a:r>
              <a:rPr lang="cs-CZ" dirty="0" err="1" smtClean="0">
                <a:solidFill>
                  <a:prstClr val="black"/>
                </a:solidFill>
              </a:rPr>
              <a:t>again</a:t>
            </a:r>
            <a:endParaRPr lang="cs-CZ" dirty="0" smtClean="0">
              <a:solidFill>
                <a:prstClr val="black"/>
              </a:solidFill>
            </a:endParaRPr>
          </a:p>
          <a:p>
            <a:pPr>
              <a:buNone/>
            </a:pPr>
            <a:endParaRPr lang="cs-CZ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RESOURCES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sz="quarter" idx="1"/>
          </p:nvPr>
        </p:nvSpPr>
        <p:spPr/>
        <p:txBody>
          <a:bodyPr/>
          <a:lstStyle/>
          <a:p>
            <a:pPr lvl="0">
              <a:buClr>
                <a:srgbClr val="FE8637"/>
              </a:buClr>
            </a:pPr>
            <a:r>
              <a:rPr lang="en-US" dirty="0">
                <a:solidFill>
                  <a:srgbClr val="333333"/>
                </a:solidFill>
                <a:latin typeface="Arial"/>
              </a:rPr>
              <a:t>BAXTER, Alison. </a:t>
            </a:r>
            <a:r>
              <a:rPr lang="en-US" i="1" dirty="0">
                <a:solidFill>
                  <a:srgbClr val="333333"/>
                </a:solidFill>
                <a:latin typeface="Arial"/>
              </a:rPr>
              <a:t>The USA</a:t>
            </a:r>
            <a:r>
              <a:rPr lang="en-US" dirty="0">
                <a:solidFill>
                  <a:srgbClr val="333333"/>
                </a:solidFill>
                <a:latin typeface="Arial"/>
              </a:rPr>
              <a:t>. Oxford: Oxford University Press, 2008, ISBN 978-0-19423391-2.</a:t>
            </a:r>
            <a:endParaRPr lang="cs-CZ" dirty="0">
              <a:solidFill>
                <a:srgbClr val="333333"/>
              </a:solidFill>
              <a:latin typeface="Arial"/>
            </a:endParaRPr>
          </a:p>
          <a:p>
            <a:r>
              <a:rPr lang="cs-CZ" dirty="0" smtClean="0"/>
              <a:t>Zdroj obrázku: </a:t>
            </a:r>
            <a:r>
              <a:rPr lang="cs-CZ" u="sng" dirty="0" smtClean="0">
                <a:hlinkClick r:id="rId2"/>
              </a:rPr>
              <a:t>http://pixabay.com/cs/%C4%8Dervenec-amerika-americk%C3%A9-modr%C3%A1-16674/</a:t>
            </a:r>
            <a:endParaRPr lang="cs-CZ" dirty="0" smtClean="0"/>
          </a:p>
          <a:p>
            <a:pPr marL="0" indent="0">
              <a:buNone/>
            </a:pPr>
            <a:endParaRPr lang="cs-CZ" dirty="0" smtClean="0"/>
          </a:p>
        </p:txBody>
      </p:sp>
    </p:spTree>
    <p:extLst>
      <p:ext uri="{BB962C8B-B14F-4D97-AF65-F5344CB8AC3E}">
        <p14:creationId xmlns:p14="http://schemas.microsoft.com/office/powerpoint/2010/main" val="145924127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Arkýř">
  <a:themeElements>
    <a:clrScheme name="Arkýř">
      <a:dk1>
        <a:sysClr val="windowText" lastClr="000000"/>
      </a:dk1>
      <a:lt1>
        <a:sysClr val="window" lastClr="FFFFFF"/>
      </a:lt1>
      <a:dk2>
        <a:srgbClr val="575F6D"/>
      </a:dk2>
      <a:lt2>
        <a:srgbClr val="FFF39D"/>
      </a:lt2>
      <a:accent1>
        <a:srgbClr val="FE8637"/>
      </a:accent1>
      <a:accent2>
        <a:srgbClr val="7598D9"/>
      </a:accent2>
      <a:accent3>
        <a:srgbClr val="B32C16"/>
      </a:accent3>
      <a:accent4>
        <a:srgbClr val="F5CD2D"/>
      </a:accent4>
      <a:accent5>
        <a:srgbClr val="AEBAD5"/>
      </a:accent5>
      <a:accent6>
        <a:srgbClr val="777C84"/>
      </a:accent6>
      <a:hlink>
        <a:srgbClr val="D2611C"/>
      </a:hlink>
      <a:folHlink>
        <a:srgbClr val="3B435B"/>
      </a:folHlink>
    </a:clrScheme>
    <a:fontScheme name="Arkýř">
      <a:majorFont>
        <a:latin typeface="Century Schoolbook"/>
        <a:ea typeface=""/>
        <a:cs typeface=""/>
        <a:font script="Jpan" typeface="ＭＳ Ｐ明朝"/>
        <a:font script="Hang" typeface="휴먼매직체"/>
        <a:font script="Hans" typeface="华文楷体"/>
        <a:font script="Hant" typeface="新細明體"/>
        <a:font script="Arab" typeface="Times New Roman"/>
        <a:font script="Hebr" typeface="Times New Roman"/>
        <a:font script="Thai" typeface="KodchiangUPC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entury Schoolbook"/>
        <a:ea typeface=""/>
        <a:cs typeface=""/>
        <a:font script="Jpan" typeface="ＭＳ Ｐ明朝"/>
        <a:font script="Hang" typeface="휴먼매직체"/>
        <a:font script="Hans" typeface="宋体"/>
        <a:font script="Hant" typeface="新細明體"/>
        <a:font script="Arab" typeface="Times New Roman"/>
        <a:font script="Hebr" typeface="Times New Roman"/>
        <a:font script="Thai" typeface="KodchiangUPC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inorFont>
    </a:fontScheme>
    <a:fmtScheme name="Arkýř">
      <a:fillStyleLst>
        <a:solidFill>
          <a:schemeClr val="phClr"/>
        </a:solidFill>
        <a:gradFill rotWithShape="1">
          <a:gsLst>
            <a:gs pos="0">
              <a:schemeClr val="phClr">
                <a:tint val="35000"/>
                <a:satMod val="260000"/>
              </a:schemeClr>
            </a:gs>
            <a:gs pos="30000">
              <a:schemeClr val="phClr">
                <a:tint val="38000"/>
                <a:satMod val="260000"/>
              </a:schemeClr>
            </a:gs>
            <a:gs pos="75000">
              <a:schemeClr val="phClr">
                <a:tint val="55000"/>
                <a:satMod val="255000"/>
              </a:schemeClr>
            </a:gs>
            <a:gs pos="100000">
              <a:schemeClr val="phClr">
                <a:tint val="70000"/>
                <a:satMod val="255000"/>
              </a:schemeClr>
            </a:gs>
          </a:gsLst>
          <a:path path="circle">
            <a:fillToRect l="5000" t="100000" r="120000" b="10000"/>
          </a:path>
        </a:gradFill>
        <a:gradFill rotWithShape="1">
          <a:gsLst>
            <a:gs pos="0">
              <a:schemeClr val="phClr">
                <a:shade val="63000"/>
                <a:satMod val="165000"/>
              </a:schemeClr>
            </a:gs>
            <a:gs pos="30000">
              <a:schemeClr val="phClr">
                <a:shade val="58000"/>
                <a:satMod val="165000"/>
              </a:schemeClr>
            </a:gs>
            <a:gs pos="75000">
              <a:schemeClr val="phClr">
                <a:shade val="30000"/>
                <a:satMod val="175000"/>
              </a:schemeClr>
            </a:gs>
            <a:gs pos="100000">
              <a:schemeClr val="phClr">
                <a:shade val="15000"/>
                <a:satMod val="175000"/>
              </a:schemeClr>
            </a:gs>
          </a:gsLst>
          <a:path path="circle">
            <a:fillToRect l="5000" t="100000" r="120000" b="10000"/>
          </a:path>
        </a:gradFill>
      </a:fillStyleLst>
      <a:lnStyleLst>
        <a:ln w="12700" cap="flat" cmpd="sng" algn="ctr">
          <a:solidFill>
            <a:schemeClr val="phClr">
              <a:shade val="70000"/>
              <a:satMod val="150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4925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50800" dist="25000" dir="5400000" rotWithShape="0">
              <a:srgbClr val="000000">
                <a:alpha val="40000"/>
              </a:srgbClr>
            </a:outerShdw>
          </a:effectLst>
        </a:effectStyle>
        <a:effectStyle>
          <a:effectLst>
            <a:outerShdw blurRad="50800" dist="20000" dir="5400000" rotWithShape="0">
              <a:srgbClr val="000000">
                <a:alpha val="42000"/>
              </a:srgbClr>
            </a:outerShdw>
          </a:effectLst>
        </a:effectStyle>
        <a:effectStyle>
          <a:effectLst>
            <a:outerShdw blurRad="50800" dist="20000" dir="5400000" rotWithShape="0">
              <a:srgbClr val="000000">
                <a:alpha val="4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0"/>
            </a:lightRig>
          </a:scene3d>
          <a:sp3d>
            <a:bevelT w="47625" h="69850"/>
            <a:contourClr>
              <a:schemeClr val="lt1"/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shade val="58000"/>
                <a:satMod val="125000"/>
              </a:schemeClr>
            </a:gs>
            <a:gs pos="40000">
              <a:schemeClr val="phClr">
                <a:tint val="90000"/>
                <a:shade val="90000"/>
                <a:satMod val="120000"/>
              </a:schemeClr>
            </a:gs>
            <a:gs pos="100000">
              <a:schemeClr val="phClr">
                <a:tint val="50000"/>
              </a:schemeClr>
            </a:gs>
          </a:gsLst>
          <a:lin ang="16200000" scaled="1"/>
        </a:gradFill>
        <a:blipFill>
          <a:blip xmlns:r="http://schemas.openxmlformats.org/officeDocument/2006/relationships" r:embed="rId1">
            <a:duotone>
              <a:schemeClr val="phClr">
                <a:shade val="80000"/>
              </a:schemeClr>
              <a:schemeClr val="phClr">
                <a:tint val="91000"/>
              </a:schemeClr>
            </a:duotone>
          </a:blip>
          <a:tile tx="0" ty="0" sx="40000" sy="50000" flip="y" algn="tl"/>
        </a:blip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Oriel</Template>
  <TotalTime>1706</TotalTime>
  <Words>674</Words>
  <Application>Microsoft Office PowerPoint</Application>
  <PresentationFormat>Předvádění na obrazovce (4:3)</PresentationFormat>
  <Paragraphs>73</Paragraphs>
  <Slides>17</Slides>
  <Notes>0</Notes>
  <HiddenSlides>0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17</vt:i4>
      </vt:variant>
    </vt:vector>
  </HeadingPairs>
  <TitlesOfParts>
    <vt:vector size="18" baseType="lpstr">
      <vt:lpstr>Arkýř</vt:lpstr>
      <vt:lpstr>Prezentace aplikace PowerPoint</vt:lpstr>
      <vt:lpstr>Prezentace aplikace PowerPoint</vt:lpstr>
      <vt:lpstr>HISTORY OF THE USA</vt:lpstr>
      <vt:lpstr>CONTENT</vt:lpstr>
      <vt:lpstr>IN THE BEGINNING</vt:lpstr>
      <vt:lpstr>IN THE BEGINNING</vt:lpstr>
      <vt:lpstr>THE PILGRIMS FATHERS</vt:lpstr>
      <vt:lpstr>THE PILGRIMS FATHERS</vt:lpstr>
      <vt:lpstr>THE WAR OF INDEPENDENCE  (1775-1783)</vt:lpstr>
      <vt:lpstr>THE WAR OF INDEPENDENCE (1775-1783)</vt:lpstr>
      <vt:lpstr>The war of independence (1775-1783)</vt:lpstr>
      <vt:lpstr>THE CIVIL WAR (1861-1865)</vt:lpstr>
      <vt:lpstr>The civil war (1861-1865)</vt:lpstr>
      <vt:lpstr>MARTIN LUTHER KING (1929-1968)</vt:lpstr>
      <vt:lpstr>Martin LUTHER KING</vt:lpstr>
      <vt:lpstr>Martin Luther king</vt:lpstr>
      <vt:lpstr>RESOURCES</vt:lpstr>
    </vt:vector>
  </TitlesOfParts>
  <Company>HP</Company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Prezentace aplikace PowerPoint</dc:title>
  <dc:creator>PC8</dc:creator>
  <cp:lastModifiedBy>PC8</cp:lastModifiedBy>
  <cp:revision>42</cp:revision>
  <dcterms:created xsi:type="dcterms:W3CDTF">2013-07-30T14:28:11Z</dcterms:created>
  <dcterms:modified xsi:type="dcterms:W3CDTF">2013-11-07T16:19:31Z</dcterms:modified>
</cp:coreProperties>
</file>