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61A4AA5-2033-4F3C-93D6-C27B6144F5E3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5B82157-8A7E-4594-A116-3BD5CA54C7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pixabay.com/cs/martin-luther-king-tiskov%C3%A1-konference-180477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hollywood-hollywood-podepsat-116225/" TargetMode="External"/><Relationship Id="rId4" Type="http://schemas.openxmlformats.org/officeDocument/2006/relationships/hyperlink" Target="http://pixabay.com/cs/spojen%C3%A9-st%C3%A1ty-americk%C3%A9-b%C3%ADl%C3%BD-d%C5%AFm-17627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09531" y="2276872"/>
            <a:ext cx="6114797" cy="3611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50" y="332655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134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cvičení a otázky určené k zopakování a upevnění učiva.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8371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THE USA EXERCISES</a:t>
            </a:r>
            <a:endParaRPr lang="cs-CZ" dirty="0"/>
          </a:p>
        </p:txBody>
      </p:sp>
      <p:pic>
        <p:nvPicPr>
          <p:cNvPr id="2052" name="Picture 4" descr="C:\Users\PC8\AppData\Local\Microsoft\Windows\Temporary Internet Files\Content.IE5\40D7R41B\MP9004010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9675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661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states</a:t>
            </a:r>
            <a:r>
              <a:rPr lang="cs-CZ" dirty="0" smtClean="0"/>
              <a:t> </a:t>
            </a:r>
            <a:r>
              <a:rPr lang="cs-CZ" dirty="0" err="1" smtClean="0"/>
              <a:t>create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least 7 </a:t>
            </a:r>
            <a:r>
              <a:rPr lang="cs-CZ" dirty="0" err="1" smtClean="0"/>
              <a:t>states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neighbours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, </a:t>
            </a:r>
            <a:r>
              <a:rPr lang="cs-CZ" dirty="0" err="1" smtClean="0"/>
              <a:t>rivers</a:t>
            </a:r>
            <a:r>
              <a:rPr lang="cs-CZ" dirty="0" smtClean="0"/>
              <a:t> and </a:t>
            </a:r>
            <a:r>
              <a:rPr lang="cs-CZ" dirty="0" err="1" smtClean="0"/>
              <a:t>lakes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original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discovered</a:t>
            </a:r>
            <a:r>
              <a:rPr lang="cs-CZ" dirty="0" smtClean="0"/>
              <a:t> America and </a:t>
            </a:r>
            <a:r>
              <a:rPr lang="cs-CZ" dirty="0" err="1" smtClean="0"/>
              <a:t>when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Pilgrims?How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„</a:t>
            </a:r>
            <a:r>
              <a:rPr lang="cs-CZ" dirty="0" err="1" smtClean="0"/>
              <a:t>Thanksgiving</a:t>
            </a:r>
            <a:r>
              <a:rPr lang="cs-CZ" dirty="0" smtClean="0"/>
              <a:t>“?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and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Independence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point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Civil </a:t>
            </a:r>
            <a:r>
              <a:rPr lang="cs-CZ" dirty="0" err="1" smtClean="0"/>
              <a:t>War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9536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FE8637"/>
              </a:buClr>
            </a:pPr>
            <a:r>
              <a:rPr lang="cs-CZ" dirty="0" err="1">
                <a:solidFill>
                  <a:prstClr val="black"/>
                </a:solidFill>
              </a:rPr>
              <a:t>Who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was</a:t>
            </a:r>
            <a:r>
              <a:rPr lang="cs-CZ" dirty="0">
                <a:solidFill>
                  <a:prstClr val="black"/>
                </a:solidFill>
              </a:rPr>
              <a:t> M. L. King?  </a:t>
            </a:r>
            <a:r>
              <a:rPr lang="cs-CZ" dirty="0" err="1">
                <a:solidFill>
                  <a:prstClr val="black"/>
                </a:solidFill>
              </a:rPr>
              <a:t>Why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was</a:t>
            </a:r>
            <a:r>
              <a:rPr lang="cs-CZ" dirty="0">
                <a:solidFill>
                  <a:prstClr val="black"/>
                </a:solidFill>
              </a:rPr>
              <a:t> he </a:t>
            </a:r>
            <a:r>
              <a:rPr lang="cs-CZ" dirty="0" err="1">
                <a:solidFill>
                  <a:prstClr val="black"/>
                </a:solidFill>
              </a:rPr>
              <a:t>important</a:t>
            </a:r>
            <a:r>
              <a:rPr lang="cs-CZ" dirty="0">
                <a:solidFill>
                  <a:prstClr val="black"/>
                </a:solidFill>
              </a:rPr>
              <a:t> in </a:t>
            </a:r>
            <a:r>
              <a:rPr lang="cs-CZ" dirty="0" err="1">
                <a:solidFill>
                  <a:prstClr val="black"/>
                </a:solidFill>
              </a:rPr>
              <a:t>history</a:t>
            </a:r>
            <a:r>
              <a:rPr lang="cs-CZ" dirty="0" smtClean="0">
                <a:solidFill>
                  <a:prstClr val="black"/>
                </a:solidFill>
              </a:rPr>
              <a:t>??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presidents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typical</a:t>
            </a:r>
            <a:r>
              <a:rPr lang="cs-CZ" dirty="0" smtClean="0"/>
              <a:t> food in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and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visit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which</a:t>
            </a:r>
            <a:r>
              <a:rPr lang="cs-CZ" dirty="0" smtClean="0"/>
              <a:t> city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Liberty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New York City?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hapenned</a:t>
            </a:r>
            <a:r>
              <a:rPr lang="cs-CZ" dirty="0" smtClean="0"/>
              <a:t> on 11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r>
              <a:rPr lang="cs-CZ" dirty="0" smtClean="0"/>
              <a:t> 2011 in NYC?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city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nature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95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Are these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true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false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Asia</a:t>
            </a:r>
            <a:r>
              <a:rPr lang="cs-CZ" dirty="0" smtClean="0"/>
              <a:t>. </a:t>
            </a:r>
            <a:r>
              <a:rPr lang="cs-CZ" dirty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Pilgrim</a:t>
            </a:r>
            <a:r>
              <a:rPr lang="cs-CZ" dirty="0" smtClean="0"/>
              <a:t> </a:t>
            </a:r>
            <a:r>
              <a:rPr lang="cs-CZ" dirty="0" err="1" smtClean="0"/>
              <a:t>fathers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slaves</a:t>
            </a:r>
            <a:r>
              <a:rPr lang="cs-CZ" dirty="0" smtClean="0"/>
              <a:t> to </a:t>
            </a:r>
            <a:r>
              <a:rPr lang="cs-CZ" dirty="0" err="1" smtClean="0"/>
              <a:t>farm</a:t>
            </a:r>
            <a:r>
              <a:rPr lang="cs-CZ" dirty="0" smtClean="0"/>
              <a:t> </a:t>
            </a:r>
            <a:r>
              <a:rPr lang="cs-CZ" dirty="0" err="1" smtClean="0"/>
              <a:t>land.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endParaRPr lang="cs-CZ" dirty="0" smtClean="0"/>
          </a:p>
          <a:p>
            <a:r>
              <a:rPr lang="cs-CZ" dirty="0" err="1" smtClean="0"/>
              <a:t>Americans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Thanksgiving</a:t>
            </a:r>
            <a:r>
              <a:rPr lang="cs-CZ" dirty="0" smtClean="0"/>
              <a:t> in </a:t>
            </a:r>
            <a:r>
              <a:rPr lang="cs-CZ" dirty="0" err="1" smtClean="0"/>
              <a:t>November.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Men</a:t>
            </a:r>
            <a:r>
              <a:rPr lang="cs-CZ" dirty="0" smtClean="0"/>
              <a:t> in Boston </a:t>
            </a:r>
            <a:r>
              <a:rPr lang="cs-CZ" dirty="0" err="1" smtClean="0"/>
              <a:t>threw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wanted</a:t>
            </a:r>
            <a:r>
              <a:rPr lang="cs-CZ" dirty="0" smtClean="0"/>
              <a:t> to drink </a:t>
            </a:r>
            <a:r>
              <a:rPr lang="cs-CZ" dirty="0" err="1" smtClean="0"/>
              <a:t>coffee.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endParaRPr lang="cs-CZ" dirty="0" smtClean="0"/>
          </a:p>
          <a:p>
            <a:r>
              <a:rPr lang="cs-CZ" dirty="0" smtClean="0"/>
              <a:t>Thomas </a:t>
            </a:r>
            <a:r>
              <a:rPr lang="cs-CZ" dirty="0" err="1" smtClean="0"/>
              <a:t>Jefferson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second </a:t>
            </a:r>
            <a:r>
              <a:rPr lang="cs-CZ" dirty="0" err="1" smtClean="0"/>
              <a:t>president.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13 </a:t>
            </a:r>
            <a:r>
              <a:rPr lang="cs-CZ" dirty="0" err="1" smtClean="0"/>
              <a:t>colonies</a:t>
            </a:r>
            <a:r>
              <a:rPr lang="cs-CZ" dirty="0" smtClean="0"/>
              <a:t> </a:t>
            </a:r>
            <a:r>
              <a:rPr lang="cs-CZ" dirty="0" err="1" smtClean="0"/>
              <a:t>became</a:t>
            </a:r>
            <a:r>
              <a:rPr lang="cs-CZ" dirty="0" smtClean="0"/>
              <a:t> 13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America.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</a:t>
            </a:r>
            <a:r>
              <a:rPr lang="cs-CZ" dirty="0" err="1" smtClean="0"/>
              <a:t>won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Civil </a:t>
            </a:r>
            <a:r>
              <a:rPr lang="cs-CZ" dirty="0" err="1" smtClean="0"/>
              <a:t>war.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endParaRPr lang="cs-CZ" dirty="0" smtClean="0"/>
          </a:p>
          <a:p>
            <a:r>
              <a:rPr lang="cs-CZ" dirty="0" err="1" smtClean="0"/>
              <a:t>White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London.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endParaRPr lang="cs-CZ" dirty="0" smtClean="0"/>
          </a:p>
          <a:p>
            <a:r>
              <a:rPr lang="cs-CZ" dirty="0" smtClean="0"/>
              <a:t>Broadway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city in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anthem </a:t>
            </a:r>
            <a:r>
              <a:rPr lang="cs-CZ" dirty="0" err="1" smtClean="0"/>
              <a:t>is</a:t>
            </a:r>
            <a:r>
              <a:rPr lang="cs-CZ" dirty="0" smtClean="0"/>
              <a:t> „</a:t>
            </a:r>
            <a:r>
              <a:rPr lang="cs-CZ" dirty="0" err="1" smtClean="0"/>
              <a:t>God</a:t>
            </a:r>
            <a:r>
              <a:rPr lang="cs-CZ" dirty="0" smtClean="0"/>
              <a:t>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Queen“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02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locations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characteristics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Florida</a:t>
            </a:r>
          </a:p>
          <a:p>
            <a:r>
              <a:rPr lang="cs-CZ" dirty="0" smtClean="0"/>
              <a:t>San Francisco</a:t>
            </a:r>
          </a:p>
          <a:p>
            <a:r>
              <a:rPr lang="cs-CZ" dirty="0" smtClean="0"/>
              <a:t>Great </a:t>
            </a:r>
            <a:r>
              <a:rPr lang="cs-CZ" dirty="0" err="1" smtClean="0"/>
              <a:t>Lakes</a:t>
            </a:r>
            <a:endParaRPr lang="cs-CZ" dirty="0" smtClean="0"/>
          </a:p>
          <a:p>
            <a:r>
              <a:rPr lang="cs-CZ" dirty="0" smtClean="0"/>
              <a:t>Manhattan</a:t>
            </a:r>
          </a:p>
          <a:p>
            <a:r>
              <a:rPr lang="cs-CZ" dirty="0" smtClean="0"/>
              <a:t>Las Vegas</a:t>
            </a:r>
          </a:p>
          <a:p>
            <a:r>
              <a:rPr lang="cs-CZ" dirty="0" smtClean="0"/>
              <a:t>Los Angeles</a:t>
            </a:r>
          </a:p>
          <a:p>
            <a:r>
              <a:rPr lang="cs-CZ" dirty="0" err="1" smtClean="0"/>
              <a:t>Hawai</a:t>
            </a:r>
            <a:r>
              <a:rPr lang="cs-CZ" dirty="0" smtClean="0"/>
              <a:t> </a:t>
            </a:r>
            <a:r>
              <a:rPr lang="cs-CZ" dirty="0" err="1" smtClean="0"/>
              <a:t>islands</a:t>
            </a:r>
            <a:endParaRPr lang="cs-CZ" dirty="0" smtClean="0"/>
          </a:p>
          <a:p>
            <a:r>
              <a:rPr lang="cs-CZ" dirty="0" smtClean="0"/>
              <a:t>Rock </a:t>
            </a:r>
            <a:r>
              <a:rPr lang="cs-CZ" dirty="0" err="1" smtClean="0"/>
              <a:t>Mountains</a:t>
            </a:r>
            <a:endParaRPr lang="cs-CZ" dirty="0" smtClean="0"/>
          </a:p>
          <a:p>
            <a:r>
              <a:rPr lang="cs-CZ" dirty="0" err="1" smtClean="0"/>
              <a:t>Alaska</a:t>
            </a:r>
            <a:endParaRPr lang="cs-CZ" dirty="0" smtClean="0"/>
          </a:p>
          <a:p>
            <a:r>
              <a:rPr lang="cs-CZ" dirty="0" smtClean="0"/>
              <a:t>Washington DC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Niagara </a:t>
            </a:r>
            <a:r>
              <a:rPr lang="cs-CZ" dirty="0" err="1" smtClean="0"/>
              <a:t>Falls</a:t>
            </a:r>
            <a:endParaRPr lang="cs-CZ" dirty="0" smtClean="0"/>
          </a:p>
          <a:p>
            <a:r>
              <a:rPr lang="cs-CZ" dirty="0" smtClean="0"/>
              <a:t>Ch. </a:t>
            </a:r>
            <a:r>
              <a:rPr lang="cs-CZ" dirty="0" err="1" smtClean="0"/>
              <a:t>Columbus</a:t>
            </a:r>
            <a:endParaRPr lang="cs-CZ" dirty="0" smtClean="0"/>
          </a:p>
          <a:p>
            <a:r>
              <a:rPr lang="cs-CZ" dirty="0" err="1" smtClean="0"/>
              <a:t>Casinos</a:t>
            </a:r>
            <a:endParaRPr lang="cs-CZ" dirty="0" smtClean="0"/>
          </a:p>
          <a:p>
            <a:r>
              <a:rPr lang="cs-CZ" dirty="0" err="1" smtClean="0"/>
              <a:t>Harlem</a:t>
            </a:r>
            <a:endParaRPr lang="cs-CZ" dirty="0" smtClean="0"/>
          </a:p>
          <a:p>
            <a:r>
              <a:rPr lang="cs-CZ" dirty="0" err="1" smtClean="0"/>
              <a:t>Waikiki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endParaRPr lang="cs-CZ" dirty="0" smtClean="0"/>
          </a:p>
          <a:p>
            <a:r>
              <a:rPr lang="cs-CZ" dirty="0" smtClean="0"/>
              <a:t>Gold </a:t>
            </a:r>
            <a:r>
              <a:rPr lang="cs-CZ" dirty="0" err="1" smtClean="0"/>
              <a:t>rush</a:t>
            </a:r>
            <a:endParaRPr lang="cs-CZ" dirty="0"/>
          </a:p>
          <a:p>
            <a:r>
              <a:rPr lang="cs-CZ" dirty="0" smtClean="0"/>
              <a:t>Alcatraz</a:t>
            </a:r>
          </a:p>
          <a:p>
            <a:r>
              <a:rPr lang="cs-CZ" dirty="0" err="1" smtClean="0"/>
              <a:t>Sunshhine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endParaRPr lang="cs-CZ" dirty="0" smtClean="0"/>
          </a:p>
          <a:p>
            <a:r>
              <a:rPr lang="cs-CZ" dirty="0" err="1" smtClean="0"/>
              <a:t>Holywood</a:t>
            </a:r>
            <a:endParaRPr lang="cs-CZ" dirty="0" smtClean="0"/>
          </a:p>
          <a:p>
            <a:r>
              <a:rPr lang="cs-CZ" dirty="0" smtClean="0"/>
              <a:t>Grand Canyon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2167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/her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354370" cy="2697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PC8\AppData\Local\Microsoft\Windows\Temporary Internet Files\Content.IE5\40D7R41B\MP900402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407022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8\AppData\Local\Microsoft\Windows\Temporary Internet Files\Content.IE5\P6IDC1NT\MP9004007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808312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40968"/>
            <a:ext cx="2448272" cy="3191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984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 </a:t>
            </a:r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him</a:t>
            </a:r>
            <a:r>
              <a:rPr lang="cs-CZ" dirty="0"/>
              <a:t>/her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40768"/>
            <a:ext cx="4272136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2664296" cy="302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30511"/>
            <a:ext cx="3235424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3384376" cy="2562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218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– 9 Vlastní tvorba</a:t>
            </a:r>
          </a:p>
          <a:p>
            <a:r>
              <a:rPr lang="cs-CZ" dirty="0" smtClean="0"/>
              <a:t>Zdroje obrázků: </a:t>
            </a:r>
          </a:p>
          <a:p>
            <a:pPr lvl="1"/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://pixabay.com/cs/martin-luther-king-tiskov%C3%A1-konference-180477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lvl="1"/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lvl="1"/>
            <a:r>
              <a:rPr lang="cs-CZ" dirty="0">
                <a:hlinkClick r:id="rId4"/>
              </a:rPr>
              <a:t>http://pixabay.com/cs/spojen%C3%A9-st%C3%A1ty-americk%C3%A9-b%C3%ADl%C3%BD-d%C5%AFm-176274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lvl="1"/>
            <a:r>
              <a:rPr lang="cs-CZ">
                <a:hlinkClick r:id="rId5"/>
              </a:rPr>
              <a:t>http://pixabay.com/cs/hollywood-hollywood-podepsat-116225/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7548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147</TotalTime>
  <Words>409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Prezentace aplikace PowerPoint</vt:lpstr>
      <vt:lpstr>THE USA EXERCISES</vt:lpstr>
      <vt:lpstr>QUESTIONS</vt:lpstr>
      <vt:lpstr>QUESTIONS</vt:lpstr>
      <vt:lpstr>Are these sentences true or false?</vt:lpstr>
      <vt:lpstr>Match locations with characteristics</vt:lpstr>
      <vt:lpstr>Who or what is it? What do you know about him/her or it?</vt:lpstr>
      <vt:lpstr>Who or what is it? What do you know about him/her or it?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20</cp:revision>
  <dcterms:created xsi:type="dcterms:W3CDTF">2013-08-01T15:32:19Z</dcterms:created>
  <dcterms:modified xsi:type="dcterms:W3CDTF">2013-11-07T16:22:11Z</dcterms:modified>
</cp:coreProperties>
</file>