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65" r:id="rId6"/>
    <p:sldId id="259" r:id="rId7"/>
    <p:sldId id="260" r:id="rId8"/>
    <p:sldId id="266" r:id="rId9"/>
    <p:sldId id="261" r:id="rId10"/>
    <p:sldId id="262" r:id="rId11"/>
    <p:sldId id="267" r:id="rId12"/>
    <p:sldId id="263" r:id="rId13"/>
    <p:sldId id="268" r:id="rId14"/>
    <p:sldId id="264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B649685-860E-4135-996A-727B162E42D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7A0A4BF-5EBA-46BD-955C-EA521E429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%C4%8Desk%C3%A1-republika-lid%C3%A9-socha-69485/" TargetMode="External"/><Relationship Id="rId2" Type="http://schemas.openxmlformats.org/officeDocument/2006/relationships/hyperlink" Target="http://pixabay.com/cs/pohled-vltavy-praha-hrad-slunn%C3%BD-77842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ixabay.com/cs/starov%C4%9Bk%C3%A9-antick%C3%BD-architektura-21797/" TargetMode="External"/><Relationship Id="rId4" Type="http://schemas.openxmlformats.org/officeDocument/2006/relationships/hyperlink" Target="http://pixabay.com/cs/architektura-budova-kultura-%C4%8Desky-2208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543" y="2060848"/>
            <a:ext cx="6178817" cy="364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32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63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9365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43608" y="2852936"/>
            <a:ext cx="7772400" cy="1829761"/>
          </a:xfrm>
        </p:spPr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  <p:pic>
        <p:nvPicPr>
          <p:cNvPr id="6" name="Obrázek 5" descr="view-77842_6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1573" y="764704"/>
            <a:ext cx="2688299" cy="20162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  <p:pic>
        <p:nvPicPr>
          <p:cNvPr id="7" name="Obrázek 6" descr="architecture-22088_6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708920"/>
            <a:ext cx="2704526" cy="18002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  <p:pic>
        <p:nvPicPr>
          <p:cNvPr id="8" name="Obrázek 7" descr="czech-republic-69485_6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3" y="764704"/>
            <a:ext cx="1296143" cy="19472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  <p:pic>
        <p:nvPicPr>
          <p:cNvPr id="9" name="Obrázek 8" descr="orloj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95736" y="2757263"/>
            <a:ext cx="1166079" cy="17518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66117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capital</a:t>
            </a:r>
            <a:r>
              <a:rPr lang="cs-CZ" sz="2600" dirty="0" smtClean="0"/>
              <a:t> </a:t>
            </a:r>
            <a:r>
              <a:rPr lang="cs-CZ" sz="2600" dirty="0" err="1" smtClean="0"/>
              <a:t>and</a:t>
            </a:r>
            <a:r>
              <a:rPr lang="cs-CZ" sz="2600" dirty="0" smtClean="0"/>
              <a:t> the </a:t>
            </a:r>
            <a:r>
              <a:rPr lang="cs-CZ" sz="2600" dirty="0" err="1" smtClean="0"/>
              <a:t>biggest</a:t>
            </a:r>
            <a:r>
              <a:rPr lang="cs-CZ" sz="2600" dirty="0" smtClean="0"/>
              <a:t> city of the </a:t>
            </a:r>
            <a:r>
              <a:rPr lang="cs-CZ" sz="2600" dirty="0" err="1" smtClean="0"/>
              <a:t>Czech</a:t>
            </a:r>
            <a:r>
              <a:rPr lang="cs-CZ" sz="2600" dirty="0" smtClean="0"/>
              <a:t> </a:t>
            </a:r>
            <a:r>
              <a:rPr lang="cs-CZ" sz="2600" dirty="0" err="1" smtClean="0"/>
              <a:t>Republic</a:t>
            </a:r>
            <a:endParaRPr lang="cs-CZ" sz="2600" dirty="0" smtClean="0"/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Lies</a:t>
            </a:r>
            <a:r>
              <a:rPr lang="cs-CZ" sz="2600" dirty="0" smtClean="0"/>
              <a:t> on </a:t>
            </a:r>
            <a:r>
              <a:rPr lang="cs-CZ" sz="2600" dirty="0" err="1" smtClean="0"/>
              <a:t>both</a:t>
            </a:r>
            <a:r>
              <a:rPr lang="cs-CZ" sz="2600" dirty="0" smtClean="0"/>
              <a:t> </a:t>
            </a:r>
            <a:r>
              <a:rPr lang="cs-CZ" sz="2600" dirty="0" err="1" smtClean="0"/>
              <a:t>banks</a:t>
            </a:r>
            <a:r>
              <a:rPr lang="cs-CZ" sz="2600" dirty="0" smtClean="0"/>
              <a:t> of the </a:t>
            </a:r>
            <a:r>
              <a:rPr lang="cs-CZ" sz="2600" dirty="0" err="1" smtClean="0"/>
              <a:t>river</a:t>
            </a:r>
            <a:r>
              <a:rPr lang="cs-CZ" sz="2600" dirty="0" smtClean="0"/>
              <a:t> Vltava</a:t>
            </a:r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Seat</a:t>
            </a:r>
            <a:r>
              <a:rPr lang="cs-CZ" sz="2600" dirty="0" smtClean="0"/>
              <a:t> of the president </a:t>
            </a:r>
            <a:r>
              <a:rPr lang="cs-CZ" sz="2600" dirty="0" err="1" smtClean="0"/>
              <a:t>and</a:t>
            </a:r>
            <a:r>
              <a:rPr lang="cs-CZ" sz="2600" dirty="0" smtClean="0"/>
              <a:t> </a:t>
            </a:r>
            <a:r>
              <a:rPr lang="cs-CZ" sz="2600" dirty="0" err="1" smtClean="0"/>
              <a:t>government</a:t>
            </a:r>
            <a:endParaRPr lang="cs-CZ" sz="2600" dirty="0" smtClean="0"/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Political</a:t>
            </a:r>
            <a:r>
              <a:rPr lang="cs-CZ" sz="2600" dirty="0" smtClean="0"/>
              <a:t>, </a:t>
            </a:r>
            <a:r>
              <a:rPr lang="cs-CZ" sz="2600" dirty="0" err="1" smtClean="0"/>
              <a:t>economic</a:t>
            </a:r>
            <a:r>
              <a:rPr lang="cs-CZ" sz="2600" dirty="0" smtClean="0"/>
              <a:t> </a:t>
            </a:r>
            <a:r>
              <a:rPr lang="cs-CZ" sz="2600" dirty="0" err="1" smtClean="0"/>
              <a:t>and</a:t>
            </a:r>
            <a:r>
              <a:rPr lang="cs-CZ" sz="2600" dirty="0" smtClean="0"/>
              <a:t> </a:t>
            </a:r>
            <a:r>
              <a:rPr lang="cs-CZ" sz="2600" dirty="0" err="1" smtClean="0"/>
              <a:t>cultural</a:t>
            </a:r>
            <a:r>
              <a:rPr lang="cs-CZ" sz="2600" dirty="0" smtClean="0"/>
              <a:t> centre</a:t>
            </a:r>
          </a:p>
          <a:p>
            <a:pPr>
              <a:lnSpc>
                <a:spcPct val="160000"/>
              </a:lnSpc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1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cs-CZ" sz="2600" dirty="0" err="1" smtClean="0"/>
              <a:t>One</a:t>
            </a:r>
            <a:r>
              <a:rPr lang="cs-CZ" sz="2600" dirty="0" smtClean="0"/>
              <a:t> of the most </a:t>
            </a:r>
            <a:r>
              <a:rPr lang="cs-CZ" sz="2600" dirty="0" err="1" smtClean="0"/>
              <a:t>beautiful</a:t>
            </a:r>
            <a:r>
              <a:rPr lang="cs-CZ" sz="2600" dirty="0" smtClean="0"/>
              <a:t> </a:t>
            </a:r>
            <a:r>
              <a:rPr lang="cs-CZ" sz="2600" dirty="0" err="1" smtClean="0"/>
              <a:t>cities</a:t>
            </a:r>
            <a:r>
              <a:rPr lang="cs-CZ" sz="2600" dirty="0" smtClean="0"/>
              <a:t> in </a:t>
            </a:r>
            <a:r>
              <a:rPr lang="cs-CZ" sz="2600" dirty="0" err="1" smtClean="0"/>
              <a:t>Europe</a:t>
            </a:r>
            <a:endParaRPr lang="cs-CZ" sz="2600" dirty="0" smtClean="0"/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About</a:t>
            </a:r>
            <a:r>
              <a:rPr lang="cs-CZ" sz="2600" dirty="0" smtClean="0"/>
              <a:t> 1 </a:t>
            </a:r>
            <a:r>
              <a:rPr lang="cs-CZ" sz="2600" dirty="0" err="1" smtClean="0"/>
              <a:t>million</a:t>
            </a:r>
            <a:r>
              <a:rPr lang="cs-CZ" sz="2600" dirty="0" smtClean="0"/>
              <a:t> </a:t>
            </a:r>
            <a:r>
              <a:rPr lang="cs-CZ" sz="2600" dirty="0" err="1" smtClean="0"/>
              <a:t>inhabitants</a:t>
            </a:r>
            <a:endParaRPr lang="cs-CZ" sz="2600" dirty="0" smtClean="0"/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There</a:t>
            </a:r>
            <a:r>
              <a:rPr lang="cs-CZ" sz="2600" dirty="0" smtClean="0"/>
              <a:t> are </a:t>
            </a:r>
            <a:r>
              <a:rPr lang="cs-CZ" sz="2600" dirty="0" err="1" smtClean="0"/>
              <a:t>lots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/>
              <a:t> </a:t>
            </a:r>
            <a:r>
              <a:rPr lang="cs-CZ" sz="2600" dirty="0" err="1" smtClean="0"/>
              <a:t>galleries</a:t>
            </a:r>
            <a:r>
              <a:rPr lang="cs-CZ" sz="2600" dirty="0" smtClean="0"/>
              <a:t>, </a:t>
            </a:r>
            <a:r>
              <a:rPr lang="cs-CZ" sz="2600" dirty="0" err="1" smtClean="0"/>
              <a:t>cinemas</a:t>
            </a:r>
            <a:r>
              <a:rPr lang="cs-CZ" sz="2600" dirty="0" smtClean="0"/>
              <a:t>, </a:t>
            </a:r>
            <a:r>
              <a:rPr lang="cs-CZ" sz="2600" dirty="0" err="1" smtClean="0"/>
              <a:t>theatres</a:t>
            </a:r>
            <a:r>
              <a:rPr lang="cs-CZ" sz="2600" dirty="0"/>
              <a:t> </a:t>
            </a:r>
            <a:r>
              <a:rPr lang="cs-CZ" sz="2600" dirty="0" smtClean="0"/>
              <a:t>and </a:t>
            </a:r>
            <a:r>
              <a:rPr lang="cs-CZ" sz="2600" dirty="0" err="1" smtClean="0"/>
              <a:t>various</a:t>
            </a:r>
            <a:r>
              <a:rPr lang="cs-CZ" sz="2600" dirty="0" smtClean="0"/>
              <a:t> </a:t>
            </a:r>
            <a:r>
              <a:rPr lang="cs-CZ" sz="2600" dirty="0" err="1" smtClean="0"/>
              <a:t>historical</a:t>
            </a:r>
            <a:r>
              <a:rPr lang="cs-CZ" sz="2600" dirty="0" smtClean="0"/>
              <a:t> </a:t>
            </a:r>
            <a:r>
              <a:rPr lang="cs-CZ" sz="2600" dirty="0" err="1" smtClean="0"/>
              <a:t>exhibits</a:t>
            </a:r>
            <a:endParaRPr lang="cs-CZ" sz="2600" dirty="0" smtClean="0"/>
          </a:p>
          <a:p>
            <a:pPr>
              <a:lnSpc>
                <a:spcPct val="160000"/>
              </a:lnSpc>
            </a:pPr>
            <a:r>
              <a:rPr lang="cs-CZ" sz="2600" dirty="0" err="1" smtClean="0"/>
              <a:t>Numerous</a:t>
            </a:r>
            <a:r>
              <a:rPr lang="cs-CZ" sz="2600" dirty="0" smtClean="0"/>
              <a:t> </a:t>
            </a:r>
            <a:r>
              <a:rPr lang="cs-CZ" sz="2600" dirty="0" err="1" smtClean="0"/>
              <a:t>monuments</a:t>
            </a:r>
            <a:r>
              <a:rPr lang="cs-CZ" sz="2600" dirty="0" smtClean="0"/>
              <a:t> </a:t>
            </a:r>
            <a:r>
              <a:rPr lang="cs-CZ" sz="2600" dirty="0" err="1" smtClean="0"/>
              <a:t>attractive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tourists</a:t>
            </a:r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1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most </a:t>
            </a:r>
            <a:r>
              <a:rPr lang="cs-CZ" sz="2600" dirty="0" err="1" smtClean="0"/>
              <a:t>important</a:t>
            </a:r>
            <a:r>
              <a:rPr lang="cs-CZ" sz="2600" dirty="0" smtClean="0"/>
              <a:t> monument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History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Castle</a:t>
            </a:r>
            <a:r>
              <a:rPr lang="cs-CZ" sz="2600" dirty="0" smtClean="0"/>
              <a:t> </a:t>
            </a:r>
            <a:r>
              <a:rPr lang="cs-CZ" sz="2600" dirty="0" err="1" smtClean="0"/>
              <a:t>started</a:t>
            </a:r>
            <a:r>
              <a:rPr lang="cs-CZ" sz="2600" dirty="0" smtClean="0"/>
              <a:t> in 9</a:t>
            </a:r>
            <a:r>
              <a:rPr lang="cs-CZ" sz="2600" baseline="30000" dirty="0" smtClean="0"/>
              <a:t>th</a:t>
            </a:r>
            <a:r>
              <a:rPr lang="cs-CZ" sz="2600" dirty="0" smtClean="0"/>
              <a:t> </a:t>
            </a:r>
            <a:r>
              <a:rPr lang="cs-CZ" sz="2600" dirty="0" err="1" smtClean="0"/>
              <a:t>century</a:t>
            </a:r>
            <a:r>
              <a:rPr lang="cs-CZ" sz="2600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seat</a:t>
            </a:r>
            <a:r>
              <a:rPr lang="cs-CZ" sz="2600" dirty="0" smtClean="0"/>
              <a:t> of the Czech </a:t>
            </a:r>
            <a:r>
              <a:rPr lang="cs-CZ" sz="2600" dirty="0" err="1" smtClean="0"/>
              <a:t>dukes</a:t>
            </a:r>
            <a:r>
              <a:rPr lang="cs-CZ" sz="2600" dirty="0" smtClean="0"/>
              <a:t>, </a:t>
            </a:r>
            <a:r>
              <a:rPr lang="cs-CZ" sz="2600" dirty="0" err="1" smtClean="0"/>
              <a:t>kings</a:t>
            </a:r>
            <a:r>
              <a:rPr lang="cs-CZ" sz="2600" dirty="0" smtClean="0"/>
              <a:t> and </a:t>
            </a:r>
            <a:r>
              <a:rPr lang="cs-CZ" sz="2600" dirty="0" err="1" smtClean="0"/>
              <a:t>presidents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biggest</a:t>
            </a:r>
            <a:r>
              <a:rPr lang="cs-CZ" sz="2600" dirty="0" smtClean="0"/>
              <a:t> </a:t>
            </a:r>
            <a:r>
              <a:rPr lang="cs-CZ" sz="2600" dirty="0" err="1" smtClean="0"/>
              <a:t>castle</a:t>
            </a:r>
            <a:r>
              <a:rPr lang="cs-CZ" sz="2600" dirty="0" smtClean="0"/>
              <a:t> </a:t>
            </a:r>
            <a:r>
              <a:rPr lang="cs-CZ" sz="2600" dirty="0" err="1" smtClean="0"/>
              <a:t>complex</a:t>
            </a:r>
            <a:r>
              <a:rPr lang="cs-CZ" sz="2600" dirty="0" smtClean="0"/>
              <a:t> 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world</a:t>
            </a: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 CASTLE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14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Castle</a:t>
            </a:r>
            <a:r>
              <a:rPr lang="cs-CZ" sz="2600" dirty="0" smtClean="0"/>
              <a:t> </a:t>
            </a:r>
            <a:r>
              <a:rPr lang="cs-CZ" sz="2600" dirty="0" err="1" smtClean="0"/>
              <a:t>buildings</a:t>
            </a:r>
            <a:r>
              <a:rPr lang="cs-CZ" sz="2600" dirty="0" smtClean="0"/>
              <a:t> show </a:t>
            </a:r>
            <a:r>
              <a:rPr lang="cs-CZ" sz="2600" dirty="0" err="1" smtClean="0"/>
              <a:t>various</a:t>
            </a:r>
            <a:r>
              <a:rPr lang="cs-CZ" sz="2600" dirty="0" smtClean="0"/>
              <a:t> </a:t>
            </a:r>
            <a:r>
              <a:rPr lang="cs-CZ" sz="2600" dirty="0" err="1" smtClean="0"/>
              <a:t>architectural</a:t>
            </a:r>
            <a:r>
              <a:rPr lang="cs-CZ" sz="2600" dirty="0" smtClean="0"/>
              <a:t> </a:t>
            </a:r>
            <a:r>
              <a:rPr lang="cs-CZ" sz="2600" dirty="0" err="1" smtClean="0"/>
              <a:t>styles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neighbourhood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the </a:t>
            </a:r>
            <a:r>
              <a:rPr lang="cs-CZ" sz="2600" dirty="0" err="1" smtClean="0"/>
              <a:t>Prague</a:t>
            </a:r>
            <a:r>
              <a:rPr lang="cs-CZ" sz="2600" dirty="0" smtClean="0"/>
              <a:t> </a:t>
            </a:r>
            <a:r>
              <a:rPr lang="cs-CZ" sz="2600" dirty="0" err="1" smtClean="0"/>
              <a:t>Castle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called</a:t>
            </a:r>
            <a:r>
              <a:rPr lang="cs-CZ" sz="2600" dirty="0" smtClean="0"/>
              <a:t> Hradčany</a:t>
            </a:r>
            <a:endParaRPr lang="cs-CZ" sz="2600" dirty="0" smtClean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  <a:buClr>
                <a:srgbClr val="2DA2BF"/>
              </a:buClr>
            </a:pPr>
            <a:r>
              <a:rPr lang="cs-CZ" sz="2600" dirty="0" err="1" smtClean="0">
                <a:solidFill>
                  <a:prstClr val="black"/>
                </a:solidFill>
              </a:rPr>
              <a:t>Includes</a:t>
            </a:r>
            <a:r>
              <a:rPr lang="cs-CZ" sz="2600" dirty="0" smtClean="0">
                <a:solidFill>
                  <a:prstClr val="black"/>
                </a:solidFill>
              </a:rPr>
              <a:t> </a:t>
            </a:r>
            <a:r>
              <a:rPr lang="cs-CZ" sz="2600" dirty="0">
                <a:solidFill>
                  <a:prstClr val="black"/>
                </a:solidFill>
              </a:rPr>
              <a:t>St. </a:t>
            </a:r>
            <a:r>
              <a:rPr lang="cs-CZ" sz="2600" dirty="0" err="1">
                <a:solidFill>
                  <a:prstClr val="black"/>
                </a:solidFill>
              </a:rPr>
              <a:t>Vitus</a:t>
            </a:r>
            <a:r>
              <a:rPr lang="cs-CZ" sz="2600" dirty="0">
                <a:solidFill>
                  <a:prstClr val="black"/>
                </a:solidFill>
              </a:rPr>
              <a:t> </a:t>
            </a:r>
            <a:r>
              <a:rPr lang="cs-CZ" sz="2600" dirty="0" err="1" smtClean="0">
                <a:solidFill>
                  <a:prstClr val="black"/>
                </a:solidFill>
              </a:rPr>
              <a:t>Cathedral</a:t>
            </a:r>
            <a:r>
              <a:rPr lang="cs-CZ" sz="2600" dirty="0" smtClean="0">
                <a:solidFill>
                  <a:prstClr val="black"/>
                </a:solidFill>
              </a:rPr>
              <a:t> (</a:t>
            </a:r>
            <a:r>
              <a:rPr lang="cs-CZ" sz="2600" dirty="0" smtClean="0"/>
              <a:t>The </a:t>
            </a:r>
            <a:r>
              <a:rPr lang="cs-CZ" sz="2600" dirty="0"/>
              <a:t>Bohemian </a:t>
            </a:r>
            <a:r>
              <a:rPr lang="cs-CZ" sz="2600" dirty="0" err="1"/>
              <a:t>Crown</a:t>
            </a:r>
            <a:r>
              <a:rPr lang="cs-CZ" sz="2600" dirty="0"/>
              <a:t> </a:t>
            </a:r>
            <a:r>
              <a:rPr lang="cs-CZ" sz="2600" dirty="0" err="1"/>
              <a:t>Jewel</a:t>
            </a:r>
            <a:r>
              <a:rPr lang="cs-CZ" sz="2600" dirty="0"/>
              <a:t> are </a:t>
            </a:r>
            <a:r>
              <a:rPr lang="cs-CZ" sz="2600" dirty="0" err="1"/>
              <a:t>kept</a:t>
            </a:r>
            <a:r>
              <a:rPr lang="cs-CZ" sz="2600" dirty="0"/>
              <a:t> </a:t>
            </a:r>
            <a:r>
              <a:rPr lang="cs-CZ" sz="2600" dirty="0" err="1" smtClean="0"/>
              <a:t>there</a:t>
            </a:r>
            <a:r>
              <a:rPr lang="cs-CZ" sz="2600" dirty="0" smtClean="0"/>
              <a:t>)</a:t>
            </a:r>
            <a:endParaRPr lang="cs-CZ" sz="2600" dirty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 CASTLE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512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90000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Basilica</a:t>
            </a:r>
            <a:r>
              <a:rPr lang="cs-CZ" dirty="0" smtClean="0">
                <a:solidFill>
                  <a:prstClr val="black"/>
                </a:solidFill>
              </a:rPr>
              <a:t> St. </a:t>
            </a:r>
            <a:r>
              <a:rPr lang="cs-CZ" dirty="0" err="1" smtClean="0">
                <a:solidFill>
                  <a:prstClr val="black"/>
                </a:solidFill>
              </a:rPr>
              <a:t>George</a:t>
            </a:r>
            <a:r>
              <a:rPr lang="cs-CZ" dirty="0" smtClean="0">
                <a:solidFill>
                  <a:prstClr val="black"/>
                </a:solidFill>
              </a:rPr>
              <a:t>´s, a </a:t>
            </a:r>
            <a:r>
              <a:rPr lang="cs-CZ" dirty="0" err="1" smtClean="0">
                <a:solidFill>
                  <a:prstClr val="black"/>
                </a:solidFill>
              </a:rPr>
              <a:t>monastery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several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palaces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gardens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and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towers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2DA2BF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There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the </a:t>
            </a:r>
            <a:r>
              <a:rPr lang="cs-CZ" dirty="0" err="1" smtClean="0">
                <a:solidFill>
                  <a:prstClr val="black"/>
                </a:solidFill>
              </a:rPr>
              <a:t>Column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Hall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Spanish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Hall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or</a:t>
            </a:r>
            <a:r>
              <a:rPr lang="cs-CZ" dirty="0" smtClean="0">
                <a:solidFill>
                  <a:prstClr val="black"/>
                </a:solidFill>
              </a:rPr>
              <a:t> Vladislav </a:t>
            </a:r>
            <a:r>
              <a:rPr lang="cs-CZ" dirty="0" err="1" smtClean="0">
                <a:solidFill>
                  <a:prstClr val="black"/>
                </a:solidFill>
              </a:rPr>
              <a:t>Hall</a:t>
            </a:r>
            <a:endParaRPr lang="cs-CZ" dirty="0" smtClean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of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Golden</a:t>
            </a:r>
            <a:r>
              <a:rPr lang="cs-CZ" dirty="0" smtClean="0"/>
              <a:t> Line</a:t>
            </a:r>
          </a:p>
          <a:p>
            <a:pPr lvl="1">
              <a:lnSpc>
                <a:spcPct val="150000"/>
              </a:lnSpc>
            </a:pP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Dalibor </a:t>
            </a:r>
            <a:r>
              <a:rPr lang="cs-CZ" dirty="0" err="1" smtClean="0"/>
              <a:t>Tower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Deer</a:t>
            </a:r>
            <a:r>
              <a:rPr lang="cs-CZ" dirty="0" smtClean="0"/>
              <a:t> </a:t>
            </a:r>
            <a:r>
              <a:rPr lang="cs-CZ" dirty="0" err="1" smtClean="0"/>
              <a:t>Moat</a:t>
            </a:r>
            <a:r>
              <a:rPr lang="cs-CZ" dirty="0" smtClean="0"/>
              <a:t> , </a:t>
            </a:r>
            <a:r>
              <a:rPr lang="cs-CZ" dirty="0" err="1" smtClean="0"/>
              <a:t>Rudolph</a:t>
            </a:r>
            <a:r>
              <a:rPr lang="cs-CZ" dirty="0" smtClean="0"/>
              <a:t>´s </a:t>
            </a:r>
            <a:r>
              <a:rPr lang="cs-CZ" dirty="0" err="1" smtClean="0"/>
              <a:t>Gallery</a:t>
            </a:r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(Belveder)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 CASTLE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91264" cy="46839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A </a:t>
            </a:r>
            <a:r>
              <a:rPr lang="cs-CZ" dirty="0" err="1" smtClean="0"/>
              <a:t>fort</a:t>
            </a:r>
            <a:r>
              <a:rPr lang="cs-CZ" dirty="0" smtClean="0"/>
              <a:t> on a </a:t>
            </a:r>
            <a:r>
              <a:rPr lang="cs-CZ" dirty="0" err="1" smtClean="0"/>
              <a:t>hill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Vltava </a:t>
            </a:r>
            <a:r>
              <a:rPr lang="cs-CZ" dirty="0" err="1" smtClean="0"/>
              <a:t>river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in 10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According</a:t>
            </a:r>
            <a:r>
              <a:rPr lang="cs-CZ" dirty="0" smtClean="0"/>
              <a:t> to legend Vyšehrad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princess</a:t>
            </a:r>
            <a:r>
              <a:rPr lang="cs-CZ" dirty="0" smtClean="0"/>
              <a:t> Libuše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Přemyslids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Vyšehrad </a:t>
            </a:r>
            <a:r>
              <a:rPr lang="cs-CZ" dirty="0" err="1" smtClean="0"/>
              <a:t>Cemetary</a:t>
            </a:r>
            <a:r>
              <a:rPr lang="cs-CZ" dirty="0" smtClean="0"/>
              <a:t> </a:t>
            </a:r>
            <a:r>
              <a:rPr lang="cs-CZ" dirty="0" err="1" smtClean="0"/>
              <a:t>contains</a:t>
            </a:r>
            <a:r>
              <a:rPr lang="cs-CZ" dirty="0" smtClean="0"/>
              <a:t> </a:t>
            </a:r>
            <a:r>
              <a:rPr lang="cs-CZ" dirty="0" err="1" smtClean="0"/>
              <a:t>remains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many </a:t>
            </a:r>
            <a:r>
              <a:rPr lang="cs-CZ" dirty="0" err="1" smtClean="0"/>
              <a:t>famous</a:t>
            </a:r>
            <a:r>
              <a:rPr lang="cs-CZ" dirty="0" smtClean="0"/>
              <a:t> Czech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(Bedřich Smetana, Antonín Dvořák </a:t>
            </a:r>
            <a:r>
              <a:rPr lang="cs-CZ" dirty="0" err="1" smtClean="0"/>
              <a:t>or</a:t>
            </a:r>
            <a:r>
              <a:rPr lang="cs-CZ" dirty="0" smtClean="0"/>
              <a:t> Karel Čapek)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Slavín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tomb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Vyšehrad </a:t>
            </a:r>
            <a:r>
              <a:rPr lang="cs-CZ" dirty="0" err="1" smtClean="0"/>
              <a:t>Cemetery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697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0904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Historic</a:t>
            </a:r>
            <a:r>
              <a:rPr lang="cs-CZ" sz="2600" dirty="0" smtClean="0"/>
              <a:t> square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founed</a:t>
            </a:r>
            <a:r>
              <a:rPr lang="cs-CZ" sz="2600" dirty="0" smtClean="0"/>
              <a:t> in 12</a:t>
            </a:r>
            <a:r>
              <a:rPr lang="cs-CZ" sz="2600" baseline="30000" dirty="0" smtClean="0"/>
              <a:t>th</a:t>
            </a:r>
            <a:r>
              <a:rPr lang="cs-CZ" sz="2600" dirty="0" smtClean="0"/>
              <a:t> </a:t>
            </a:r>
            <a:r>
              <a:rPr lang="cs-CZ" sz="2600" dirty="0" err="1" smtClean="0"/>
              <a:t>century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Located</a:t>
            </a:r>
            <a:r>
              <a:rPr lang="cs-CZ" sz="2600" dirty="0" smtClean="0"/>
              <a:t> </a:t>
            </a:r>
            <a:r>
              <a:rPr lang="cs-CZ" sz="2600" dirty="0" err="1" smtClean="0"/>
              <a:t>between</a:t>
            </a:r>
            <a:r>
              <a:rPr lang="cs-CZ" sz="2600" dirty="0" smtClean="0"/>
              <a:t> </a:t>
            </a:r>
            <a:r>
              <a:rPr lang="cs-CZ" sz="2600" dirty="0" err="1" smtClean="0"/>
              <a:t>Wenceslas</a:t>
            </a:r>
            <a:r>
              <a:rPr lang="cs-CZ" sz="2600" dirty="0" smtClean="0"/>
              <a:t> Square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Charles </a:t>
            </a:r>
            <a:r>
              <a:rPr lang="cs-CZ" sz="2600" dirty="0" err="1" smtClean="0"/>
              <a:t>Bridge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There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the </a:t>
            </a:r>
            <a:r>
              <a:rPr lang="cs-CZ" sz="2600" dirty="0" err="1" smtClean="0"/>
              <a:t>Old</a:t>
            </a:r>
            <a:r>
              <a:rPr lang="cs-CZ" sz="2600" dirty="0" smtClean="0"/>
              <a:t> </a:t>
            </a:r>
            <a:r>
              <a:rPr lang="cs-CZ" sz="2600" dirty="0" err="1" smtClean="0"/>
              <a:t>Town</a:t>
            </a:r>
            <a:r>
              <a:rPr lang="cs-CZ" sz="2600" dirty="0" smtClean="0"/>
              <a:t> </a:t>
            </a:r>
            <a:r>
              <a:rPr lang="cs-CZ" sz="2600" dirty="0" err="1" smtClean="0"/>
              <a:t>Hall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the </a:t>
            </a:r>
            <a:r>
              <a:rPr lang="cs-CZ" sz="2600" dirty="0" err="1" smtClean="0"/>
              <a:t>famous</a:t>
            </a:r>
            <a:r>
              <a:rPr lang="cs-CZ" sz="2600" dirty="0" smtClean="0"/>
              <a:t> </a:t>
            </a:r>
            <a:r>
              <a:rPr lang="cs-CZ" sz="2600" dirty="0" err="1" smtClean="0"/>
              <a:t>Astronomical</a:t>
            </a:r>
            <a:r>
              <a:rPr lang="cs-CZ" sz="2600" dirty="0" smtClean="0"/>
              <a:t> </a:t>
            </a:r>
            <a:r>
              <a:rPr lang="cs-CZ" sz="2600" dirty="0" err="1" smtClean="0"/>
              <a:t>Clock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12 </a:t>
            </a:r>
            <a:r>
              <a:rPr lang="cs-CZ" sz="2600" dirty="0" err="1" smtClean="0"/>
              <a:t>apostles</a:t>
            </a:r>
            <a:endParaRPr lang="cs-CZ" sz="2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OLD TOWN SQUARE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741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Astronomical</a:t>
            </a:r>
            <a:r>
              <a:rPr lang="cs-CZ" sz="2600" dirty="0" smtClean="0"/>
              <a:t> </a:t>
            </a:r>
            <a:r>
              <a:rPr lang="cs-CZ" sz="2600" dirty="0" err="1" smtClean="0"/>
              <a:t>Clock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the </a:t>
            </a:r>
            <a:r>
              <a:rPr lang="cs-CZ" sz="2600" dirty="0" err="1" smtClean="0"/>
              <a:t>third</a:t>
            </a:r>
            <a:r>
              <a:rPr lang="cs-CZ" sz="2600" dirty="0" smtClean="0"/>
              <a:t> </a:t>
            </a:r>
            <a:r>
              <a:rPr lang="cs-CZ" sz="2600" dirty="0" err="1" smtClean="0"/>
              <a:t>oldest</a:t>
            </a:r>
            <a:r>
              <a:rPr lang="cs-CZ" sz="2600" dirty="0" smtClean="0"/>
              <a:t> in the </a:t>
            </a:r>
            <a:r>
              <a:rPr lang="cs-CZ" sz="2600" dirty="0" err="1" smtClean="0"/>
              <a:t>world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first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 in 15</a:t>
            </a:r>
            <a:r>
              <a:rPr lang="cs-CZ" sz="2600" baseline="30000" dirty="0" smtClean="0"/>
              <a:t>th</a:t>
            </a:r>
            <a:r>
              <a:rPr lang="cs-CZ" sz="2600" dirty="0" smtClean="0"/>
              <a:t> </a:t>
            </a:r>
            <a:r>
              <a:rPr lang="cs-CZ" sz="2600" dirty="0" err="1" smtClean="0"/>
              <a:t>century</a:t>
            </a:r>
            <a:r>
              <a:rPr lang="cs-CZ" sz="2600" dirty="0" smtClean="0"/>
              <a:t> (1410)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Jan Hus </a:t>
            </a:r>
            <a:r>
              <a:rPr lang="cs-CZ" sz="2600" dirty="0" err="1" smtClean="0"/>
              <a:t>Memorial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middle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square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OLD TOWN SQUARE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741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One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most </a:t>
            </a:r>
            <a:r>
              <a:rPr lang="cs-CZ" sz="2600" dirty="0" err="1" smtClean="0"/>
              <a:t>visited</a:t>
            </a:r>
            <a:r>
              <a:rPr lang="cs-CZ" sz="2600" dirty="0" smtClean="0"/>
              <a:t> </a:t>
            </a:r>
            <a:r>
              <a:rPr lang="cs-CZ" sz="2600" dirty="0" err="1" smtClean="0"/>
              <a:t>monuments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oldest</a:t>
            </a:r>
            <a:r>
              <a:rPr lang="cs-CZ" sz="2600" dirty="0" smtClean="0"/>
              <a:t> </a:t>
            </a:r>
            <a:r>
              <a:rPr lang="cs-CZ" sz="2600" dirty="0" err="1" smtClean="0"/>
              <a:t>bridge</a:t>
            </a:r>
            <a:r>
              <a:rPr lang="cs-CZ" sz="2600" dirty="0" smtClean="0"/>
              <a:t> </a:t>
            </a:r>
            <a:r>
              <a:rPr lang="cs-CZ" sz="2600" dirty="0" err="1" smtClean="0"/>
              <a:t>across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Vltava </a:t>
            </a:r>
            <a:r>
              <a:rPr lang="cs-CZ" sz="2600" dirty="0" err="1" smtClean="0"/>
              <a:t>river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err="1"/>
              <a:t>C</a:t>
            </a:r>
            <a:r>
              <a:rPr lang="cs-CZ" sz="2600" dirty="0" err="1" smtClean="0"/>
              <a:t>onstruction</a:t>
            </a:r>
            <a:r>
              <a:rPr lang="cs-CZ" sz="2600" dirty="0" smtClean="0"/>
              <a:t> </a:t>
            </a:r>
            <a:r>
              <a:rPr lang="cs-CZ" sz="2600" dirty="0" err="1" smtClean="0"/>
              <a:t>started</a:t>
            </a:r>
            <a:r>
              <a:rPr lang="cs-CZ" sz="2600" dirty="0" smtClean="0"/>
              <a:t> in 1357 </a:t>
            </a:r>
            <a:r>
              <a:rPr lang="cs-CZ" sz="2600" dirty="0" err="1" smtClean="0"/>
              <a:t>during</a:t>
            </a:r>
            <a:r>
              <a:rPr lang="cs-CZ" sz="2600" dirty="0" smtClean="0"/>
              <a:t> the </a:t>
            </a:r>
            <a:r>
              <a:rPr lang="cs-CZ" sz="2600" dirty="0" err="1" smtClean="0"/>
              <a:t>reign</a:t>
            </a:r>
            <a:r>
              <a:rPr lang="cs-CZ" sz="2600" dirty="0" smtClean="0"/>
              <a:t> of Charles IV.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There</a:t>
            </a:r>
            <a:r>
              <a:rPr lang="cs-CZ" sz="2600" dirty="0" smtClean="0"/>
              <a:t> are 30 </a:t>
            </a:r>
            <a:r>
              <a:rPr lang="cs-CZ" sz="2600" dirty="0" err="1" smtClean="0"/>
              <a:t>Baroque</a:t>
            </a:r>
            <a:r>
              <a:rPr lang="cs-CZ" sz="2600" dirty="0" smtClean="0"/>
              <a:t> </a:t>
            </a:r>
            <a:r>
              <a:rPr lang="cs-CZ" sz="2600" dirty="0" err="1" smtClean="0"/>
              <a:t>statues</a:t>
            </a:r>
            <a:r>
              <a:rPr lang="cs-CZ" sz="2600" dirty="0" smtClean="0"/>
              <a:t> and </a:t>
            </a:r>
            <a:r>
              <a:rPr lang="cs-CZ" sz="2600" dirty="0" err="1" smtClean="0"/>
              <a:t>statuaries</a:t>
            </a:r>
            <a:r>
              <a:rPr lang="cs-CZ" sz="2600" dirty="0"/>
              <a:t> </a:t>
            </a:r>
            <a:r>
              <a:rPr lang="cs-CZ" sz="2600" dirty="0" smtClean="0"/>
              <a:t>on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bridge</a:t>
            </a:r>
            <a:r>
              <a:rPr lang="cs-CZ" sz="2600" dirty="0" smtClean="0"/>
              <a:t>. </a:t>
            </a:r>
            <a:r>
              <a:rPr lang="cs-CZ" sz="2600" dirty="0" err="1" smtClean="0"/>
              <a:t>They</a:t>
            </a:r>
            <a:r>
              <a:rPr lang="cs-CZ" sz="2600" dirty="0" smtClean="0"/>
              <a:t> </a:t>
            </a:r>
            <a:r>
              <a:rPr lang="cs-CZ" sz="2600" dirty="0" err="1" smtClean="0"/>
              <a:t>depict</a:t>
            </a:r>
            <a:r>
              <a:rPr lang="cs-CZ" sz="2600" dirty="0" smtClean="0"/>
              <a:t> </a:t>
            </a:r>
            <a:r>
              <a:rPr lang="cs-CZ" sz="2600" dirty="0" err="1" smtClean="0"/>
              <a:t>saints</a:t>
            </a:r>
            <a:r>
              <a:rPr lang="cs-CZ" sz="2600" dirty="0" smtClean="0"/>
              <a:t> and patron </a:t>
            </a:r>
            <a:r>
              <a:rPr lang="cs-CZ" sz="2600" dirty="0" err="1" smtClean="0"/>
              <a:t>saints</a:t>
            </a:r>
            <a:endParaRPr lang="cs-CZ" sz="2600" dirty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BRIDGE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256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72816"/>
            <a:ext cx="8219256" cy="42344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Bohemian </a:t>
            </a:r>
            <a:r>
              <a:rPr lang="cs-CZ" sz="2600" dirty="0" err="1" smtClean="0"/>
              <a:t>sculptors</a:t>
            </a:r>
            <a:r>
              <a:rPr lang="cs-CZ" sz="2600" dirty="0" smtClean="0"/>
              <a:t> </a:t>
            </a:r>
            <a:r>
              <a:rPr lang="cs-CZ" sz="2600" dirty="0" err="1" smtClean="0"/>
              <a:t>connected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the </a:t>
            </a:r>
            <a:r>
              <a:rPr lang="cs-CZ" sz="2600" dirty="0" err="1" smtClean="0"/>
              <a:t>statues</a:t>
            </a:r>
            <a:r>
              <a:rPr lang="cs-CZ" sz="2600" dirty="0" smtClean="0"/>
              <a:t> </a:t>
            </a:r>
            <a:r>
              <a:rPr lang="cs-CZ" sz="2600" dirty="0" err="1" smtClean="0"/>
              <a:t>were</a:t>
            </a:r>
            <a:r>
              <a:rPr lang="cs-CZ" sz="2600" dirty="0" smtClean="0"/>
              <a:t> Matthias Braun and </a:t>
            </a:r>
            <a:r>
              <a:rPr lang="cs-CZ" sz="2600" dirty="0"/>
              <a:t>J</a:t>
            </a:r>
            <a:r>
              <a:rPr lang="cs-CZ" sz="2600" dirty="0" smtClean="0"/>
              <a:t>an Brokoff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There</a:t>
            </a:r>
            <a:r>
              <a:rPr lang="cs-CZ" sz="2600" dirty="0" smtClean="0"/>
              <a:t> are many </a:t>
            </a:r>
            <a:r>
              <a:rPr lang="cs-CZ" sz="2600" dirty="0" err="1" smtClean="0"/>
              <a:t>artists</a:t>
            </a:r>
            <a:r>
              <a:rPr lang="cs-CZ" sz="2600" dirty="0" smtClean="0"/>
              <a:t> and </a:t>
            </a:r>
            <a:r>
              <a:rPr lang="cs-CZ" sz="2600" dirty="0" err="1" smtClean="0"/>
              <a:t>musicians</a:t>
            </a:r>
            <a:r>
              <a:rPr lang="cs-CZ" sz="2600" dirty="0" smtClean="0"/>
              <a:t> on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bridge</a:t>
            </a:r>
            <a:endParaRPr lang="cs-CZ" sz="26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BRIDGE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256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The </a:t>
            </a:r>
            <a:r>
              <a:rPr lang="cs-CZ" sz="2600" dirty="0" err="1" smtClean="0"/>
              <a:t>Lesser</a:t>
            </a:r>
            <a:r>
              <a:rPr lang="cs-CZ" sz="2600" dirty="0" smtClean="0"/>
              <a:t> </a:t>
            </a:r>
            <a:r>
              <a:rPr lang="cs-CZ" sz="2600" dirty="0" err="1" smtClean="0"/>
              <a:t>Town</a:t>
            </a:r>
            <a:endParaRPr lang="cs-CZ" sz="2600" dirty="0" smtClean="0"/>
          </a:p>
          <a:p>
            <a:pPr lvl="1">
              <a:lnSpc>
                <a:spcPct val="150000"/>
              </a:lnSpc>
            </a:pPr>
            <a:r>
              <a:rPr lang="cs-CZ" sz="2200" dirty="0" err="1" smtClean="0"/>
              <a:t>One</a:t>
            </a:r>
            <a:r>
              <a:rPr lang="cs-CZ" sz="2200" dirty="0" smtClean="0"/>
              <a:t> of the most </a:t>
            </a:r>
            <a:r>
              <a:rPr lang="cs-CZ" sz="2200" dirty="0" err="1" smtClean="0"/>
              <a:t>beautiful</a:t>
            </a:r>
            <a:r>
              <a:rPr lang="cs-CZ" sz="2200" dirty="0" smtClean="0"/>
              <a:t> </a:t>
            </a:r>
            <a:r>
              <a:rPr lang="cs-CZ" sz="2200" dirty="0" err="1" smtClean="0"/>
              <a:t>parts</a:t>
            </a:r>
            <a:r>
              <a:rPr lang="cs-CZ" sz="2200" dirty="0" smtClean="0"/>
              <a:t> of the </a:t>
            </a:r>
            <a:r>
              <a:rPr lang="cs-CZ" sz="2200" dirty="0" err="1" smtClean="0"/>
              <a:t>town</a:t>
            </a:r>
            <a:endParaRPr lang="cs-CZ" sz="22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the </a:t>
            </a:r>
            <a:r>
              <a:rPr lang="cs-CZ" sz="2100" dirty="0" err="1" smtClean="0"/>
              <a:t>oldest</a:t>
            </a:r>
            <a:r>
              <a:rPr lang="cs-CZ" sz="2100" dirty="0" smtClean="0"/>
              <a:t> part of the Prague</a:t>
            </a:r>
          </a:p>
          <a:p>
            <a:pPr>
              <a:lnSpc>
                <a:spcPct val="150000"/>
              </a:lnSpc>
            </a:pPr>
            <a:r>
              <a:rPr lang="cs-CZ" sz="2600" dirty="0" err="1" smtClean="0"/>
              <a:t>Wenceslas</a:t>
            </a:r>
            <a:r>
              <a:rPr lang="cs-CZ" sz="2600" dirty="0" smtClean="0"/>
              <a:t> square</a:t>
            </a:r>
          </a:p>
          <a:p>
            <a:pPr lvl="1">
              <a:lnSpc>
                <a:spcPct val="150000"/>
              </a:lnSpc>
            </a:pPr>
            <a:r>
              <a:rPr lang="cs-CZ" sz="2200" dirty="0" err="1" smtClean="0"/>
              <a:t>Traditional</a:t>
            </a:r>
            <a:r>
              <a:rPr lang="cs-CZ" sz="2200" dirty="0" smtClean="0"/>
              <a:t> place for </a:t>
            </a:r>
            <a:r>
              <a:rPr lang="cs-CZ" sz="2200" dirty="0" err="1" smtClean="0"/>
              <a:t>demonstrations</a:t>
            </a:r>
            <a:r>
              <a:rPr lang="cs-CZ" sz="2200" dirty="0" smtClean="0"/>
              <a:t> </a:t>
            </a:r>
            <a:r>
              <a:rPr lang="cs-CZ" sz="2200" dirty="0" err="1" smtClean="0"/>
              <a:t>or</a:t>
            </a:r>
            <a:r>
              <a:rPr lang="cs-CZ" sz="2200" dirty="0" smtClean="0"/>
              <a:t> </a:t>
            </a:r>
            <a:r>
              <a:rPr lang="cs-CZ" sz="2200" dirty="0" err="1" smtClean="0"/>
              <a:t>celebrations</a:t>
            </a:r>
            <a:endParaRPr lang="cs-CZ" sz="22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known</a:t>
            </a:r>
            <a:r>
              <a:rPr lang="cs-CZ" sz="2100" dirty="0" smtClean="0"/>
              <a:t> for statue of St. </a:t>
            </a:r>
            <a:r>
              <a:rPr lang="cs-CZ" sz="2100" dirty="0" err="1" smtClean="0"/>
              <a:t>Wenceslas</a:t>
            </a:r>
            <a:r>
              <a:rPr lang="cs-CZ" sz="2100" dirty="0" smtClean="0"/>
              <a:t> on a </a:t>
            </a:r>
            <a:r>
              <a:rPr lang="cs-CZ" sz="2100" dirty="0" err="1" smtClean="0"/>
              <a:t>horse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Jan Palach </a:t>
            </a:r>
            <a:r>
              <a:rPr lang="cs-CZ" sz="2100" dirty="0" err="1" smtClean="0"/>
              <a:t>commited</a:t>
            </a:r>
            <a:r>
              <a:rPr lang="cs-CZ" sz="2100" dirty="0" smtClean="0"/>
              <a:t> </a:t>
            </a:r>
            <a:r>
              <a:rPr lang="cs-CZ" sz="2100" dirty="0" err="1" smtClean="0"/>
              <a:t>suicide</a:t>
            </a:r>
            <a:r>
              <a:rPr lang="cs-CZ" sz="2100" dirty="0" smtClean="0"/>
              <a:t> by </a:t>
            </a:r>
            <a:r>
              <a:rPr lang="cs-CZ" sz="2100" dirty="0" err="1" smtClean="0"/>
              <a:t>self</a:t>
            </a:r>
            <a:r>
              <a:rPr lang="cs-CZ" sz="2100" dirty="0" smtClean="0"/>
              <a:t>-</a:t>
            </a:r>
            <a:r>
              <a:rPr lang="cs-CZ" sz="2100" dirty="0" err="1" smtClean="0"/>
              <a:t>immolation</a:t>
            </a:r>
            <a:r>
              <a:rPr lang="cs-CZ" sz="2100" dirty="0" smtClean="0"/>
              <a:t> </a:t>
            </a:r>
            <a:r>
              <a:rPr lang="cs-CZ" sz="2100" dirty="0" err="1" smtClean="0"/>
              <a:t>there</a:t>
            </a:r>
            <a:r>
              <a:rPr lang="cs-CZ" sz="2100" dirty="0" smtClean="0"/>
              <a:t> as a </a:t>
            </a:r>
            <a:r>
              <a:rPr lang="cs-CZ" sz="2100" dirty="0" err="1" smtClean="0"/>
              <a:t>political</a:t>
            </a:r>
            <a:r>
              <a:rPr lang="cs-CZ" sz="2100" dirty="0" smtClean="0"/>
              <a:t> protest on 19. 1. 1969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PLACES OF INTEREST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597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600" dirty="0" err="1" smtClean="0"/>
              <a:t>Jewish</a:t>
            </a:r>
            <a:r>
              <a:rPr lang="cs-CZ" sz="2600" dirty="0" smtClean="0"/>
              <a:t> </a:t>
            </a:r>
            <a:r>
              <a:rPr lang="cs-CZ" sz="2600" dirty="0" err="1" smtClean="0"/>
              <a:t>Town</a:t>
            </a:r>
            <a:endParaRPr lang="cs-CZ" sz="26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Historical</a:t>
            </a:r>
            <a:r>
              <a:rPr lang="cs-CZ" sz="2100" dirty="0" smtClean="0"/>
              <a:t> part of </a:t>
            </a:r>
            <a:r>
              <a:rPr lang="cs-CZ" sz="2100" dirty="0" err="1" smtClean="0"/>
              <a:t>Prague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smtClean="0"/>
              <a:t>The </a:t>
            </a:r>
            <a:r>
              <a:rPr lang="cs-CZ" sz="2100" dirty="0" err="1" smtClean="0"/>
              <a:t>best</a:t>
            </a:r>
            <a:r>
              <a:rPr lang="cs-CZ" sz="2100" dirty="0" smtClean="0"/>
              <a:t> </a:t>
            </a:r>
            <a:r>
              <a:rPr lang="cs-CZ" sz="2100" dirty="0" err="1" smtClean="0"/>
              <a:t>known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Old</a:t>
            </a:r>
            <a:r>
              <a:rPr lang="cs-CZ" sz="2100" dirty="0" smtClean="0"/>
              <a:t>-New </a:t>
            </a:r>
            <a:r>
              <a:rPr lang="cs-CZ" sz="2100" dirty="0" err="1" smtClean="0"/>
              <a:t>Synagogue</a:t>
            </a:r>
            <a:endParaRPr lang="cs-CZ" sz="2100" dirty="0" smtClean="0"/>
          </a:p>
          <a:p>
            <a:pPr lvl="1">
              <a:lnSpc>
                <a:spcPct val="150000"/>
              </a:lnSpc>
            </a:pPr>
            <a:r>
              <a:rPr lang="cs-CZ" sz="2100" dirty="0" err="1" smtClean="0"/>
              <a:t>There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an</a:t>
            </a:r>
            <a:r>
              <a:rPr lang="cs-CZ" sz="2100" dirty="0" smtClean="0"/>
              <a:t> </a:t>
            </a:r>
            <a:r>
              <a:rPr lang="cs-CZ" sz="2100" dirty="0" err="1" smtClean="0"/>
              <a:t>old</a:t>
            </a:r>
            <a:r>
              <a:rPr lang="cs-CZ" sz="2100" dirty="0" smtClean="0"/>
              <a:t> </a:t>
            </a:r>
            <a:r>
              <a:rPr lang="cs-CZ" sz="2100" dirty="0" err="1" smtClean="0"/>
              <a:t>Jewish</a:t>
            </a:r>
            <a:r>
              <a:rPr lang="cs-CZ" sz="2100" dirty="0" smtClean="0"/>
              <a:t> </a:t>
            </a:r>
            <a:r>
              <a:rPr lang="cs-CZ" sz="2100" dirty="0" err="1" smtClean="0"/>
              <a:t>cemetery</a:t>
            </a:r>
            <a:r>
              <a:rPr lang="cs-CZ" sz="2100" dirty="0" smtClean="0"/>
              <a:t> and a </a:t>
            </a:r>
            <a:r>
              <a:rPr lang="cs-CZ" sz="2100" dirty="0" err="1" smtClean="0"/>
              <a:t>Jewish</a:t>
            </a:r>
            <a:r>
              <a:rPr lang="cs-CZ" sz="2100" dirty="0" smtClean="0"/>
              <a:t> museum</a:t>
            </a:r>
            <a:endParaRPr lang="cs-CZ" sz="2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OTHER PLACES OF INTEREST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597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dirty="0" err="1" smtClean="0"/>
              <a:t>Slide</a:t>
            </a:r>
            <a:r>
              <a:rPr lang="cs-CZ" sz="2600" dirty="0" smtClean="0"/>
              <a:t> 3 – 15 Vlastní tvorba</a:t>
            </a:r>
          </a:p>
          <a:p>
            <a:r>
              <a:rPr lang="cs-CZ" sz="2600" dirty="0" smtClean="0"/>
              <a:t>Zdroj </a:t>
            </a:r>
            <a:r>
              <a:rPr lang="cs-CZ" sz="2600" dirty="0" smtClean="0"/>
              <a:t>obrázků</a:t>
            </a:r>
          </a:p>
          <a:p>
            <a:pPr lvl="1"/>
            <a:r>
              <a:rPr lang="cs-CZ" sz="2100" u="sng" dirty="0" smtClean="0">
                <a:hlinkClick r:id="rId2"/>
              </a:rPr>
              <a:t>http://pixabay.com/cs/pohled-vltavy-praha-hrad-slunn%C3%BD-77842/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3"/>
              </a:rPr>
              <a:t>http://pixabay.com/cs/%C4%8Desk%C3%A1-republika-lid%C3%A9-socha-69485/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4"/>
              </a:rPr>
              <a:t>http://pixabay.com/cs/architektura-budova-kultura-%C4%8Desky-22088/</a:t>
            </a:r>
            <a:endParaRPr lang="cs-CZ" sz="2100" dirty="0" smtClean="0"/>
          </a:p>
          <a:p>
            <a:pPr lvl="1"/>
            <a:r>
              <a:rPr lang="cs-CZ" sz="2100" u="sng" dirty="0" smtClean="0">
                <a:hlinkClick r:id="rId5"/>
              </a:rPr>
              <a:t>http://pixabay.com/cs/starov%C4%9Bk%C3%A9-antick%C3%BD-architektura-21797/</a:t>
            </a:r>
            <a:endParaRPr lang="cs-CZ" sz="2100" dirty="0" smtClean="0"/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3353</TotalTime>
  <Words>527</Words>
  <Application>Microsoft Office PowerPoint</Application>
  <PresentationFormat>Předvádění na obrazovce (4:3)</PresentationFormat>
  <Paragraphs>79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Prezentace aplikace PowerPoint</vt:lpstr>
      <vt:lpstr>PRAGUE</vt:lpstr>
      <vt:lpstr>PRAGUE</vt:lpstr>
      <vt:lpstr>PRAGUE</vt:lpstr>
      <vt:lpstr>PRAGUE CASTLE</vt:lpstr>
      <vt:lpstr>PRAGUE CASTLE</vt:lpstr>
      <vt:lpstr>PRAGUE CASTLE</vt:lpstr>
      <vt:lpstr>VYŠEHRAD</vt:lpstr>
      <vt:lpstr>OLD TOWN SQUARE</vt:lpstr>
      <vt:lpstr>OLD TOWN SQUARE</vt:lpstr>
      <vt:lpstr>CHARLES BRIDGE</vt:lpstr>
      <vt:lpstr>CHARLES BRIDGE</vt:lpstr>
      <vt:lpstr>OTHER PLACES OF INTEREST</vt:lpstr>
      <vt:lpstr>OTHER PLACES OF INTEREST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32</cp:revision>
  <dcterms:created xsi:type="dcterms:W3CDTF">2013-08-08T21:06:15Z</dcterms:created>
  <dcterms:modified xsi:type="dcterms:W3CDTF">2013-11-07T17:05:37Z</dcterms:modified>
</cp:coreProperties>
</file>