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65" r:id="rId6"/>
    <p:sldId id="259" r:id="rId7"/>
    <p:sldId id="260" r:id="rId8"/>
    <p:sldId id="266" r:id="rId9"/>
    <p:sldId id="267" r:id="rId10"/>
    <p:sldId id="268" r:id="rId11"/>
    <p:sldId id="261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35" autoAdjust="0"/>
    <p:restoredTop sz="94660"/>
  </p:normalViewPr>
  <p:slideViewPr>
    <p:cSldViewPr>
      <p:cViewPr varScale="1">
        <p:scale>
          <a:sx n="69" d="100"/>
          <a:sy n="69" d="100"/>
        </p:scale>
        <p:origin x="-73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B017A21-87DA-4497-B73E-43B179B05047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F9253B0-E5A1-4DF4-AF47-B2E09B6CB5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017A21-87DA-4497-B73E-43B179B05047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9253B0-E5A1-4DF4-AF47-B2E09B6CB5C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017A21-87DA-4497-B73E-43B179B05047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9253B0-E5A1-4DF4-AF47-B2E09B6CB5C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017A21-87DA-4497-B73E-43B179B05047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9253B0-E5A1-4DF4-AF47-B2E09B6CB5C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017A21-87DA-4497-B73E-43B179B05047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9253B0-E5A1-4DF4-AF47-B2E09B6CB5C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017A21-87DA-4497-B73E-43B179B05047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9253B0-E5A1-4DF4-AF47-B2E09B6CB5C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017A21-87DA-4497-B73E-43B179B05047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9253B0-E5A1-4DF4-AF47-B2E09B6CB5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B017A21-87DA-4497-B73E-43B179B05047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9253B0-E5A1-4DF4-AF47-B2E09B6CB5C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B017A21-87DA-4497-B73E-43B179B05047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F9253B0-E5A1-4DF4-AF47-B2E09B6CB5C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017A21-87DA-4497-B73E-43B179B05047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9253B0-E5A1-4DF4-AF47-B2E09B6CB5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017A21-87DA-4497-B73E-43B179B05047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9253B0-E5A1-4DF4-AF47-B2E09B6CB5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B017A21-87DA-4497-B73E-43B179B05047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F9253B0-E5A1-4DF4-AF47-B2E09B6CB5C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xabay.com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91890" y="2060848"/>
            <a:ext cx="6076454" cy="3588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3950" y="260648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8626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306483"/>
          </a:xfrm>
        </p:spPr>
        <p:txBody>
          <a:bodyPr>
            <a:normAutofit fontScale="92500" lnSpcReduction="20000"/>
          </a:bodyPr>
          <a:lstStyle/>
          <a:p>
            <a:r>
              <a:rPr lang="cs-CZ" b="1" u="sng" dirty="0"/>
              <a:t>Anotace</a:t>
            </a:r>
          </a:p>
          <a:p>
            <a:pPr>
              <a:lnSpc>
                <a:spcPct val="150000"/>
              </a:lnSpc>
            </a:pPr>
            <a:r>
              <a:rPr lang="cs-CZ" dirty="0"/>
              <a:t>Didaktický materiál je určen především žákům 4. ročníků maturujících z anglického jazyka. Prezentace obsahuje cvičení a otázky určené k zopakování a upevnění učiva.</a:t>
            </a:r>
          </a:p>
          <a:p>
            <a:pPr>
              <a:lnSpc>
                <a:spcPct val="150000"/>
              </a:lnSpc>
            </a:pPr>
            <a:r>
              <a:rPr lang="cs-CZ" b="1" u="sng" dirty="0"/>
              <a:t>Očekávaný výstup:</a:t>
            </a:r>
          </a:p>
          <a:p>
            <a:pPr>
              <a:lnSpc>
                <a:spcPct val="150000"/>
              </a:lnSpc>
            </a:pPr>
            <a:r>
              <a:rPr lang="cs-CZ" dirty="0"/>
              <a:t>Studenti by měli být schopni aplikovat získané znalosti jak v jejich ústním, tak písemné projevu.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0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82602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PRAGUE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EXERCISES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729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appropriate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Charles University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Czech Republic</a:t>
            </a:r>
          </a:p>
          <a:p>
            <a:r>
              <a:rPr lang="cs-CZ" dirty="0" err="1" smtClean="0"/>
              <a:t>Czechoslovakia</a:t>
            </a:r>
            <a:endParaRPr lang="cs-CZ" dirty="0" smtClean="0"/>
          </a:p>
          <a:p>
            <a:r>
              <a:rPr lang="cs-CZ" dirty="0" smtClean="0"/>
              <a:t>Prague </a:t>
            </a:r>
            <a:r>
              <a:rPr lang="cs-CZ" dirty="0" err="1" smtClean="0"/>
              <a:t>Castle</a:t>
            </a:r>
            <a:endParaRPr lang="cs-CZ" dirty="0" smtClean="0"/>
          </a:p>
          <a:p>
            <a:r>
              <a:rPr lang="cs-CZ" dirty="0" smtClean="0"/>
              <a:t>Slavín</a:t>
            </a:r>
          </a:p>
          <a:p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Square</a:t>
            </a:r>
          </a:p>
          <a:p>
            <a:r>
              <a:rPr lang="cs-CZ" dirty="0" smtClean="0"/>
              <a:t>Charles </a:t>
            </a:r>
            <a:r>
              <a:rPr lang="cs-CZ" dirty="0" err="1" smtClean="0"/>
              <a:t>Bridge</a:t>
            </a:r>
            <a:endParaRPr lang="cs-CZ" dirty="0" smtClean="0"/>
          </a:p>
          <a:p>
            <a:r>
              <a:rPr lang="cs-CZ" dirty="0" smtClean="0"/>
              <a:t>Prague</a:t>
            </a:r>
          </a:p>
          <a:p>
            <a:r>
              <a:rPr lang="cs-CZ" dirty="0" err="1" smtClean="0"/>
              <a:t>Wenceslas</a:t>
            </a:r>
            <a:r>
              <a:rPr lang="cs-CZ" dirty="0" smtClean="0"/>
              <a:t> square</a:t>
            </a:r>
          </a:p>
          <a:p>
            <a:r>
              <a:rPr lang="cs-CZ" dirty="0" err="1" smtClean="0"/>
              <a:t>Jewish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„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heart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Europe</a:t>
            </a:r>
            <a:r>
              <a:rPr lang="cs-CZ" dirty="0" smtClean="0"/>
              <a:t>“</a:t>
            </a:r>
          </a:p>
          <a:p>
            <a:r>
              <a:rPr lang="cs-CZ" dirty="0" err="1" smtClean="0"/>
              <a:t>statues</a:t>
            </a:r>
            <a:r>
              <a:rPr lang="cs-CZ" dirty="0" smtClean="0"/>
              <a:t> and </a:t>
            </a:r>
            <a:r>
              <a:rPr lang="cs-CZ" dirty="0" err="1" smtClean="0"/>
              <a:t>staturies</a:t>
            </a:r>
            <a:endParaRPr lang="cs-CZ" dirty="0" smtClean="0"/>
          </a:p>
          <a:p>
            <a:r>
              <a:rPr lang="cs-CZ" dirty="0" smtClean="0"/>
              <a:t>1348</a:t>
            </a:r>
          </a:p>
          <a:p>
            <a:r>
              <a:rPr lang="cs-CZ" dirty="0" err="1" smtClean="0"/>
              <a:t>Old</a:t>
            </a:r>
            <a:r>
              <a:rPr lang="cs-CZ" dirty="0" smtClean="0"/>
              <a:t>-New </a:t>
            </a:r>
            <a:r>
              <a:rPr lang="cs-CZ" dirty="0" err="1" smtClean="0"/>
              <a:t>Synagogue</a:t>
            </a:r>
            <a:endParaRPr lang="cs-CZ" dirty="0" smtClean="0"/>
          </a:p>
          <a:p>
            <a:r>
              <a:rPr lang="cs-CZ" dirty="0" smtClean="0"/>
              <a:t>Tomáš G. Masaryk</a:t>
            </a:r>
          </a:p>
          <a:p>
            <a:r>
              <a:rPr lang="cs-CZ" dirty="0" smtClean="0"/>
              <a:t>Jan Palach</a:t>
            </a:r>
          </a:p>
          <a:p>
            <a:r>
              <a:rPr lang="cs-CZ" dirty="0" smtClean="0"/>
              <a:t>1993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A</a:t>
            </a:r>
            <a:r>
              <a:rPr lang="cs-CZ" dirty="0" err="1" smtClean="0"/>
              <a:t>stronomical</a:t>
            </a:r>
            <a:r>
              <a:rPr lang="cs-CZ" dirty="0" smtClean="0"/>
              <a:t> </a:t>
            </a:r>
            <a:r>
              <a:rPr lang="cs-CZ" dirty="0" err="1"/>
              <a:t>C</a:t>
            </a:r>
            <a:r>
              <a:rPr lang="cs-CZ" dirty="0" err="1" smtClean="0"/>
              <a:t>lock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Bohemian </a:t>
            </a:r>
            <a:r>
              <a:rPr lang="cs-CZ" dirty="0" err="1" smtClean="0"/>
              <a:t>Crown</a:t>
            </a:r>
            <a:r>
              <a:rPr lang="cs-CZ" dirty="0" smtClean="0"/>
              <a:t> </a:t>
            </a:r>
            <a:r>
              <a:rPr lang="cs-CZ" dirty="0" err="1" smtClean="0"/>
              <a:t>Jewel</a:t>
            </a:r>
            <a:endParaRPr lang="cs-CZ" dirty="0" smtClean="0"/>
          </a:p>
          <a:p>
            <a:r>
              <a:rPr lang="cs-CZ" dirty="0" smtClean="0"/>
              <a:t>Vyšehrad </a:t>
            </a:r>
            <a:r>
              <a:rPr lang="cs-CZ" dirty="0" err="1" smtClean="0"/>
              <a:t>Cemetary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7749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/>
              <a:t>The</a:t>
            </a:r>
            <a:r>
              <a:rPr lang="cs-CZ" dirty="0"/>
              <a:t> Charles </a:t>
            </a:r>
            <a:r>
              <a:rPr lang="cs-CZ" dirty="0" smtClean="0"/>
              <a:t>University </a:t>
            </a:r>
            <a:r>
              <a:rPr lang="cs-CZ" dirty="0" smtClean="0">
                <a:solidFill>
                  <a:schemeClr val="accent1"/>
                </a:solidFill>
              </a:rPr>
              <a:t>1348</a:t>
            </a:r>
            <a:endParaRPr lang="cs-CZ" dirty="0">
              <a:solidFill>
                <a:schemeClr val="accent1"/>
              </a:solidFill>
            </a:endParaRPr>
          </a:p>
          <a:p>
            <a:r>
              <a:rPr lang="cs-CZ" dirty="0" err="1"/>
              <a:t>The</a:t>
            </a:r>
            <a:r>
              <a:rPr lang="cs-CZ" dirty="0"/>
              <a:t> Czech </a:t>
            </a:r>
            <a:r>
              <a:rPr lang="cs-CZ" dirty="0" smtClean="0"/>
              <a:t>Republic	  </a:t>
            </a:r>
            <a:r>
              <a:rPr lang="cs-CZ" dirty="0" smtClean="0">
                <a:solidFill>
                  <a:schemeClr val="accent1"/>
                </a:solidFill>
              </a:rPr>
              <a:t>1993</a:t>
            </a:r>
            <a:endParaRPr lang="cs-CZ" dirty="0">
              <a:solidFill>
                <a:schemeClr val="accent1"/>
              </a:solidFill>
            </a:endParaRPr>
          </a:p>
          <a:p>
            <a:r>
              <a:rPr lang="cs-CZ" dirty="0" err="1" smtClean="0"/>
              <a:t>Czechoslovakia</a:t>
            </a:r>
            <a:r>
              <a:rPr lang="cs-CZ" dirty="0" smtClean="0"/>
              <a:t>	    	</a:t>
            </a:r>
            <a:r>
              <a:rPr lang="cs-CZ" dirty="0" smtClean="0">
                <a:solidFill>
                  <a:schemeClr val="accent1"/>
                </a:solidFill>
              </a:rPr>
              <a:t>TGM</a:t>
            </a:r>
            <a:endParaRPr lang="cs-CZ" dirty="0">
              <a:solidFill>
                <a:schemeClr val="accent1"/>
              </a:solidFill>
            </a:endParaRPr>
          </a:p>
          <a:p>
            <a:r>
              <a:rPr lang="cs-CZ" dirty="0" smtClean="0"/>
              <a:t>St. </a:t>
            </a:r>
            <a:r>
              <a:rPr lang="cs-CZ" dirty="0" err="1" smtClean="0"/>
              <a:t>Vitus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r>
              <a:rPr lang="cs-CZ" dirty="0"/>
              <a:t>	</a:t>
            </a:r>
            <a:r>
              <a:rPr lang="cs-CZ" dirty="0" err="1" smtClean="0">
                <a:solidFill>
                  <a:schemeClr val="accent1"/>
                </a:solidFill>
              </a:rPr>
              <a:t>The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>
                <a:solidFill>
                  <a:schemeClr val="accent1"/>
                </a:solidFill>
              </a:rPr>
              <a:t>Bohemian </a:t>
            </a:r>
            <a:r>
              <a:rPr lang="cs-CZ" dirty="0" err="1">
                <a:solidFill>
                  <a:schemeClr val="accent1"/>
                </a:solidFill>
              </a:rPr>
              <a:t>Crown</a:t>
            </a:r>
            <a:r>
              <a:rPr lang="cs-CZ" dirty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Jewel</a:t>
            </a:r>
            <a:endParaRPr lang="cs-CZ" dirty="0">
              <a:solidFill>
                <a:schemeClr val="accent1"/>
              </a:solidFill>
            </a:endParaRPr>
          </a:p>
          <a:p>
            <a:r>
              <a:rPr lang="cs-CZ" dirty="0" smtClean="0"/>
              <a:t>Slavín			</a:t>
            </a:r>
            <a:r>
              <a:rPr lang="cs-CZ" dirty="0">
                <a:solidFill>
                  <a:schemeClr val="accent1"/>
                </a:solidFill>
              </a:rPr>
              <a:t>Vyšehrad </a:t>
            </a:r>
            <a:r>
              <a:rPr lang="cs-CZ" dirty="0" err="1" smtClean="0">
                <a:solidFill>
                  <a:schemeClr val="accent1"/>
                </a:solidFill>
              </a:rPr>
              <a:t>Cemetary</a:t>
            </a:r>
            <a:endParaRPr lang="cs-CZ" dirty="0">
              <a:solidFill>
                <a:schemeClr val="accent1"/>
              </a:solidFill>
            </a:endParaRPr>
          </a:p>
          <a:p>
            <a:r>
              <a:rPr lang="cs-CZ" dirty="0" err="1"/>
              <a:t>Old</a:t>
            </a:r>
            <a:r>
              <a:rPr lang="cs-CZ" dirty="0"/>
              <a:t> </a:t>
            </a:r>
            <a:r>
              <a:rPr lang="cs-CZ" dirty="0" err="1"/>
              <a:t>Town</a:t>
            </a:r>
            <a:r>
              <a:rPr lang="cs-CZ" dirty="0"/>
              <a:t> </a:t>
            </a:r>
            <a:r>
              <a:rPr lang="cs-CZ" dirty="0" smtClean="0"/>
              <a:t>Square	</a:t>
            </a:r>
            <a:r>
              <a:rPr lang="cs-CZ" dirty="0" err="1" smtClean="0">
                <a:solidFill>
                  <a:schemeClr val="accent1"/>
                </a:solidFill>
              </a:rPr>
              <a:t>The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Astronomical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Clock</a:t>
            </a:r>
            <a:endParaRPr lang="cs-CZ" dirty="0">
              <a:solidFill>
                <a:schemeClr val="accent1"/>
              </a:solidFill>
            </a:endParaRPr>
          </a:p>
          <a:p>
            <a:r>
              <a:rPr lang="cs-CZ" dirty="0"/>
              <a:t>Charles </a:t>
            </a:r>
            <a:r>
              <a:rPr lang="cs-CZ" dirty="0" err="1" smtClean="0"/>
              <a:t>Bridge</a:t>
            </a:r>
            <a:r>
              <a:rPr lang="cs-CZ" dirty="0" smtClean="0"/>
              <a:t>		</a:t>
            </a:r>
            <a:r>
              <a:rPr lang="cs-CZ" dirty="0" err="1">
                <a:solidFill>
                  <a:schemeClr val="accent1"/>
                </a:solidFill>
              </a:rPr>
              <a:t>statues</a:t>
            </a:r>
            <a:r>
              <a:rPr lang="cs-CZ" dirty="0">
                <a:solidFill>
                  <a:schemeClr val="accent1"/>
                </a:solidFill>
              </a:rPr>
              <a:t> and </a:t>
            </a:r>
            <a:r>
              <a:rPr lang="cs-CZ" dirty="0" err="1" smtClean="0">
                <a:solidFill>
                  <a:schemeClr val="accent1"/>
                </a:solidFill>
              </a:rPr>
              <a:t>staturies</a:t>
            </a:r>
            <a:endParaRPr lang="cs-CZ" dirty="0">
              <a:solidFill>
                <a:schemeClr val="accent1"/>
              </a:solidFill>
            </a:endParaRPr>
          </a:p>
          <a:p>
            <a:r>
              <a:rPr lang="cs-CZ" dirty="0" smtClean="0"/>
              <a:t>Prague			</a:t>
            </a:r>
            <a:r>
              <a:rPr lang="cs-CZ" dirty="0">
                <a:solidFill>
                  <a:schemeClr val="accent1"/>
                </a:solidFill>
              </a:rPr>
              <a:t>„</a:t>
            </a:r>
            <a:r>
              <a:rPr lang="cs-CZ" dirty="0" err="1">
                <a:solidFill>
                  <a:schemeClr val="accent1"/>
                </a:solidFill>
              </a:rPr>
              <a:t>the</a:t>
            </a:r>
            <a:r>
              <a:rPr lang="cs-CZ" dirty="0">
                <a:solidFill>
                  <a:schemeClr val="accent1"/>
                </a:solidFill>
              </a:rPr>
              <a:t> </a:t>
            </a:r>
            <a:r>
              <a:rPr lang="cs-CZ" dirty="0" err="1">
                <a:solidFill>
                  <a:schemeClr val="accent1"/>
                </a:solidFill>
              </a:rPr>
              <a:t>heart</a:t>
            </a:r>
            <a:r>
              <a:rPr lang="cs-CZ" dirty="0">
                <a:solidFill>
                  <a:schemeClr val="accent1"/>
                </a:solidFill>
              </a:rPr>
              <a:t> </a:t>
            </a:r>
            <a:r>
              <a:rPr lang="cs-CZ" dirty="0" err="1">
                <a:solidFill>
                  <a:schemeClr val="accent1"/>
                </a:solidFill>
              </a:rPr>
              <a:t>of</a:t>
            </a:r>
            <a:r>
              <a:rPr lang="cs-CZ" dirty="0">
                <a:solidFill>
                  <a:schemeClr val="accent1"/>
                </a:solidFill>
              </a:rPr>
              <a:t> </a:t>
            </a:r>
            <a:r>
              <a:rPr lang="cs-CZ" dirty="0" err="1">
                <a:solidFill>
                  <a:schemeClr val="accent1"/>
                </a:solidFill>
              </a:rPr>
              <a:t>Europe</a:t>
            </a:r>
            <a:r>
              <a:rPr lang="cs-CZ" dirty="0" smtClean="0">
                <a:solidFill>
                  <a:schemeClr val="accent1"/>
                </a:solidFill>
              </a:rPr>
              <a:t>“</a:t>
            </a:r>
            <a:endParaRPr lang="cs-CZ" dirty="0">
              <a:solidFill>
                <a:schemeClr val="accent1"/>
              </a:solidFill>
            </a:endParaRPr>
          </a:p>
          <a:p>
            <a:r>
              <a:rPr lang="cs-CZ" dirty="0" err="1"/>
              <a:t>Wenceslas</a:t>
            </a:r>
            <a:r>
              <a:rPr lang="cs-CZ" dirty="0"/>
              <a:t> </a:t>
            </a:r>
            <a:r>
              <a:rPr lang="cs-CZ" dirty="0" smtClean="0"/>
              <a:t>square	</a:t>
            </a:r>
            <a:r>
              <a:rPr lang="cs-CZ" dirty="0" smtClean="0">
                <a:solidFill>
                  <a:schemeClr val="accent1"/>
                </a:solidFill>
              </a:rPr>
              <a:t>Jan Palach</a:t>
            </a:r>
            <a:endParaRPr lang="cs-CZ" dirty="0">
              <a:solidFill>
                <a:schemeClr val="accent1"/>
              </a:solidFill>
            </a:endParaRPr>
          </a:p>
          <a:p>
            <a:r>
              <a:rPr lang="cs-CZ" dirty="0" err="1"/>
              <a:t>Jewish</a:t>
            </a:r>
            <a:r>
              <a:rPr lang="cs-CZ" dirty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		</a:t>
            </a:r>
            <a:r>
              <a:rPr lang="cs-CZ" dirty="0" err="1">
                <a:solidFill>
                  <a:schemeClr val="accent1"/>
                </a:solidFill>
              </a:rPr>
              <a:t>Old</a:t>
            </a:r>
            <a:r>
              <a:rPr lang="cs-CZ" dirty="0">
                <a:solidFill>
                  <a:schemeClr val="accent1"/>
                </a:solidFill>
              </a:rPr>
              <a:t>-New </a:t>
            </a:r>
            <a:r>
              <a:rPr lang="cs-CZ" dirty="0" err="1">
                <a:solidFill>
                  <a:schemeClr val="accent1"/>
                </a:solidFill>
              </a:rPr>
              <a:t>Synagogue</a:t>
            </a:r>
            <a:endParaRPr lang="cs-CZ" dirty="0">
              <a:solidFill>
                <a:schemeClr val="accent1"/>
              </a:solidFill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Match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appropriate</a:t>
            </a:r>
            <a:r>
              <a:rPr lang="cs-CZ" dirty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- </a:t>
            </a:r>
            <a:r>
              <a:rPr lang="cs-CZ" dirty="0" err="1" smtClean="0"/>
              <a:t>Solution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1890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Prague </a:t>
            </a:r>
            <a:r>
              <a:rPr lang="cs-CZ" dirty="0" err="1">
                <a:solidFill>
                  <a:prstClr val="black"/>
                </a:solidFill>
              </a:rPr>
              <a:t>l</a:t>
            </a:r>
            <a:r>
              <a:rPr lang="cs-CZ" dirty="0" err="1" smtClean="0">
                <a:solidFill>
                  <a:prstClr val="black"/>
                </a:solidFill>
              </a:rPr>
              <a:t>ies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on </a:t>
            </a:r>
            <a:r>
              <a:rPr lang="cs-CZ" dirty="0" err="1">
                <a:solidFill>
                  <a:prstClr val="black"/>
                </a:solidFill>
              </a:rPr>
              <a:t>both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bank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of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river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Vltava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neighbourhood</a:t>
            </a:r>
            <a:r>
              <a:rPr lang="cs-CZ" dirty="0"/>
              <a:t> </a:t>
            </a:r>
            <a:r>
              <a:rPr lang="cs-CZ" dirty="0" err="1"/>
              <a:t>about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Prague </a:t>
            </a:r>
            <a:r>
              <a:rPr lang="cs-CZ" dirty="0" err="1"/>
              <a:t>Castle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 smtClean="0"/>
              <a:t>called</a:t>
            </a: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Hradčany</a:t>
            </a:r>
            <a:endParaRPr lang="cs-CZ" dirty="0" smtClean="0"/>
          </a:p>
          <a:p>
            <a:r>
              <a:rPr lang="cs-CZ" dirty="0"/>
              <a:t>Bohemian </a:t>
            </a:r>
            <a:r>
              <a:rPr lang="cs-CZ" dirty="0" err="1"/>
              <a:t>sculptors</a:t>
            </a:r>
            <a:r>
              <a:rPr lang="cs-CZ" dirty="0"/>
              <a:t> </a:t>
            </a:r>
            <a:r>
              <a:rPr lang="cs-CZ" dirty="0" err="1"/>
              <a:t>connected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statues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Charles </a:t>
            </a:r>
            <a:r>
              <a:rPr lang="cs-CZ" dirty="0" err="1" smtClean="0"/>
              <a:t>bridge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M. Braun and J. Brokoff</a:t>
            </a:r>
            <a:endParaRPr lang="cs-CZ" dirty="0" smtClean="0"/>
          </a:p>
          <a:p>
            <a:r>
              <a:rPr lang="cs-CZ" dirty="0" smtClean="0"/>
              <a:t>Jan Hus </a:t>
            </a:r>
            <a:r>
              <a:rPr lang="cs-CZ" dirty="0" err="1" smtClean="0"/>
              <a:t>Memorial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situated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Old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Town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square.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president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Prague </a:t>
            </a:r>
            <a:r>
              <a:rPr lang="cs-CZ" dirty="0" err="1" smtClean="0">
                <a:solidFill>
                  <a:srgbClr val="FF0000"/>
                </a:solidFill>
              </a:rPr>
              <a:t>Castle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astronomical</a:t>
            </a:r>
            <a:r>
              <a:rPr lang="cs-CZ" dirty="0" smtClean="0"/>
              <a:t> </a:t>
            </a:r>
            <a:r>
              <a:rPr lang="cs-CZ" dirty="0" err="1" smtClean="0"/>
              <a:t>clock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12 </a:t>
            </a:r>
            <a:r>
              <a:rPr lang="cs-CZ" dirty="0" err="1" smtClean="0">
                <a:solidFill>
                  <a:srgbClr val="FF0000"/>
                </a:solidFill>
              </a:rPr>
              <a:t>apostles</a:t>
            </a:r>
            <a:endParaRPr lang="cs-CZ" dirty="0" smtClean="0"/>
          </a:p>
          <a:p>
            <a:r>
              <a:rPr lang="cs-CZ" dirty="0" smtClean="0"/>
              <a:t>Prague </a:t>
            </a:r>
            <a:r>
              <a:rPr lang="cs-CZ" dirty="0" err="1" smtClean="0"/>
              <a:t>Castle</a:t>
            </a:r>
            <a:r>
              <a:rPr lang="cs-CZ" dirty="0" smtClean="0"/>
              <a:t> </a:t>
            </a:r>
            <a:r>
              <a:rPr lang="cs-CZ" dirty="0" err="1" smtClean="0"/>
              <a:t>includes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St. </a:t>
            </a:r>
            <a:r>
              <a:rPr lang="cs-CZ" dirty="0" err="1" smtClean="0">
                <a:solidFill>
                  <a:srgbClr val="FF0000"/>
                </a:solidFill>
              </a:rPr>
              <a:t>Vitus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012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numbers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persons,monuments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events</a:t>
            </a:r>
            <a:r>
              <a:rPr lang="cs-CZ" dirty="0"/>
              <a:t>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84784"/>
            <a:ext cx="4040188" cy="394176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/>
              <a:t>1 </a:t>
            </a:r>
            <a:r>
              <a:rPr lang="cs-CZ" sz="2000" dirty="0" err="1" smtClean="0"/>
              <a:t>million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12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10</a:t>
            </a:r>
            <a:r>
              <a:rPr lang="cs-CZ" sz="2000" baseline="30000" dirty="0" smtClean="0"/>
              <a:t>th</a:t>
            </a:r>
            <a:r>
              <a:rPr lang="cs-CZ" sz="2000" dirty="0" smtClean="0"/>
              <a:t> </a:t>
            </a:r>
            <a:r>
              <a:rPr lang="cs-CZ" sz="2000" dirty="0" err="1" smtClean="0"/>
              <a:t>century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9</a:t>
            </a:r>
            <a:r>
              <a:rPr lang="cs-CZ" sz="2000" baseline="30000" dirty="0" smtClean="0"/>
              <a:t>th</a:t>
            </a:r>
            <a:r>
              <a:rPr lang="cs-CZ" sz="2000" dirty="0" smtClean="0"/>
              <a:t> </a:t>
            </a:r>
            <a:r>
              <a:rPr lang="cs-CZ" sz="2000" dirty="0" err="1" smtClean="0"/>
              <a:t>century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1357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30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12</a:t>
            </a:r>
            <a:r>
              <a:rPr lang="cs-CZ" sz="2000" baseline="30000" dirty="0" smtClean="0"/>
              <a:t>th</a:t>
            </a:r>
            <a:r>
              <a:rPr lang="cs-CZ" sz="2000" dirty="0" smtClean="0"/>
              <a:t> </a:t>
            </a:r>
            <a:r>
              <a:rPr lang="cs-CZ" sz="2000" dirty="0" err="1" smtClean="0"/>
              <a:t>century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1969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1410</a:t>
            </a:r>
            <a:endParaRPr lang="cs-CZ" sz="20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astronomical</a:t>
            </a:r>
            <a:r>
              <a:rPr lang="cs-CZ" dirty="0" smtClean="0"/>
              <a:t> </a:t>
            </a:r>
            <a:r>
              <a:rPr lang="cs-CZ" dirty="0" err="1" smtClean="0"/>
              <a:t>clock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Charles </a:t>
            </a:r>
            <a:r>
              <a:rPr lang="cs-CZ" dirty="0" err="1" smtClean="0"/>
              <a:t>Bridge</a:t>
            </a:r>
            <a:r>
              <a:rPr lang="cs-CZ" dirty="0" smtClean="0"/>
              <a:t> 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Apostles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Jan Palach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Square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Vyšehrad 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Statues</a:t>
            </a:r>
            <a:r>
              <a:rPr lang="cs-CZ" dirty="0" smtClean="0"/>
              <a:t> and </a:t>
            </a:r>
            <a:r>
              <a:rPr lang="cs-CZ" dirty="0" err="1" smtClean="0"/>
              <a:t>statuaries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Prague </a:t>
            </a:r>
            <a:r>
              <a:rPr lang="cs-CZ" dirty="0" err="1" smtClean="0"/>
              <a:t>Castle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inhabitants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3489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cs-CZ" sz="2800" dirty="0"/>
              <a:t>1 </a:t>
            </a:r>
            <a:r>
              <a:rPr lang="cs-CZ" sz="2800" dirty="0" err="1" smtClean="0"/>
              <a:t>million</a:t>
            </a:r>
            <a:r>
              <a:rPr lang="cs-CZ" sz="2800" dirty="0" smtClean="0"/>
              <a:t>		</a:t>
            </a:r>
            <a:r>
              <a:rPr lang="cs-CZ" sz="2800" dirty="0" err="1"/>
              <a:t>I</a:t>
            </a:r>
            <a:r>
              <a:rPr lang="cs-CZ" sz="2800" dirty="0" err="1" smtClean="0"/>
              <a:t>nhabitants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12			</a:t>
            </a:r>
            <a:r>
              <a:rPr lang="cs-CZ" sz="2800" dirty="0" err="1" smtClean="0"/>
              <a:t>Apostles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/>
              <a:t>10</a:t>
            </a:r>
            <a:r>
              <a:rPr lang="cs-CZ" sz="2800" baseline="30000" dirty="0"/>
              <a:t>th</a:t>
            </a:r>
            <a:r>
              <a:rPr lang="cs-CZ" sz="2800" dirty="0"/>
              <a:t> </a:t>
            </a:r>
            <a:r>
              <a:rPr lang="cs-CZ" sz="2800" dirty="0" err="1" smtClean="0"/>
              <a:t>century</a:t>
            </a:r>
            <a:r>
              <a:rPr lang="cs-CZ" sz="2800" dirty="0" smtClean="0"/>
              <a:t>	Vyšehrad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/>
              <a:t>9</a:t>
            </a:r>
            <a:r>
              <a:rPr lang="cs-CZ" sz="2800" baseline="30000" dirty="0"/>
              <a:t>th</a:t>
            </a:r>
            <a:r>
              <a:rPr lang="cs-CZ" sz="2800" dirty="0"/>
              <a:t> </a:t>
            </a:r>
            <a:r>
              <a:rPr lang="cs-CZ" sz="2800" dirty="0" err="1" smtClean="0"/>
              <a:t>century</a:t>
            </a:r>
            <a:r>
              <a:rPr lang="cs-CZ" sz="2800" dirty="0" smtClean="0"/>
              <a:t>		Prague </a:t>
            </a:r>
            <a:r>
              <a:rPr lang="cs-CZ" sz="2800" dirty="0" err="1" smtClean="0"/>
              <a:t>Castle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1357		Charles </a:t>
            </a:r>
            <a:r>
              <a:rPr lang="cs-CZ" sz="2800" dirty="0" err="1" smtClean="0"/>
              <a:t>Bridge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30			</a:t>
            </a:r>
            <a:r>
              <a:rPr lang="cs-CZ" sz="2800" dirty="0" err="1"/>
              <a:t>Statues</a:t>
            </a:r>
            <a:r>
              <a:rPr lang="cs-CZ" sz="2800" dirty="0"/>
              <a:t> and </a:t>
            </a:r>
            <a:r>
              <a:rPr lang="cs-CZ" sz="2800" dirty="0" err="1" smtClean="0"/>
              <a:t>statuaries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/>
              <a:t>12</a:t>
            </a:r>
            <a:r>
              <a:rPr lang="cs-CZ" sz="2800" baseline="30000" dirty="0"/>
              <a:t>th</a:t>
            </a:r>
            <a:r>
              <a:rPr lang="cs-CZ" sz="2800" dirty="0"/>
              <a:t> </a:t>
            </a:r>
            <a:r>
              <a:rPr lang="cs-CZ" sz="2800" dirty="0" err="1" smtClean="0"/>
              <a:t>century</a:t>
            </a:r>
            <a:r>
              <a:rPr lang="cs-CZ" sz="2800" dirty="0" smtClean="0"/>
              <a:t>	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Old</a:t>
            </a:r>
            <a:r>
              <a:rPr lang="cs-CZ" sz="2800" dirty="0" smtClean="0"/>
              <a:t> </a:t>
            </a:r>
            <a:r>
              <a:rPr lang="cs-CZ" sz="2800" dirty="0" err="1" smtClean="0"/>
              <a:t>Town</a:t>
            </a:r>
            <a:r>
              <a:rPr lang="cs-CZ" sz="2800" dirty="0" smtClean="0"/>
              <a:t> Square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1969		Jan Palach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1410		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Astronomical</a:t>
            </a:r>
            <a:r>
              <a:rPr lang="cs-CZ" sz="2800" dirty="0" smtClean="0"/>
              <a:t> </a:t>
            </a:r>
            <a:r>
              <a:rPr lang="cs-CZ" sz="2800" dirty="0" err="1"/>
              <a:t>C</a:t>
            </a:r>
            <a:r>
              <a:rPr lang="cs-CZ" sz="2800" dirty="0" err="1" smtClean="0"/>
              <a:t>lock</a:t>
            </a:r>
            <a:endParaRPr lang="cs-CZ" sz="2800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>
            <a:normAutofit/>
          </a:bodyPr>
          <a:lstStyle/>
          <a:p>
            <a:pPr algn="ctr"/>
            <a:r>
              <a:rPr lang="cs-CZ" dirty="0" err="1" smtClean="0"/>
              <a:t>Matching</a:t>
            </a:r>
            <a:r>
              <a:rPr lang="cs-CZ" dirty="0" smtClean="0"/>
              <a:t> - </a:t>
            </a:r>
            <a:r>
              <a:rPr lang="cs-CZ" dirty="0" err="1" smtClean="0"/>
              <a:t>Solution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87543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? </a:t>
            </a: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/>
              <a:t>?</a:t>
            </a:r>
          </a:p>
        </p:txBody>
      </p:sp>
      <p:pic>
        <p:nvPicPr>
          <p:cNvPr id="2050" name="Picture 2" descr="C:\Users\PC8\AppData\Local\Microsoft\Windows\Temporary Internet Files\Content.IE5\P6IDC1NT\MP900442447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3312368" cy="2941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340768"/>
            <a:ext cx="4346879" cy="3049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933056"/>
            <a:ext cx="4032448" cy="2574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52749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picture</a:t>
            </a:r>
            <a:r>
              <a:rPr lang="cs-CZ" dirty="0"/>
              <a:t>? </a:t>
            </a:r>
            <a:r>
              <a:rPr lang="cs-CZ" dirty="0" err="1"/>
              <a:t>What</a:t>
            </a:r>
            <a:r>
              <a:rPr lang="cs-CZ" dirty="0"/>
              <a:t> 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know</a:t>
            </a:r>
            <a:r>
              <a:rPr lang="cs-CZ" dirty="0"/>
              <a:t> </a:t>
            </a:r>
            <a:r>
              <a:rPr lang="cs-CZ" dirty="0" err="1"/>
              <a:t>about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?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4176464" cy="3078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484784"/>
            <a:ext cx="2806625" cy="36240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5799" y="3573016"/>
            <a:ext cx="4704184" cy="26997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0386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Where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Prague </a:t>
            </a:r>
            <a:r>
              <a:rPr lang="cs-CZ" dirty="0" err="1"/>
              <a:t>situated</a:t>
            </a:r>
            <a:r>
              <a:rPr lang="cs-CZ" dirty="0"/>
              <a:t>?</a:t>
            </a:r>
          </a:p>
          <a:p>
            <a:r>
              <a:rPr lang="cs-CZ" dirty="0" err="1"/>
              <a:t>Which</a:t>
            </a:r>
            <a:r>
              <a:rPr lang="cs-CZ" dirty="0"/>
              <a:t> </a:t>
            </a:r>
            <a:r>
              <a:rPr lang="cs-CZ" dirty="0" err="1"/>
              <a:t>places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interest</a:t>
            </a:r>
            <a:r>
              <a:rPr lang="cs-CZ" dirty="0"/>
              <a:t> in Prague </a:t>
            </a:r>
            <a:r>
              <a:rPr lang="cs-CZ" dirty="0" err="1"/>
              <a:t>would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recommend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English</a:t>
            </a:r>
            <a:r>
              <a:rPr lang="cs-CZ" dirty="0"/>
              <a:t> </a:t>
            </a:r>
            <a:r>
              <a:rPr lang="cs-CZ" dirty="0" err="1"/>
              <a:t>speaking</a:t>
            </a:r>
            <a:r>
              <a:rPr lang="cs-CZ" dirty="0"/>
              <a:t> </a:t>
            </a:r>
            <a:r>
              <a:rPr lang="cs-CZ" dirty="0" err="1"/>
              <a:t>friend</a:t>
            </a:r>
            <a:r>
              <a:rPr lang="cs-CZ" dirty="0"/>
              <a:t>?</a:t>
            </a:r>
          </a:p>
          <a:p>
            <a:r>
              <a:rPr lang="cs-CZ" dirty="0" err="1"/>
              <a:t>Which</a:t>
            </a:r>
            <a:r>
              <a:rPr lang="cs-CZ" dirty="0"/>
              <a:t> sport </a:t>
            </a:r>
            <a:r>
              <a:rPr lang="cs-CZ" dirty="0" err="1"/>
              <a:t>events</a:t>
            </a:r>
            <a:r>
              <a:rPr lang="cs-CZ" dirty="0"/>
              <a:t> </a:t>
            </a:r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visit in Prague?</a:t>
            </a:r>
          </a:p>
          <a:p>
            <a:r>
              <a:rPr lang="cs-CZ" dirty="0"/>
              <a:t>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know</a:t>
            </a:r>
            <a:r>
              <a:rPr lang="cs-CZ" dirty="0"/>
              <a:t> </a:t>
            </a:r>
            <a:r>
              <a:rPr lang="cs-CZ" dirty="0" err="1"/>
              <a:t>any</a:t>
            </a:r>
            <a:r>
              <a:rPr lang="cs-CZ" dirty="0"/>
              <a:t> Prague </a:t>
            </a:r>
            <a:r>
              <a:rPr lang="cs-CZ" dirty="0" err="1"/>
              <a:t>theatres</a:t>
            </a:r>
            <a:r>
              <a:rPr lang="cs-CZ" dirty="0"/>
              <a:t>?</a:t>
            </a:r>
          </a:p>
          <a:p>
            <a:r>
              <a:rPr lang="cs-CZ" dirty="0" err="1"/>
              <a:t>Which</a:t>
            </a:r>
            <a:r>
              <a:rPr lang="cs-CZ" dirty="0"/>
              <a:t> </a:t>
            </a:r>
            <a:r>
              <a:rPr lang="cs-CZ" dirty="0" err="1"/>
              <a:t>means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transport </a:t>
            </a:r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use in Prague?</a:t>
            </a:r>
          </a:p>
          <a:p>
            <a:r>
              <a:rPr lang="cs-CZ" dirty="0" err="1"/>
              <a:t>Which</a:t>
            </a:r>
            <a:r>
              <a:rPr lang="cs-CZ" dirty="0"/>
              <a:t> </a:t>
            </a:r>
            <a:r>
              <a:rPr lang="cs-CZ" dirty="0" err="1"/>
              <a:t>museums</a:t>
            </a:r>
            <a:r>
              <a:rPr lang="cs-CZ" dirty="0"/>
              <a:t>, </a:t>
            </a:r>
            <a:r>
              <a:rPr lang="cs-CZ" dirty="0" err="1"/>
              <a:t>theatres</a:t>
            </a:r>
            <a:r>
              <a:rPr lang="cs-CZ" dirty="0"/>
              <a:t>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/>
              <a:t>galleries</a:t>
            </a:r>
            <a:r>
              <a:rPr lang="cs-CZ" dirty="0"/>
              <a:t>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visited</a:t>
            </a:r>
            <a:r>
              <a:rPr lang="cs-CZ" dirty="0"/>
              <a:t> in Prague?</a:t>
            </a:r>
          </a:p>
          <a:p>
            <a:r>
              <a:rPr lang="cs-CZ" dirty="0" err="1"/>
              <a:t>What</a:t>
            </a:r>
            <a:r>
              <a:rPr lang="cs-CZ" dirty="0"/>
              <a:t> 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know</a:t>
            </a:r>
            <a:r>
              <a:rPr lang="cs-CZ" dirty="0"/>
              <a:t> </a:t>
            </a:r>
            <a:r>
              <a:rPr lang="cs-CZ" dirty="0" err="1"/>
              <a:t>about</a:t>
            </a:r>
            <a:r>
              <a:rPr lang="cs-CZ" dirty="0"/>
              <a:t> </a:t>
            </a:r>
            <a:r>
              <a:rPr lang="cs-CZ" dirty="0" err="1"/>
              <a:t>history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Prague?</a:t>
            </a:r>
          </a:p>
          <a:p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QUESTIONS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099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Slide</a:t>
            </a:r>
            <a:r>
              <a:rPr lang="cs-CZ" dirty="0" smtClean="0"/>
              <a:t> 3 – </a:t>
            </a:r>
            <a:r>
              <a:rPr lang="cs-CZ" dirty="0" smtClean="0"/>
              <a:t>11 </a:t>
            </a:r>
            <a:r>
              <a:rPr lang="cs-CZ" dirty="0" smtClean="0"/>
              <a:t>Vlastní tvorba</a:t>
            </a:r>
          </a:p>
          <a:p>
            <a:r>
              <a:rPr lang="cs-CZ" dirty="0" smtClean="0"/>
              <a:t>Zdroj obrázků:</a:t>
            </a:r>
          </a:p>
          <a:p>
            <a:pPr lvl="1"/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lvl="1"/>
            <a:r>
              <a:rPr lang="cs-CZ" dirty="0" smtClean="0">
                <a:hlinkClick r:id="rId3"/>
              </a:rPr>
              <a:t>www.pixabay.com</a:t>
            </a:r>
            <a:endParaRPr lang="cs-CZ" dirty="0" smtClean="0"/>
          </a:p>
          <a:p>
            <a:pPr lvl="1"/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Resources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65521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4543</TotalTime>
  <Words>334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Prezentace aplikace PowerPoint</vt:lpstr>
      <vt:lpstr>Prezentace aplikace PowerPoint</vt:lpstr>
      <vt:lpstr>PRAGUE</vt:lpstr>
      <vt:lpstr>Match the appropriate words</vt:lpstr>
      <vt:lpstr>Match the appropriate words - Solution</vt:lpstr>
      <vt:lpstr>Complete the sentences</vt:lpstr>
      <vt:lpstr>Match numbers with persons,monuments or events.</vt:lpstr>
      <vt:lpstr>Matching - Solution</vt:lpstr>
      <vt:lpstr>What is in the picture? What do you know about it?</vt:lpstr>
      <vt:lpstr>What is in the picture? What do you know about it?</vt:lpstr>
      <vt:lpstr>QUESTIONS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19</cp:revision>
  <dcterms:created xsi:type="dcterms:W3CDTF">2013-08-09T13:28:20Z</dcterms:created>
  <dcterms:modified xsi:type="dcterms:W3CDTF">2013-11-07T17:06:54Z</dcterms:modified>
</cp:coreProperties>
</file>