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4" r:id="rId2"/>
    <p:sldId id="256" r:id="rId3"/>
    <p:sldId id="260" r:id="rId4"/>
    <p:sldId id="262" r:id="rId5"/>
    <p:sldId id="258" r:id="rId6"/>
    <p:sldId id="259" r:id="rId7"/>
    <p:sldId id="257" r:id="rId8"/>
    <p:sldId id="261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60813C9-8938-4662-92C1-D5FA6F21624A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8A3442F-1213-416A-814B-DD299471C0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60813C9-8938-4662-92C1-D5FA6F21624A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A3442F-1213-416A-814B-DD299471C0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60813C9-8938-4662-92C1-D5FA6F21624A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A3442F-1213-416A-814B-DD299471C0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60813C9-8938-4662-92C1-D5FA6F21624A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A3442F-1213-416A-814B-DD299471C0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60813C9-8938-4662-92C1-D5FA6F21624A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A3442F-1213-416A-814B-DD299471C0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60813C9-8938-4662-92C1-D5FA6F21624A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A3442F-1213-416A-814B-DD299471C0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60813C9-8938-4662-92C1-D5FA6F21624A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A3442F-1213-416A-814B-DD299471C0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60813C9-8938-4662-92C1-D5FA6F21624A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A3442F-1213-416A-814B-DD299471C0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60813C9-8938-4662-92C1-D5FA6F21624A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8A3442F-1213-416A-814B-DD299471C0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60813C9-8938-4662-92C1-D5FA6F21624A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A3442F-1213-416A-814B-DD299471C0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60813C9-8938-4662-92C1-D5FA6F21624A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A3442F-1213-416A-814B-DD299471C0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60813C9-8938-4662-92C1-D5FA6F21624A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28A3442F-1213-416A-814B-DD299471C03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1412776"/>
            <a:ext cx="7772400" cy="1829761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Název školy: Základní škola T. G. Masaryka a Mateřská škola </a:t>
            </a:r>
            <a:r>
              <a:rPr lang="cs-CZ" sz="2400" dirty="0" err="1" smtClean="0"/>
              <a:t>Poříčany</a:t>
            </a:r>
            <a:r>
              <a:rPr lang="cs-CZ" sz="2400" dirty="0" smtClean="0"/>
              <a:t>, okr. Kolín</a:t>
            </a:r>
            <a:br>
              <a:rPr lang="cs-CZ" sz="2400" dirty="0" smtClean="0"/>
            </a:br>
            <a:r>
              <a:rPr lang="cs-CZ" sz="2400" dirty="0" smtClean="0"/>
              <a:t>Autor: Mgr. Alena Černá</a:t>
            </a:r>
            <a:br>
              <a:rPr lang="cs-CZ" sz="2400" dirty="0" smtClean="0"/>
            </a:br>
            <a:r>
              <a:rPr lang="cs-CZ" sz="2400" dirty="0" smtClean="0"/>
              <a:t>Název: VY_32_INOVACE_Z_03_Vývoj_planety_Země</a:t>
            </a:r>
            <a:endParaRPr lang="cs-CZ" sz="2400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dirty="0" smtClean="0"/>
              <a:t>Číslo projektu: CZ1.07/1.4.00/21.3085 </a:t>
            </a:r>
          </a:p>
          <a:p>
            <a:pPr algn="l"/>
            <a:r>
              <a:rPr lang="cs-CZ" sz="2000" dirty="0" smtClean="0"/>
              <a:t>Anotace: 6. třída, zeměpis, prezentace je určena jako vizuální doplnění ve výuce o vývoji planety Země</a:t>
            </a:r>
          </a:p>
          <a:p>
            <a:pPr algn="l"/>
            <a:endParaRPr lang="cs-CZ" sz="2000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5412829"/>
            <a:ext cx="7302060" cy="11845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Vývoj planety Země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472608"/>
          </a:xfrm>
        </p:spPr>
        <p:txBody>
          <a:bodyPr>
            <a:normAutofit/>
          </a:bodyPr>
          <a:lstStyle/>
          <a:p>
            <a:r>
              <a:rPr lang="cs-CZ" sz="3200" dirty="0" smtClean="0"/>
              <a:t>Vznik Země – před 4,6 </a:t>
            </a:r>
            <a:r>
              <a:rPr lang="cs-CZ" sz="3200" dirty="0" err="1" smtClean="0"/>
              <a:t>mld</a:t>
            </a:r>
            <a:r>
              <a:rPr lang="cs-CZ" sz="3200" dirty="0" smtClean="0"/>
              <a:t> let</a:t>
            </a:r>
          </a:p>
          <a:p>
            <a:pPr lvl="1"/>
            <a:r>
              <a:rPr lang="cs-CZ" sz="2400" dirty="0" smtClean="0"/>
              <a:t>Před 4,6 </a:t>
            </a:r>
            <a:r>
              <a:rPr lang="cs-CZ" sz="2400" dirty="0" err="1" smtClean="0"/>
              <a:t>mld</a:t>
            </a:r>
            <a:r>
              <a:rPr lang="cs-CZ" sz="2400" dirty="0" smtClean="0"/>
              <a:t> let se krajina na Zemi podobala krajině Měsíce</a:t>
            </a:r>
          </a:p>
          <a:p>
            <a:pPr lvl="1"/>
            <a:r>
              <a:rPr lang="cs-CZ" sz="2400" dirty="0" smtClean="0"/>
              <a:t>Před 4,3 </a:t>
            </a:r>
            <a:r>
              <a:rPr lang="cs-CZ" sz="2400" dirty="0" err="1" smtClean="0"/>
              <a:t>mld</a:t>
            </a:r>
            <a:r>
              <a:rPr lang="cs-CZ" sz="2400" dirty="0" smtClean="0"/>
              <a:t> let vznikla pevná zemská kůra</a:t>
            </a:r>
          </a:p>
          <a:p>
            <a:pPr lvl="4"/>
            <a:endParaRPr lang="cs-CZ" dirty="0" smtClean="0"/>
          </a:p>
          <a:p>
            <a:r>
              <a:rPr lang="cs-CZ" sz="3200" dirty="0" smtClean="0"/>
              <a:t>Historie Země:</a:t>
            </a:r>
          </a:p>
          <a:p>
            <a:pPr lvl="2"/>
            <a:r>
              <a:rPr lang="cs-CZ" sz="2400" dirty="0" smtClean="0"/>
              <a:t>Prahory</a:t>
            </a:r>
          </a:p>
          <a:p>
            <a:pPr lvl="2"/>
            <a:r>
              <a:rPr lang="cs-CZ" sz="2400" dirty="0" smtClean="0"/>
              <a:t>Starohory</a:t>
            </a:r>
          </a:p>
          <a:p>
            <a:pPr lvl="2"/>
            <a:r>
              <a:rPr lang="cs-CZ" sz="2400" dirty="0" smtClean="0"/>
              <a:t>Prvohory</a:t>
            </a:r>
          </a:p>
          <a:p>
            <a:pPr lvl="2"/>
            <a:r>
              <a:rPr lang="cs-CZ" sz="2400" dirty="0" smtClean="0"/>
              <a:t>Druhohory</a:t>
            </a:r>
          </a:p>
          <a:p>
            <a:pPr lvl="2"/>
            <a:r>
              <a:rPr lang="cs-CZ" sz="2400" dirty="0" smtClean="0"/>
              <a:t>Třetihory</a:t>
            </a:r>
          </a:p>
          <a:p>
            <a:pPr lvl="2"/>
            <a:r>
              <a:rPr lang="cs-CZ" sz="2400" dirty="0" smtClean="0"/>
              <a:t>Čtvrtohory 	</a:t>
            </a:r>
            <a:r>
              <a:rPr lang="cs-CZ" dirty="0" smtClean="0"/>
              <a:t>		(poslední 2mil let)</a:t>
            </a:r>
            <a:endParaRPr lang="cs-CZ" dirty="0"/>
          </a:p>
          <a:p>
            <a:pPr lvl="6"/>
            <a:r>
              <a:rPr lang="cs-CZ" dirty="0" smtClean="0"/>
              <a:t>Tabulka 3v učebnici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Historie Země:</a:t>
            </a:r>
          </a:p>
          <a:p>
            <a:pPr lvl="2"/>
            <a:r>
              <a:rPr lang="cs-CZ" sz="3200" b="1" dirty="0" smtClean="0"/>
              <a:t>Prahory</a:t>
            </a:r>
          </a:p>
          <a:p>
            <a:pPr lvl="2"/>
            <a:r>
              <a:rPr lang="cs-CZ" sz="3200" dirty="0" smtClean="0"/>
              <a:t>Starohory</a:t>
            </a:r>
          </a:p>
          <a:p>
            <a:pPr lvl="2"/>
            <a:r>
              <a:rPr lang="cs-CZ" sz="3200" dirty="0" smtClean="0"/>
              <a:t>Prvohory</a:t>
            </a:r>
          </a:p>
          <a:p>
            <a:pPr lvl="2"/>
            <a:r>
              <a:rPr lang="cs-CZ" sz="3200" dirty="0" smtClean="0"/>
              <a:t>Druhohory</a:t>
            </a:r>
          </a:p>
          <a:p>
            <a:pPr lvl="2"/>
            <a:r>
              <a:rPr lang="cs-CZ" sz="3200" dirty="0" smtClean="0"/>
              <a:t>Třetihory</a:t>
            </a:r>
          </a:p>
          <a:p>
            <a:pPr lvl="2"/>
            <a:r>
              <a:rPr lang="cs-CZ" sz="3200" dirty="0" smtClean="0"/>
              <a:t>Čtvrtohory </a:t>
            </a:r>
          </a:p>
          <a:p>
            <a:endParaRPr lang="cs-CZ" dirty="0"/>
          </a:p>
        </p:txBody>
      </p:sp>
      <p:cxnSp>
        <p:nvCxnSpPr>
          <p:cNvPr id="7" name="Přímá spojovací šipka 6"/>
          <p:cNvCxnSpPr/>
          <p:nvPr/>
        </p:nvCxnSpPr>
        <p:spPr>
          <a:xfrm>
            <a:off x="3059832" y="2276872"/>
            <a:ext cx="2304256" cy="36004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5148064" y="2492896"/>
            <a:ext cx="273630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Vznik prvních živých organismů</a:t>
            </a:r>
          </a:p>
          <a:p>
            <a:endParaRPr lang="cs-CZ" sz="3200" dirty="0"/>
          </a:p>
          <a:p>
            <a:pPr algn="ctr"/>
            <a:r>
              <a:rPr lang="cs-CZ" sz="3200" dirty="0" smtClean="0"/>
              <a:t>- V oceánu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Historie Země:</a:t>
            </a:r>
          </a:p>
          <a:p>
            <a:pPr lvl="2"/>
            <a:r>
              <a:rPr lang="cs-CZ" sz="3200" dirty="0" smtClean="0"/>
              <a:t>Prahory</a:t>
            </a:r>
          </a:p>
          <a:p>
            <a:pPr lvl="2"/>
            <a:r>
              <a:rPr lang="cs-CZ" sz="3200" dirty="0" smtClean="0"/>
              <a:t>Starohory</a:t>
            </a:r>
          </a:p>
          <a:p>
            <a:pPr lvl="2"/>
            <a:r>
              <a:rPr lang="cs-CZ" sz="3200" b="1" dirty="0" smtClean="0"/>
              <a:t>Prvohory</a:t>
            </a:r>
          </a:p>
          <a:p>
            <a:pPr lvl="2"/>
            <a:r>
              <a:rPr lang="cs-CZ" sz="3200" dirty="0" smtClean="0"/>
              <a:t>Druhohory</a:t>
            </a:r>
          </a:p>
          <a:p>
            <a:pPr lvl="2"/>
            <a:r>
              <a:rPr lang="cs-CZ" sz="3200" dirty="0" smtClean="0"/>
              <a:t>Třetihory</a:t>
            </a:r>
          </a:p>
          <a:p>
            <a:pPr lvl="2"/>
            <a:r>
              <a:rPr lang="cs-CZ" sz="3200" dirty="0" smtClean="0"/>
              <a:t>Čtvrtohory 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88024" y="548680"/>
            <a:ext cx="3816424" cy="1200329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/>
              <a:t>Jeden velký kontinent – </a:t>
            </a:r>
            <a:r>
              <a:rPr lang="cs-CZ" sz="3600" b="1" dirty="0" smtClean="0"/>
              <a:t>Pangea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716016" y="2348880"/>
            <a:ext cx="396044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>
                <a:solidFill>
                  <a:schemeClr val="dk1"/>
                </a:solidFill>
              </a:rPr>
              <a:t>Litosferické</a:t>
            </a:r>
            <a:r>
              <a:rPr lang="cs-CZ" sz="3200" dirty="0">
                <a:solidFill>
                  <a:schemeClr val="dk1"/>
                </a:solidFill>
              </a:rPr>
              <a:t> desky se začínají pohybovat a trhat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355976" y="4293096"/>
            <a:ext cx="4950394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chemeClr val="dk1"/>
                </a:solidFill>
              </a:rPr>
              <a:t>Vznikají</a:t>
            </a:r>
            <a:r>
              <a:rPr lang="cs-CZ" dirty="0" smtClean="0"/>
              <a:t> </a:t>
            </a:r>
            <a:r>
              <a:rPr lang="cs-CZ" sz="3200" dirty="0" smtClean="0"/>
              <a:t>dvě</a:t>
            </a:r>
            <a:r>
              <a:rPr lang="cs-CZ" dirty="0" smtClean="0"/>
              <a:t> </a:t>
            </a:r>
            <a:r>
              <a:rPr lang="cs-CZ" sz="3200" dirty="0">
                <a:solidFill>
                  <a:schemeClr val="dk1"/>
                </a:solidFill>
              </a:rPr>
              <a:t>velké</a:t>
            </a:r>
            <a:r>
              <a:rPr lang="cs-CZ" dirty="0" smtClean="0"/>
              <a:t> </a:t>
            </a:r>
            <a:r>
              <a:rPr lang="cs-CZ" sz="3200" dirty="0">
                <a:solidFill>
                  <a:schemeClr val="dk1"/>
                </a:solidFill>
              </a:rPr>
              <a:t>desky</a:t>
            </a:r>
            <a:r>
              <a:rPr lang="cs-CZ" dirty="0" smtClean="0"/>
              <a:t> </a:t>
            </a:r>
          </a:p>
          <a:p>
            <a:pPr>
              <a:buFontTx/>
              <a:buChar char="-"/>
            </a:pPr>
            <a:r>
              <a:rPr lang="cs-CZ" sz="3200" b="1" dirty="0" err="1" smtClean="0">
                <a:solidFill>
                  <a:schemeClr val="dk1"/>
                </a:solidFill>
              </a:rPr>
              <a:t>Laurasie</a:t>
            </a:r>
            <a:endParaRPr lang="cs-CZ" sz="3200" b="1" dirty="0">
              <a:solidFill>
                <a:schemeClr val="dk1"/>
              </a:solidFill>
            </a:endParaRPr>
          </a:p>
          <a:p>
            <a:pPr>
              <a:buFontTx/>
              <a:buChar char="-"/>
            </a:pPr>
            <a:r>
              <a:rPr lang="cs-CZ" sz="3200" b="1" dirty="0" err="1">
                <a:solidFill>
                  <a:schemeClr val="dk1"/>
                </a:solidFill>
              </a:rPr>
              <a:t>Gondwana</a:t>
            </a:r>
          </a:p>
        </p:txBody>
      </p:sp>
      <p:cxnSp>
        <p:nvCxnSpPr>
          <p:cNvPr id="8" name="Přímá spojovací šipka 7"/>
          <p:cNvCxnSpPr>
            <a:endCxn id="4" idx="1"/>
          </p:cNvCxnSpPr>
          <p:nvPr/>
        </p:nvCxnSpPr>
        <p:spPr>
          <a:xfrm flipV="1">
            <a:off x="3275856" y="1148845"/>
            <a:ext cx="1512168" cy="2136139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V="1">
            <a:off x="3203848" y="3068962"/>
            <a:ext cx="1368152" cy="28803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>
            <a:endCxn id="6" idx="1"/>
          </p:cNvCxnSpPr>
          <p:nvPr/>
        </p:nvCxnSpPr>
        <p:spPr>
          <a:xfrm>
            <a:off x="3203848" y="3429000"/>
            <a:ext cx="1152128" cy="164892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48344"/>
            <a:ext cx="7200799" cy="67613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2625869" y="6596390"/>
            <a:ext cx="6518131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http://upload.wikimedia.org/wikipedia/commons/b/b4/Pangea_continents_and_oceans.svg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 b="13488"/>
          <a:stretch>
            <a:fillRect/>
          </a:stretch>
        </p:blipFill>
        <p:spPr bwMode="auto">
          <a:xfrm>
            <a:off x="0" y="-27384"/>
            <a:ext cx="9144000" cy="6630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3369432" y="6525344"/>
            <a:ext cx="5739072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http://upload.wikimedia.org/wikipedia/commons/8/82/Laurasia-Gondwana.svg</a:t>
            </a:r>
            <a:endParaRPr lang="cs-CZ" sz="11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Povrch Země utvářely i různé přírodní katastrofy, např.</a:t>
            </a:r>
          </a:p>
          <a:p>
            <a:pPr lvl="1"/>
            <a:r>
              <a:rPr lang="cs-CZ" dirty="0" smtClean="0"/>
              <a:t>Dopady meteoritu</a:t>
            </a:r>
          </a:p>
          <a:p>
            <a:pPr lvl="1"/>
            <a:endParaRPr lang="cs-CZ" dirty="0" smtClean="0"/>
          </a:p>
          <a:p>
            <a:pPr lvl="1"/>
            <a:r>
              <a:rPr lang="cs-CZ" dirty="0" smtClean="0"/>
              <a:t>Doba ledová – čtvrtohory (ledovec pokryl Sever Evropy, Asie a Severní Ameriky)</a:t>
            </a:r>
          </a:p>
          <a:p>
            <a:pPr lvl="1"/>
            <a:endParaRPr lang="cs-CZ" dirty="0"/>
          </a:p>
          <a:p>
            <a:pPr lvl="1"/>
            <a:r>
              <a:rPr lang="cs-CZ" dirty="0" smtClean="0"/>
              <a:t>Dnešní vzhled planety trvá cca 10 000 let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08586"/>
            <a:ext cx="9144000" cy="66408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4859" y="836712"/>
            <a:ext cx="8534282" cy="51845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4387570" y="6165304"/>
            <a:ext cx="4756430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http://upload.wikimedia.org/wikipedia/commons/c/cf/Meteor.jpg</a:t>
            </a:r>
            <a:endParaRPr lang="cs-CZ" sz="11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454348" y="6596390"/>
            <a:ext cx="6689652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http://upload.wikimedia.org/wikipedia/commons/9/94/Ice_Age_Europe_map.png?uselang=cs</a:t>
            </a:r>
            <a:endParaRPr lang="cs-CZ" sz="1100" dirty="0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289137"/>
            <a:ext cx="9144000" cy="60921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/>
          <p:nvPr/>
        </p:nvSpPr>
        <p:spPr>
          <a:xfrm>
            <a:off x="2127336" y="6381328"/>
            <a:ext cx="7016664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http://upload.wikimedia.org/wikipedia/commons/8/8f/Meteor_Crater%2C_Arizona.jpg?uselang=cs</a:t>
            </a:r>
            <a:endParaRPr lang="cs-CZ" sz="11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1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1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2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31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1"/>
          </p:nvPr>
        </p:nvSpPr>
        <p:spPr>
          <a:xfrm>
            <a:off x="457200" y="1556792"/>
            <a:ext cx="7819385" cy="43191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sz="1400" dirty="0" smtClean="0"/>
              <a:t>Červený, Pavel a spol.: Zeměpis 6 učebnice pro základní školy a víceletá gymnázia. </a:t>
            </a:r>
            <a:r>
              <a:rPr lang="cs-CZ" sz="1400" dirty="0" err="1" smtClean="0"/>
              <a:t>Fraus</a:t>
            </a:r>
            <a:r>
              <a:rPr lang="cs-CZ" sz="1400" dirty="0" smtClean="0"/>
              <a:t>, Plzeň, 2.vyd. 2009. ISBN </a:t>
            </a:r>
            <a:r>
              <a:rPr lang="en-US" sz="1400" dirty="0" smtClean="0"/>
              <a:t>978-80-7238-915-5</a:t>
            </a: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r>
              <a:rPr lang="cs-CZ" sz="1400" dirty="0" err="1" smtClean="0"/>
              <a:t>Parramons</a:t>
            </a:r>
            <a:r>
              <a:rPr lang="cs-CZ" sz="1400" dirty="0" smtClean="0"/>
              <a:t> </a:t>
            </a:r>
            <a:r>
              <a:rPr lang="cs-CZ" sz="1400" dirty="0" err="1" smtClean="0"/>
              <a:t>Editorial</a:t>
            </a:r>
            <a:r>
              <a:rPr lang="cs-CZ" sz="1400" dirty="0" smtClean="0"/>
              <a:t> Team: Fyzická geografie. Fragment, Praha, 1.vyd., 2005. ISBN </a:t>
            </a:r>
            <a:r>
              <a:rPr lang="en-US" sz="1400" dirty="0" smtClean="0"/>
              <a:t>80-253-0081-1</a:t>
            </a:r>
          </a:p>
          <a:p>
            <a:pPr>
              <a:buNone/>
            </a:pPr>
            <a:endParaRPr lang="cs-CZ" sz="14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1400" dirty="0" smtClean="0">
                <a:latin typeface="Calibri" pitchFamily="34" charset="0"/>
                <a:cs typeface="Calibri" pitchFamily="34" charset="0"/>
              </a:rPr>
              <a:t>Zdroje obrázků: </a:t>
            </a:r>
          </a:p>
          <a:p>
            <a:r>
              <a:rPr lang="cs-CZ" sz="1400" dirty="0" smtClean="0">
                <a:latin typeface="Calibri" pitchFamily="34" charset="0"/>
                <a:cs typeface="Calibri" pitchFamily="34" charset="0"/>
              </a:rPr>
              <a:t>http://upload.wikimedia.org/wikipedia/commons/b/b4/Pangea_continents_and_oceans.svg  </a:t>
            </a:r>
            <a:r>
              <a:rPr lang="en-US" sz="1400" dirty="0" smtClean="0">
                <a:latin typeface="Calibri" pitchFamily="34" charset="0"/>
                <a:cs typeface="Calibri" pitchFamily="34" charset="0"/>
              </a:rPr>
              <a:t>[2012-02-24]</a:t>
            </a:r>
            <a:endParaRPr lang="cs-CZ" sz="1400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1400" dirty="0" smtClean="0">
                <a:latin typeface="Calibri" pitchFamily="34" charset="0"/>
                <a:cs typeface="Calibri" pitchFamily="34" charset="0"/>
              </a:rPr>
              <a:t>http://upload.wikimedia.org/wikipedia/commons/8/82/Laurasia-Gondwana.svg</a:t>
            </a:r>
            <a:r>
              <a:rPr lang="en-US" sz="1400" dirty="0" smtClean="0">
                <a:latin typeface="Calibri" pitchFamily="34" charset="0"/>
                <a:cs typeface="Calibri" pitchFamily="34" charset="0"/>
              </a:rPr>
              <a:t> [2012-02-24]</a:t>
            </a:r>
            <a:endParaRPr lang="cs-CZ" sz="1400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1400" dirty="0" smtClean="0">
                <a:latin typeface="Calibri" pitchFamily="34" charset="0"/>
                <a:cs typeface="Calibri" pitchFamily="34" charset="0"/>
              </a:rPr>
              <a:t>http://upload.wikimedia.org/wikipedia/commons/8/8f/Meteor_Crater%2C_Arizona.jpg?uselang=cs</a:t>
            </a:r>
            <a:r>
              <a:rPr lang="en-US" sz="1400" dirty="0" smtClean="0">
                <a:latin typeface="Calibri" pitchFamily="34" charset="0"/>
                <a:cs typeface="Calibri" pitchFamily="34" charset="0"/>
              </a:rPr>
              <a:t> [2012-02-24]</a:t>
            </a:r>
            <a:endParaRPr lang="cs-CZ" sz="1400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1400" dirty="0" smtClean="0">
                <a:latin typeface="Calibri" pitchFamily="34" charset="0"/>
                <a:cs typeface="Calibri" pitchFamily="34" charset="0"/>
              </a:rPr>
              <a:t>http://upload.wikimedia.org/wikipedia/commons/9/94/Ice_Age_Europe_map.png?uselang=cs</a:t>
            </a:r>
            <a:r>
              <a:rPr lang="en-US" sz="1400" dirty="0" smtClean="0">
                <a:latin typeface="Calibri" pitchFamily="34" charset="0"/>
                <a:cs typeface="Calibri" pitchFamily="34" charset="0"/>
              </a:rPr>
              <a:t> [2012-02-24]</a:t>
            </a:r>
          </a:p>
          <a:p>
            <a:endParaRPr lang="en-US" sz="14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14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1400" dirty="0" smtClean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Vlastní 13">
      <a:dk1>
        <a:sysClr val="windowText" lastClr="000000"/>
      </a:dk1>
      <a:lt1>
        <a:sysClr val="window" lastClr="FFFFFF"/>
      </a:lt1>
      <a:dk2>
        <a:srgbClr val="000000"/>
      </a:dk2>
      <a:lt2>
        <a:srgbClr val="00B050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307</TotalTime>
  <Words>245</Words>
  <Application>Microsoft Office PowerPoint</Application>
  <PresentationFormat>Předvádění na obrazovce (4:3)</PresentationFormat>
  <Paragraphs>60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Shluk</vt:lpstr>
      <vt:lpstr>Název školy: Základní škola T. G. Masaryka a Mateřská škola Poříčany, okr. Kolín Autor: Mgr. Alena Černá Název: VY_32_INOVACE_Z_03_Vývoj_planety_Země</vt:lpstr>
      <vt:lpstr>Vývoj planety Země</vt:lpstr>
      <vt:lpstr>Snímek 3</vt:lpstr>
      <vt:lpstr>Snímek 4</vt:lpstr>
      <vt:lpstr>Snímek 5</vt:lpstr>
      <vt:lpstr>Snímek 6</vt:lpstr>
      <vt:lpstr>Snímek 7</vt:lpstr>
      <vt:lpstr>Snímek 8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alencaa</dc:creator>
  <cp:lastModifiedBy>sborovna</cp:lastModifiedBy>
  <cp:revision>17</cp:revision>
  <dcterms:created xsi:type="dcterms:W3CDTF">2012-04-16T19:04:13Z</dcterms:created>
  <dcterms:modified xsi:type="dcterms:W3CDTF">2013-10-30T09:20:43Z</dcterms:modified>
</cp:coreProperties>
</file>