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9" r:id="rId2"/>
    <p:sldId id="256" r:id="rId3"/>
    <p:sldId id="257" r:id="rId4"/>
    <p:sldId id="258" r:id="rId5"/>
    <p:sldId id="263" r:id="rId6"/>
    <p:sldId id="264" r:id="rId7"/>
    <p:sldId id="259" r:id="rId8"/>
    <p:sldId id="265" r:id="rId9"/>
    <p:sldId id="260" r:id="rId10"/>
    <p:sldId id="266" r:id="rId11"/>
    <p:sldId id="261" r:id="rId12"/>
    <p:sldId id="267" r:id="rId13"/>
    <p:sldId id="268" r:id="rId14"/>
    <p:sldId id="262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212E3-AF94-4E98-8BEE-B50D06C32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FAEF1-FAD8-4BE4-87BA-CB6329B940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62114-5AFF-4536-AFED-9BD8832B7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80FC4-0AB3-4BC8-BC08-5A6979E75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5D248-749F-4B4A-815D-70CFF0F83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F2CD3-2CF1-407F-9D35-473A1776CF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64429-B59D-4F90-A8D0-766550875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958EB-CEBE-4271-B402-D7E6A690D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57B598-A11B-4474-A446-4CBA73EE7D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3C3C7-9C94-4340-9002-ECE0970A8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1FDE3-C03A-40BA-BBA9-8805C15744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F039A2D0-8B2F-4462-B289-E5B62C3F5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37" r:id="rId2"/>
    <p:sldLayoutId id="2147483843" r:id="rId3"/>
    <p:sldLayoutId id="2147483838" r:id="rId4"/>
    <p:sldLayoutId id="2147483839" r:id="rId5"/>
    <p:sldLayoutId id="2147483840" r:id="rId6"/>
    <p:sldLayoutId id="2147483844" r:id="rId7"/>
    <p:sldLayoutId id="2147483845" r:id="rId8"/>
    <p:sldLayoutId id="2147483846" r:id="rId9"/>
    <p:sldLayoutId id="2147483841" r:id="rId10"/>
    <p:sldLayoutId id="214748384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eaLnBrk="0" fontAlgn="base" hangingPunct="0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eaLnBrk="0" fontAlgn="base" hangingPunct="0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836712"/>
            <a:ext cx="8077200" cy="2664296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školy: Základní škola T. G. Masaryka a Mateřská škola </a:t>
            </a:r>
            <a:r>
              <a:rPr lang="cs-CZ" sz="3200" dirty="0" err="1" smtClean="0"/>
              <a:t>Poříčany</a:t>
            </a:r>
            <a:r>
              <a:rPr lang="cs-CZ" sz="3200" dirty="0" smtClean="0"/>
              <a:t>, okr. Kolín</a:t>
            </a:r>
            <a:br>
              <a:rPr lang="cs-CZ" sz="3200" dirty="0" smtClean="0"/>
            </a:br>
            <a:r>
              <a:rPr lang="cs-CZ" sz="3200" dirty="0" smtClean="0"/>
              <a:t>Autor: Mgr. Alena Černá</a:t>
            </a:r>
            <a:br>
              <a:rPr lang="cs-CZ" sz="3200" dirty="0" smtClean="0"/>
            </a:br>
            <a:r>
              <a:rPr lang="cs-CZ" sz="3200" dirty="0" smtClean="0"/>
              <a:t>Název: VY_32_INOVACE_Z_02_Podnebí</a:t>
            </a:r>
            <a:endParaRPr lang="cs-CZ" sz="3200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11560" y="3356992"/>
            <a:ext cx="8077200" cy="1499616"/>
          </a:xfrm>
        </p:spPr>
        <p:txBody>
          <a:bodyPr/>
          <a:lstStyle/>
          <a:p>
            <a:r>
              <a:rPr lang="cs-CZ" sz="2800" dirty="0" smtClean="0"/>
              <a:t>Číslo projektu: CZ1.07/1.4.00/21.3085 </a:t>
            </a:r>
          </a:p>
          <a:p>
            <a:r>
              <a:rPr lang="cs-CZ" sz="2800" dirty="0" smtClean="0"/>
              <a:t>Anotace: 6. třída, zeměpis, prezentace je určena jako vizuální doplnění výkladu tématu Podnebí </a:t>
            </a:r>
            <a:endParaRPr lang="cs-CZ" sz="2800" dirty="0"/>
          </a:p>
        </p:txBody>
      </p:sp>
      <p:pic>
        <p:nvPicPr>
          <p:cNvPr id="15362" name="Picture 2" descr="http://www.adam.cz/img/201203111735_logo_eu.jpg"/>
          <p:cNvPicPr>
            <a:picLocks noChangeAspect="1" noChangeArrowheads="1"/>
          </p:cNvPicPr>
          <p:nvPr/>
        </p:nvPicPr>
        <p:blipFill>
          <a:blip r:embed="rId2" cstate="print"/>
          <a:srcRect l="2006" t="11191" r="1696"/>
          <a:stretch>
            <a:fillRect/>
          </a:stretch>
        </p:blipFill>
        <p:spPr bwMode="auto">
          <a:xfrm>
            <a:off x="1115616" y="5184576"/>
            <a:ext cx="6912768" cy="16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>
                <a:solidFill>
                  <a:schemeClr val="accent1">
                    <a:satMod val="150000"/>
                  </a:schemeClr>
                </a:solidFill>
              </a:rPr>
              <a:t>Podnebí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5800" y="1828800"/>
            <a:ext cx="8077200" cy="1500188"/>
          </a:xfrm>
        </p:spPr>
        <p:txBody>
          <a:bodyPr/>
          <a:lstStyle/>
          <a:p>
            <a:pPr eaLnBrk="1" hangingPunct="1"/>
            <a:r>
              <a:rPr lang="cs-CZ" smtClean="0"/>
              <a:t>Klima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Počasí je proměnlivé, ale má určitou pravidelnost</a:t>
            </a:r>
          </a:p>
          <a:p>
            <a:pPr eaLnBrk="1" hangingPunct="1"/>
            <a:r>
              <a:rPr lang="cs-CZ" dirty="0" smtClean="0"/>
              <a:t>Různé části světa mají vlastní pravidelný chod počasí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Pravidelný dlouhodobý stav počasí nazýváme podnebí (klima)</a:t>
            </a:r>
          </a:p>
          <a:p>
            <a:pPr lvl="4" eaLnBrk="1" hangingPunct="1">
              <a:buFontTx/>
              <a:buNone/>
            </a:pPr>
            <a:r>
              <a:rPr lang="cs-CZ" dirty="0" smtClean="0"/>
              <a:t>Minimálně 50 let měření a pozorování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916113"/>
            <a:ext cx="8229600" cy="4681537"/>
          </a:xfrm>
        </p:spPr>
        <p:txBody>
          <a:bodyPr/>
          <a:lstStyle/>
          <a:p>
            <a:pPr eaLnBrk="1" hangingPunct="1"/>
            <a:r>
              <a:rPr lang="cs-CZ" smtClean="0"/>
              <a:t>Podnebí jednotlivých krajin je určeno množstvím slunečního záření, sklonem dopadu slunečních paprsků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575"/>
            <a:ext cx="8229600" cy="1252538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cs-CZ" dirty="0" smtClean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cs-CZ" dirty="0" smtClean="0"/>
              <a:t>Obratníky Raka a Kozoroha vymezují teplý pás </a:t>
            </a:r>
            <a:r>
              <a:rPr lang="cs-CZ" sz="3600" dirty="0" smtClean="0"/>
              <a:t>(kolem rovníku)</a:t>
            </a:r>
            <a:endParaRPr lang="cs-CZ" dirty="0" smtClean="0"/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Slunce je v pravé poledne v nadhlavníku (=bod přímo nad hlavou pozorovatele)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Slunce je po celý rok vysoko na obloze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Velmi teplé počasí</a:t>
            </a:r>
          </a:p>
          <a:p>
            <a:pPr marL="731520" lvl="1" indent="-274320" algn="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3200" b="1" dirty="0" smtClean="0"/>
              <a:t>Tropické podnebí</a:t>
            </a: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Zástupný symbol pro obsah 4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4213" y="2060575"/>
            <a:ext cx="3825875" cy="3744913"/>
          </a:xfrm>
        </p:spPr>
      </p:pic>
      <p:pic>
        <p:nvPicPr>
          <p:cNvPr id="12291" name="Obrázek 5" descr="tropy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844675"/>
            <a:ext cx="9144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0" y="6550223"/>
            <a:ext cx="82444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http://upload.wikimedia.org/wikipedia/commons/1/11/Klimag%C3%BCrtel-der-erde-tropen.png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5575"/>
            <a:ext cx="8229600" cy="125253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Pás přiléhající k tropům = </a:t>
            </a:r>
            <a:r>
              <a:rPr lang="cs-CZ" b="1" dirty="0" smtClean="0"/>
              <a:t>Subtropické</a:t>
            </a:r>
            <a:r>
              <a:rPr lang="cs-CZ" dirty="0" smtClean="0"/>
              <a:t> podnebí</a:t>
            </a:r>
          </a:p>
          <a:p>
            <a:pPr lvl="1" eaLnBrk="1" hangingPunct="1"/>
            <a:r>
              <a:rPr lang="cs-CZ" dirty="0" smtClean="0"/>
              <a:t>Severní a jižní</a:t>
            </a:r>
          </a:p>
          <a:p>
            <a:pPr lvl="1" eaLnBrk="1" hangingPunct="1"/>
            <a:r>
              <a:rPr lang="cs-CZ" dirty="0" smtClean="0"/>
              <a:t>Horká léta, poměrně teplé zimy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Zástupný symbol pro obsah 3" descr="subtrop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801813"/>
            <a:ext cx="9144000" cy="4572000"/>
          </a:xfrm>
        </p:spPr>
      </p:pic>
      <p:sp>
        <p:nvSpPr>
          <p:cNvPr id="3" name="Obdélník 2"/>
          <p:cNvSpPr/>
          <p:nvPr/>
        </p:nvSpPr>
        <p:spPr>
          <a:xfrm>
            <a:off x="0" y="6550223"/>
            <a:ext cx="914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http://upload.wikimedia.org/wikipedia/commons/2/26/Klimag%C3%BCrtel-der-erde-subtropen.png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5575"/>
            <a:ext cx="8229600" cy="125253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 severní a jižní polární kruh = </a:t>
            </a:r>
            <a:r>
              <a:rPr lang="cs-CZ" b="1" dirty="0" smtClean="0"/>
              <a:t>mírné podnebí</a:t>
            </a:r>
          </a:p>
          <a:p>
            <a:pPr lvl="1" eaLnBrk="1" hangingPunct="1"/>
            <a:r>
              <a:rPr lang="cs-CZ" dirty="0" smtClean="0"/>
              <a:t>Severní a jižní</a:t>
            </a:r>
          </a:p>
          <a:p>
            <a:pPr lvl="1" eaLnBrk="1" hangingPunct="1"/>
            <a:r>
              <a:rPr lang="cs-CZ" dirty="0" smtClean="0"/>
              <a:t>4 roční období</a:t>
            </a:r>
          </a:p>
          <a:p>
            <a:pPr lvl="2" eaLnBrk="1" hangingPunct="1"/>
            <a:r>
              <a:rPr lang="cs-CZ" dirty="0" smtClean="0"/>
              <a:t>Léto – slunce je vysoko nad obzorem, dlouhé dny</a:t>
            </a:r>
          </a:p>
          <a:p>
            <a:pPr lvl="2" eaLnBrk="1" hangingPunct="1"/>
            <a:r>
              <a:rPr lang="cs-CZ" dirty="0" smtClean="0"/>
              <a:t>Zima – slunce je nízko nad obzorem, dlouhé noci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Zástupný symbol pro obsah 3" descr="mírné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-36513" y="1801813"/>
            <a:ext cx="9158288" cy="4579937"/>
          </a:xfrm>
        </p:spPr>
      </p:pic>
      <p:sp>
        <p:nvSpPr>
          <p:cNvPr id="3" name="Obdélník 2"/>
          <p:cNvSpPr/>
          <p:nvPr/>
        </p:nvSpPr>
        <p:spPr>
          <a:xfrm>
            <a:off x="0" y="6600691"/>
            <a:ext cx="9144000" cy="2846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50" dirty="0"/>
              <a:t>http://upload.wikimedia.org/wikipedia/commons/d/dd/Klimag%C3%BCrtel-der-erde-warmgem%C3%A4%C3%9Figte-zone.png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5575"/>
            <a:ext cx="8229600" cy="125253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Polární kruh až k pólu – </a:t>
            </a:r>
            <a:r>
              <a:rPr lang="cs-CZ" b="1" dirty="0" smtClean="0"/>
              <a:t>Studené (polární) podnebí</a:t>
            </a:r>
          </a:p>
          <a:p>
            <a:pPr lvl="1" eaLnBrk="1" hangingPunct="1"/>
            <a:r>
              <a:rPr lang="cs-CZ" dirty="0" smtClean="0"/>
              <a:t>Málo slunečního záření</a:t>
            </a:r>
          </a:p>
          <a:p>
            <a:pPr lvl="1" eaLnBrk="1" hangingPunct="1"/>
            <a:r>
              <a:rPr lang="cs-CZ" dirty="0" smtClean="0"/>
              <a:t>Dlouhá a mrazivá zima </a:t>
            </a:r>
          </a:p>
          <a:p>
            <a:pPr lvl="1" eaLnBrk="1" hangingPunct="1"/>
            <a:r>
              <a:rPr lang="cs-CZ" dirty="0" smtClean="0"/>
              <a:t>Blízko pólů – slunce ani nevyjde nad obzor – polární noc</a:t>
            </a:r>
          </a:p>
          <a:p>
            <a:pPr lvl="1" eaLnBrk="1" hangingPunct="1"/>
            <a:r>
              <a:rPr lang="cs-CZ" dirty="0" smtClean="0"/>
              <a:t>Léto – polární den – slunce nezapadne za obzor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Zástupný symbol pro obsah 3" descr="polární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925" y="1916113"/>
            <a:ext cx="9074150" cy="4537075"/>
          </a:xfrm>
        </p:spPr>
      </p:pic>
      <p:sp>
        <p:nvSpPr>
          <p:cNvPr id="3" name="Obdélník 2"/>
          <p:cNvSpPr/>
          <p:nvPr/>
        </p:nvSpPr>
        <p:spPr>
          <a:xfrm>
            <a:off x="0" y="6550223"/>
            <a:ext cx="914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http://upload.wikimedia.org/wikipedia/commons/b/b9/Klimag%C3%BCrtel-der-erde-tundra.png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Zástupný symbol pro obsah 7" descr="ppodnebí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801813"/>
            <a:ext cx="9144000" cy="4572000"/>
          </a:xfrm>
        </p:spPr>
      </p:pic>
      <p:sp>
        <p:nvSpPr>
          <p:cNvPr id="3" name="Obdélník 2"/>
          <p:cNvSpPr/>
          <p:nvPr/>
        </p:nvSpPr>
        <p:spPr>
          <a:xfrm>
            <a:off x="0" y="6577607"/>
            <a:ext cx="914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http://upload.wikimedia.org/wikipedia/commons/5/58/Klimag%C3%BCrtel-der-erde.png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>
                <a:solidFill>
                  <a:schemeClr val="accent1">
                    <a:satMod val="150000"/>
                  </a:schemeClr>
                </a:solidFill>
              </a:rPr>
              <a:t>Vliv na podnebí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Vzdálenost od oceánů</a:t>
            </a:r>
          </a:p>
          <a:p>
            <a:pPr lvl="1" eaLnBrk="1" hangingPunct="1"/>
            <a:r>
              <a:rPr lang="cs-CZ" smtClean="0"/>
              <a:t>Pobřežní oblasti se pomaleji ohřívají, ale zůstávají déle teplé než pevnina</a:t>
            </a:r>
          </a:p>
          <a:p>
            <a:pPr lvl="1" eaLnBrk="1" hangingPunct="1"/>
            <a:r>
              <a:rPr lang="cs-CZ" smtClean="0"/>
              <a:t>Vnitrozemí – teplejší léta a chladnější zimy 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cs-CZ" smtClean="0"/>
              <a:t>			- větší rozdíly mezi létem a zimou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4825"/>
            <a:ext cx="8229600" cy="4822527"/>
          </a:xfrm>
        </p:spPr>
        <p:txBody>
          <a:bodyPr/>
          <a:lstStyle/>
          <a:p>
            <a:pPr>
              <a:buNone/>
            </a:pPr>
            <a:r>
              <a:rPr lang="cs-CZ" sz="1800" dirty="0" smtClean="0"/>
              <a:t>Červený, Pavel a spol.: Zeměpis 6 učebnice pro základní školy a víceletá gymnázia. </a:t>
            </a:r>
            <a:r>
              <a:rPr lang="cs-CZ" sz="1800" dirty="0" err="1" smtClean="0"/>
              <a:t>Fraus</a:t>
            </a:r>
            <a:r>
              <a:rPr lang="cs-CZ" sz="1800" dirty="0" smtClean="0"/>
              <a:t>, Plzeň, 2.vyd. 2009. ISBN </a:t>
            </a:r>
            <a:r>
              <a:rPr lang="en-US" sz="1800" dirty="0" smtClean="0"/>
              <a:t>978-80-7238-915-5</a:t>
            </a:r>
            <a:endParaRPr lang="cs-CZ" sz="1800" dirty="0" smtClean="0"/>
          </a:p>
          <a:p>
            <a:pPr>
              <a:buNone/>
            </a:pPr>
            <a:r>
              <a:rPr lang="cs-CZ" sz="1800" dirty="0" err="1" smtClean="0"/>
              <a:t>Parramons</a:t>
            </a:r>
            <a:r>
              <a:rPr lang="cs-CZ" sz="1800" dirty="0" smtClean="0"/>
              <a:t> </a:t>
            </a:r>
            <a:r>
              <a:rPr lang="cs-CZ" sz="1800" dirty="0" err="1" smtClean="0"/>
              <a:t>Editorial</a:t>
            </a:r>
            <a:r>
              <a:rPr lang="cs-CZ" sz="1800" dirty="0" smtClean="0"/>
              <a:t> Team: Fyzická geografie. Fragment, Praha, 1.vyd., 2005. ISBN </a:t>
            </a:r>
            <a:r>
              <a:rPr lang="en-US" sz="1800" dirty="0" smtClean="0"/>
              <a:t>80-253-0081-1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Zdroje obrázků:</a:t>
            </a:r>
          </a:p>
          <a:p>
            <a:pPr>
              <a:buNone/>
            </a:pPr>
            <a:r>
              <a:rPr lang="cs-CZ" sz="1800" dirty="0" smtClean="0"/>
              <a:t>http://commons.wikimedia.org/wiki/Main_Page</a:t>
            </a:r>
          </a:p>
          <a:p>
            <a:r>
              <a:rPr lang="cs-CZ" sz="1800" dirty="0" smtClean="0"/>
              <a:t>http://upload.wikimedia.org/wikipedia/commons/1/11/Klimag%C3%BCrtel-der-erde-tropen.png </a:t>
            </a:r>
            <a:r>
              <a:rPr lang="en-US" sz="1800" dirty="0" smtClean="0"/>
              <a:t>[201</a:t>
            </a:r>
            <a:r>
              <a:rPr lang="cs-CZ" sz="1800" dirty="0" smtClean="0"/>
              <a:t>2</a:t>
            </a:r>
            <a:r>
              <a:rPr lang="en-US" sz="1800" dirty="0" smtClean="0"/>
              <a:t>-</a:t>
            </a:r>
            <a:r>
              <a:rPr lang="cs-CZ" sz="1800" dirty="0" smtClean="0"/>
              <a:t>01</a:t>
            </a:r>
            <a:r>
              <a:rPr lang="en-US" sz="1800" dirty="0" smtClean="0"/>
              <a:t>-0</a:t>
            </a:r>
            <a:r>
              <a:rPr lang="cs-CZ" sz="1800" dirty="0" smtClean="0"/>
              <a:t>3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http://upload.wikimedia.org/wikipedia/commons/2/26/Klimag%C3%BCrtel-der-erde-subtropen.png </a:t>
            </a:r>
            <a:r>
              <a:rPr lang="en-US" sz="1800" dirty="0" smtClean="0"/>
              <a:t>[201</a:t>
            </a:r>
            <a:r>
              <a:rPr lang="cs-CZ" sz="1800" dirty="0" smtClean="0"/>
              <a:t>2</a:t>
            </a:r>
            <a:r>
              <a:rPr lang="en-US" sz="1800" dirty="0" smtClean="0"/>
              <a:t>-</a:t>
            </a:r>
            <a:r>
              <a:rPr lang="cs-CZ" sz="1800" dirty="0" smtClean="0"/>
              <a:t>01</a:t>
            </a:r>
            <a:r>
              <a:rPr lang="en-US" sz="1800" dirty="0" smtClean="0"/>
              <a:t>-0</a:t>
            </a:r>
            <a:r>
              <a:rPr lang="cs-CZ" sz="1800" dirty="0" smtClean="0"/>
              <a:t>3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http://upload.wikimedia.org/wikipedia/commons/d/dd/Klimag%C3%BCrtel-der-erde-warmgem%C3%A4%C3%9Figte-zone.png </a:t>
            </a:r>
            <a:r>
              <a:rPr lang="en-US" sz="1800" dirty="0" smtClean="0"/>
              <a:t>[201</a:t>
            </a:r>
            <a:r>
              <a:rPr lang="cs-CZ" sz="1800" dirty="0" smtClean="0"/>
              <a:t>2</a:t>
            </a:r>
            <a:r>
              <a:rPr lang="en-US" sz="1800" dirty="0" smtClean="0"/>
              <a:t>-</a:t>
            </a:r>
            <a:r>
              <a:rPr lang="cs-CZ" sz="1800" dirty="0" smtClean="0"/>
              <a:t>01</a:t>
            </a:r>
            <a:r>
              <a:rPr lang="en-US" sz="1800" dirty="0" smtClean="0"/>
              <a:t>-0</a:t>
            </a:r>
            <a:r>
              <a:rPr lang="cs-CZ" sz="1800" dirty="0" smtClean="0"/>
              <a:t>3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http://upload.wikimedia.org/wikipedia/commons/b/b9/Klimag%C3%BCrtel-der-erde-tundra.png </a:t>
            </a:r>
            <a:r>
              <a:rPr lang="en-US" sz="1800" dirty="0" smtClean="0"/>
              <a:t>[201</a:t>
            </a:r>
            <a:r>
              <a:rPr lang="cs-CZ" sz="1800" dirty="0" smtClean="0"/>
              <a:t>2</a:t>
            </a:r>
            <a:r>
              <a:rPr lang="en-US" sz="1800" dirty="0" smtClean="0"/>
              <a:t>-</a:t>
            </a:r>
            <a:r>
              <a:rPr lang="cs-CZ" sz="1800" dirty="0" smtClean="0"/>
              <a:t>01</a:t>
            </a:r>
            <a:r>
              <a:rPr lang="en-US" sz="1800" dirty="0" smtClean="0"/>
              <a:t>-0</a:t>
            </a:r>
            <a:r>
              <a:rPr lang="cs-CZ" sz="1800" dirty="0" smtClean="0"/>
              <a:t>3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http://upload.wikimedia.org/wikipedia/commons/5/58/Klimag%C3%BCrtel-der-erde.png </a:t>
            </a:r>
            <a:r>
              <a:rPr lang="en-US" sz="1800" dirty="0" smtClean="0"/>
              <a:t>[201</a:t>
            </a:r>
            <a:r>
              <a:rPr lang="cs-CZ" sz="1800" dirty="0" smtClean="0"/>
              <a:t>2</a:t>
            </a:r>
            <a:r>
              <a:rPr lang="en-US" sz="1800" dirty="0" smtClean="0"/>
              <a:t>-</a:t>
            </a:r>
            <a:r>
              <a:rPr lang="cs-CZ" sz="1800" dirty="0" smtClean="0"/>
              <a:t>01</a:t>
            </a:r>
            <a:r>
              <a:rPr lang="en-US" sz="1800" dirty="0" smtClean="0"/>
              <a:t>-0</a:t>
            </a:r>
            <a:r>
              <a:rPr lang="cs-CZ" sz="1800" dirty="0" smtClean="0"/>
              <a:t>3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67</TotalTime>
  <Words>358</Words>
  <Application>Microsoft Office PowerPoint</Application>
  <PresentationFormat>Předvádění na obrazovce (4:3)</PresentationFormat>
  <Paragraphs>51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Modul</vt:lpstr>
      <vt:lpstr>Název školy: Základní škola T. G. Masaryka a Mateřská škola Poříčany, okr. Kolín Autor: Mgr. Alena Černá Název: VY_32_INOVACE_Z_02_Podnebí</vt:lpstr>
      <vt:lpstr>Podnebí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Vliv na podnebí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Podnebí</dc:title>
  <dc:creator>Ála</dc:creator>
  <cp:lastModifiedBy>alencaa</cp:lastModifiedBy>
  <cp:revision>14</cp:revision>
  <dcterms:created xsi:type="dcterms:W3CDTF">2010-01-02T01:10:06Z</dcterms:created>
  <dcterms:modified xsi:type="dcterms:W3CDTF">2013-11-07T18:45:31Z</dcterms:modified>
</cp:coreProperties>
</file>