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mid" ContentType="audio/unknown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6"/>
  </p:notesMasterIdLst>
  <p:sldIdLst>
    <p:sldId id="256" r:id="rId2"/>
    <p:sldId id="273" r:id="rId3"/>
    <p:sldId id="275" r:id="rId4"/>
    <p:sldId id="266" r:id="rId5"/>
    <p:sldId id="263" r:id="rId6"/>
    <p:sldId id="264" r:id="rId7"/>
    <p:sldId id="265" r:id="rId8"/>
    <p:sldId id="269" r:id="rId9"/>
    <p:sldId id="270" r:id="rId10"/>
    <p:sldId id="268" r:id="rId11"/>
    <p:sldId id="267" r:id="rId12"/>
    <p:sldId id="271" r:id="rId13"/>
    <p:sldId id="272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3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dirty="0" smtClean="0"/>
            <a:t>: Matematika pro 1. ročník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VY_32_INOVACE_Počet a číslo 2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</a:t>
          </a:r>
          <a:r>
            <a:rPr lang="cs-CZ" sz="2000" b="1" dirty="0" smtClean="0"/>
            <a:t>: Mgr. Pavlína Hylmarová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</a:t>
          </a:r>
          <a:r>
            <a:rPr lang="cs-CZ" b="1" dirty="0" smtClean="0"/>
            <a:t> září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</a:t>
          </a:r>
          <a:r>
            <a:rPr lang="cs-CZ" sz="2000" b="1" kern="1200" dirty="0" smtClean="0"/>
            <a:t>: Mgr. Pavlína Hylmarová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</a:t>
          </a:r>
          <a:r>
            <a:rPr lang="cs-CZ" sz="2000" b="1" kern="1200" dirty="0" smtClean="0"/>
            <a:t> září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</a:t>
          </a:r>
          <a:r>
            <a:rPr lang="cs-CZ" sz="2000" b="1" kern="1200" dirty="0" smtClean="0"/>
            <a:t>: Matematika pro 1. ročník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VY_32_INOVACE_Počet a číslo 2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4:06.388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2048 16026,'0'0,"23"0,1 0,0-24,0 24,0 0,-1 0,-23 0,24 0,-24 0,24 0,0 0,-24 0,24 0,-24 0,0 0,23 0,-23 0,0-24,0 24,0 0,-23 0,-1-24,0 1,24 23,0 0,-24 0,24-24,0 24,-24 0,24-24,-23 24,23 0,0 0,0 0,23 0,-23 0,24 0,-24 0,24 0,-24 0,24 0,0 0,-24 0,23 0,-23 0,24 0,0 0,-24 0,0 24,24-24,-24 0,0 24,0-24,0 23,24-23,-24 0,0 0,23 0,1 0,-24 24,24-24,-24 0,24 24,-24 0,24-24,-24 0,0 0,0 0,0 24,0-24,0 23,0-23,0 24,0-24,0 24,0-24,0 24,0-24,24 24,-24-1,0-23,0 24,0-24,0 24,0-24,0 24,23-24,-23 24,0-24,24 0,-24 24,0-24,0 0,-24 0,24-24,0 0,0 24,-23-24,23 24,-24 0,0 0,24-24,-24 24,24 0,-24 0,0-24,24 24,-23 0,23 0,0-23,-24 23,24 0,-24 0,24-24,-24 24,24 0,-24 0,24 0,0 0,0 0,0 0,24 0,0 0,-24 0,0-24,0 24,0 0,0-24,0 24,0-24,0 24,0-23,0 23,0-24,0 0,0 24,0-24,0 24,0-24,0 1,0 23,0 0,24 0,-24 0,0 0,0 23,24-23,-24 0,0 0,0 24,23-24,1 0,-24 24,24 0,-24-24,24 24,-24-24,24 0,-24 23,0-23,0 0,0 24,0 0,0-24,24 0,-24 24,0-24,0 24,0-1,0-23,0 0,0 24,23-24,-23 24,0-24,0-48,0 1,0 23,0-24,0 48,-23-23,23-1,0 0,0 24,-24-24,24 0,0 1,0 23,0-24,0 0,-24 0,24 24,-24-24,24 24,0 0,-24-24,24 24,-47 0,47 0,0 0,0 0,0 0,0 24,23-24,-23 24,0 0,24-24,-24 24,0-24,24 24,-24-24,24 0,-24 23,0 1,0-24,0 0,0 24,24-24,-24 24,0 0,0-24,0 23,0-23,0 24,0-24,24 0,-24 24,0 0,0-24,0 24,23-24,-23 0,24 0,-24 23,24-23,-24 0,0 24,24-24,0 0,-24 0,0 24,0-24,0 24,0-24,0 24,0-24,0 24,-24-24,0 0,24 0,-24 0,0 0,24 0,-23 0,23 0,0 0,-24 0,0 0,24 0,-24 0,24-24,-24 24,0 0,24 0,-23 0,23 0,0 0,-24 0,24-24,0 24,0 0,-24 0,0 0,24 0,0-24,-24 24,1 0,-1 0,24 0,0 0,-24 0,24 0,0-24,-24 24,24-24,0 24,-24 0,24-23,0 23,0 0,0-24,0 0,-23 24,23 0,-24-24,0 24,24 0,-24 0,24-24,0 24,-24 0,24-23,0 23,0 0,-23-24,23 24,0-24,0 24,0 0,0 24,0-24,0 24,0-1,0-23,0 72,0-48,0-24,0 23,0-23,0 24,0-24,0 0,23 24,-23-24,24 24,-24-24,24 0,0 0,-24 24,0-24,0 0,24 0,-24 24,0-24,0 0,23 0,1 0,-24 0,24 0,-24 0,24 0,-24 0,24 0,-1 0,1 0,-24 0,24 0,0 0,-24 0,24 0,-24 0,23 0,1 0,-24 0,0 23,0-23,0 0,-24 0,24 0,0 0,-23 0,23-23,0 23,-24 0,0 0,24 0,-24 0,24 0,-24 0,24 0,-23-24,-1 24,24 0,0 0,-24 0,24-24,0 24,0-24,-24 24,0-24,24 24,-23-24,23 24,0 0,-24-23,24-1,-24 24,24 0,-24 0,24-24,0 24,-24 0,24-24,0 24,0-24,0 24,-23 0,23-23,0 23,0-24,0 24,0-24,0 0,0 24,0-24,0 24,0-23,0-1,0 24,0 0,0-24,23 24,-23 0,24 0,0 0,-24 0,24 0,-24 0,24 0,-24 0,23 0,1 0,-24 0,24 0,-24 0,24 0,0 0,-1 0,-23 0,24 0,0 0,-24 0,0 0,24 0,-24 24,0-24,0 24,24-24,-24 0,0 0,0 23,0-23,0 0,0 0,0-23,0-1,0 24,-24-24,0 24,0 0,0-24,1 24,23 0,-24 0,24 0,-24 0,0 0,24 0,-24 0,24 0,-23 0,23 0,-24 0,24 24,-24-24,24 24,0-24,0 0,-48 47,25-23,-1 0,24-24,-24 24,24-24,0 0,0 24,0-1,0-23,0 24,0-24,0 24,0 0,0-24,0 24,0-24,0 0,0 23,24-23,0 0,-24 24,23-24,-23 0,0 24,24-24,-24 0,0 0,0 0,0 0,0 0,0 24,0 0,24 0,-24 23,48-23,-1-24,25 0,-49 0,-23 24,0-24,24 0,-48 0,24-24,0 0,-23 0,23 24,-24-23,24-1,-24 24,0 0,24-24,0 24,24 0,-24 0,24 0,0-24,-1 24,25 0,0 0,-1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5:21.757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8167 14764,'0'0,"0"-24,0 24,0-24,0 0,0 24,24-24,-24 24,0 0,24 0,-24 0,24-23,-24 23,24 0,-1 0,-23-24,24 24,-24 0,0-24,24 24,-24 0,0 0,24 0,0 0,-24 0,23-24,1 24,0 0,-24 0,24 0,-24 0,24 0,-1 0,-23 0,-23 0,23 0,0 0,-24 0,24-24,-48 24,48 0,-24 0,24 0,-23 0,-1 0,24 0,-24 0,24 0,-24 0,24 0,0 0,-24 0,1 0,23 0,0 0,-24 0,24 24,-24-24,24 0,0 24,0-24,0 0,0 0,0 0,24-24,-24 24,0 0,24 0,-1 0,-23-24,24 1,-24 23,24 0,0 0,-24 0,24 0,-24 0,23 0,1 0,-24 0,24 0,-24 0,24 0,-24 0,0 0,24 0,-1 0,-23 0,0 0,0 0,0-24,-23 24,23 0,-24 0,24 0,-24 0,24 0,-24 0,0 0,24 0,-23 0,23 0,23 0,1 0,0 0,-24 0,24 0,0 0,-24 0,23 0,-23 0,0 0,0 24,24-24,0 23,-24-23,0 0,24 0,-24 0,24 24,-24-24,0 0,24 24,-24 0,23-24,-23 0,0 24,0-24,0 0,0 23,24-23,-24 0,0 0,0 0,0-23,0 23,0-24,0 0,0 24,0 0,0-24,0 24,0-24,-24 24,24-23,-23 23,23 0,0 0,0 0,0 23,0-23,0 24,0-24,23 0,-23 24,0 0,0-24,0 0,0 24,0-24,0 23,24-23,-24 0,0 24,0 0,0-24,0 0,0 24,0-24,24 0,-24 24,0-24,0 24,24-24,-24 0,24 0,-24 23,0-23,0 0,23 24,-23-24,0 24,24-24,-24 24,0-24,24 0,-24 24,0-24,0 23,0-23,0 24,0-24,0 24,0-24,0 24,24-24,-24 0,0 24,0-24,0 0,0 0,0-24,-24 24,0 0,24 0,-24 0,24-24,-23 24,-1 0,24 0,-24 0,24 0,-24-24,24 24,-24 0,1 0,-1 0,24 0,-24 0,0 0,24 0,-24 0,24 0,-24 0,24-24,0 24,-23 0,-1 0,24 0,-24 0,0 0,0 0,24 0,-23 0,23 0,-24 0,24-23,-24 23,24 0,0-24,0 24,0 0,0 0,24 0,-24 0,24 0,23 0,-47 0,48 0,-1 0,-47 0,24 0,0 0,-24 0,24 0,-24 0,24 0,-24 0,24 0,-24 24,23-24,-23 0,24 0,-24 0,24 0,0 0,-24 0,0 23,0-23,0 0,0-23,-24 23,24 0,-24 0,-23-24,47 0,-48 24,48 0,-24 0,24 0,-24 0,0 0,24-24,-23 24,23 0,-24 0,0 0,24 0,-24 0,24 0,-24 0,24 0,-23 0,-1 0,24 0,0 0,-24 0,24-24,0 24,0 0,-24 0,0 0,24 0,-23 0,23 0,0 0,-24 0,24 0,-24 0,24 0,-24 0,24 24,0-24,0 0,-24 0,24 0,0 0,-23 0,23 0,0 0,0-24,0 24,0-23,0-1,0 24,0-24,0 24,0-24,0 0,0 24,0 0,0 0,0 0,-24 0,24 24,0-24,0 24,0-24,0 24,0 0,0-24,0 23,0-23,0 24,0-24,0 24,0 0,0-24,0 24,0-24,0 0,0 23,0 1,0-24,24 0,-24 24,0-24,0 0,23 0,-23 0,24 0,-24 0,24 0,0 24,0-24,-24 0,23 0,1 0,-24 0,24 0,-24 0,24 0,0 0,-24 0,23 0,-23 24,24-24,-24 0,0 0,-24 0,24 0,-23 0,-1-24,24 24,-24 0,24 0,0 0,-24 0,0 0,24 0,-23 0,23 0,0 0,0 0,23 0,-23 0,24 0,-24 24,24-24,-24 0,0 0,0 23,24-23,-24 0,24 0,-24 24,0-24,23 0,-23 0,24 0,-24 0,24 0,0 0,-24 0,24 0,-24 24,23-24,1 0,-24 0,24 0,-24 0,24 0,-24 0,24 0,0 0,-24 0,23 0,25 0,-48 0,24 0,0 0,-24 0,23 0,-23 0,0-24,0 24,0 0,0 0,0 0,-23 0,-1 0,24 0,-24 0,24 0,-24 0,0 0,24 0,-23 0,-1 0,0 0,24 0,-24 0,24 0,-24 0,24 0,0 0,0 0,0 0,24 0,0 0,0-24,0 24,-1 0,-23 0,24-23,-24 23,24 0,-24 0,24 0,-24 0,0-24,24 24,-24 0,0 0,23 0,1 0,-24-24,24 24,-24 0,24 0,-24 0,24 0,0 0,-24 0,0 0,0-24,-24 24,24-24,0 24,0-23,-24 23,24 0,0-24,0 0,-24 24,24 0,0-24,-24 24,0 0,24-24,0 24,-23 0,23 0,0 0,-24-23,24-1,-24 24,24 0,0-24,0 24,0-24,0 0,0 24,0-24,0 24,0-23,0 23,0 0,0 0,0 0,0 23,0-23,0 0,0 24,0 0,24-24,-24 0,24 0,-1 24,1-24,-24 0,24 0,-24 24,0-24,0 24,24-24,-24 23,24-23,-24 0,0 24,0 0,0-24,0 24,0-24,0 0,0 0,0-24,-24 24,24-24,-24 24,0 0,0-24,1 24,-1-23,24 23,-24-24,24 24,-24-48,24 48,0-24,-24 0,24 1,-23 23,23-24,0 24,-24 0,24-24,-24 24,0 0,24 0,-24-24,24 24,-24 0,1 0,23 0,-24 0,24 0,-24 0,24 0,-24 0,0 0,24 0,-23 0,23 0,-24 0,0 0,24 0,-24 0,24 0,0 0,-24 0,24 0,-23 0,23 0,-24 0,24 24,0-24,-24 24,0 0,24-1,-47 1,47-24,-24 24,24-24,-24 0,24 24,0-24,0 24,-24-24,24 24,0-24,-24 23,24-23,0 24,0 0,0-24,0 24,0-24,0 0,0 24,24-24,-24 23,24-23,-24 0,0 0,0-23,0 23,0-24,0 24,0-24,0 0,0 24,0-47,24 23,-24 24,24-48,-1 24,-23 0,24 1,-24-1,24 0,-24 24,0-24,0 0,24 24,-24-23,0 23,24-24,-1 24,-23 0,24-24,0 0,0 24,0 0,-24-24,23 24,1 0,-24 0,24 0,-24 0,24 0,0 0,-24 0,23 0,-23 0,0 0,24 0,-24 0,24 0,0 0,0 24,-24-24,24 24,-1-24,-23 0,0 0,0 24,24-24,-24 24,0-24,0 23,0 1,0-24,24 24,-24 0,0 0,24-24,-24 23,0-23,0 24,0-24,0 24,0 0,0-24,24 0,-24 24,0-24,0 24,23-24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6:12.29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20859 3834,'0'0,"24"0,-24-24,0 24,24-24,0 24,-24-24,0 24,24 0,-24-23,0 23,23-24,1 24,-24 0,0 0,24 0,-24 0,72 0,-49 0,-23 0,24 0,-24-24,0 24,-24 0,1 0,23 0,-24 0,24 0,-24 0,24 0,-24 0,0 0,24 0,-24 0,24 0,0 0,-23 0,-1 24,24 0,0-24,0 0,-24 0,24 23,0-23,0 0,0 24,-24-24,24 24,0-24,0 24,0 0,-24-24,24 0,0 23,0 1,0-24,0 24,0-24,0 24,0 0,-23-24,23 0,0-24,0 0,0 24,0-48,0 48,0-23,0 23,0-24,0 0,0 24,0-24,0 24,0-24,23 24,-23 0,0-23,0-1,24 24,-24-24,0 24,0 0,24 0,-24-24,24 24,0-24,-24 24,23 0,-23 0,0 0,24 0,0 0,-24 0,24 0,-24 0,24 0,-24 0,24 0,-1 0,-23 0,24 0,-24 0,24 0,-24 0,0 0,24 0,0 0,-24 0,0 0,0 0,0 0,0 0,-24 0,24-24,0 24,-24 0,24 0,-24 0,24 0,-24-23,1 23,23 0,-24 0,24 0,-24 0,24 0,0 0,0 0,24 0,-24 0,24 0,-1 0,-23 0,0 0,24 0,-24 0,24 0,-24 0,0 0,24 0,-24 23,24-23,-24 0,0 0,23 0,-23 24,24-24,-24 24,0-24,0 0,-24 0,24 0,0 0,0-24,-23 24,23 0,-24 0,24-24,0 24,-24 0,24 0,0 0,-24 0,24-23,-24 23,1 0,-1 0,24 0,-24 0,24 0,-24 0,24 0,0 0,-24 23,24-23,0 0,-24 24,24 0,-23-24,23 0,-24 24,24-24,0 0,-24 0,24 24,0-24,0 24,0-24,-24 0,24 23,-24-23,24 0,0 24,0-24,-23 0,23 0,-24 24,24-24,0 24,0-24,0 24,0-24,0 23,0 1,0-24,0 24,0-24,0 24,0-24,0 24,0-24,0 23,0-23,0 0,0 0,0 0,-24-23,0 23,24 0,0-24,-24 24,24 0,-24 0,1-24,23 24,-24 0,24 0,0-24,0 24,24 0,-24 0,23 0,-23 0,0 24,24-24,-24 0,0 24,0-24,0 0,0-24,0 24,0-24,0 0,0 24,0-23,0 23,0-24,0 24,0 0,0 24,24-24,-24 23,24 1,-24-24,0 24,24-24,-24 24,0-24,24 24,-1-1,-23-23,0 0,0 24,24-24,-24 24,0-24,24 24,-24 0,0-24,48 24,-48-24,23 0,-23 0,24 0,0 0,-24 0,24 0,-24 0,24 0,0 0,-24 23,0-23,23 24,-23-24,24 0,-24 0,0 0,48 0,-24 0,-1-24,-23 24,24 0,-24 0,24 0,0 0,-24 0,24 0,-1 0,1 0,0 0,0 0,-24 0,24 0,-24 0,0 0,-48 0,48 0,-24 0,24 0,-24 0,1 0,23 0,-24 0,24 0,-24 0,0 0,24 0,-24 0,1 0,23 0,-24 0,0 0,0 0,24 0,-24 24,1-24,23 0,-24 0,24 0,-24 0,0-24,24 24,0 0,0 0,0 0,24 0,-24 24,0-24,24 0,-24 0,24 0,-1 0,-23 0,24 0,-24 0,24 0,-24 0,24 0,0 0,-24 0,23 0,-23 0,24 0,0 0,-24 0,24 0,-24 0,24 0,-24 0,0 0,23 0,1 0,-24 0,24 0,-24 0,24 0,-24-24,0 24,0 24,0-24,0 0,0 0,-24 0,24 0,0 24,-24-24,0 0,24 0,-23 0,23 24,-24-24,24 0,-24 0,0 0,24 0,-24 0,24 0,-23 0,-1 0,24 0,-24 0,24 0,-24 0,24 0,0 0,0 0,24 0,-24 0,24 0,0 0,-24 0,23 0,-23-24,24 24,0 0,0 0,-24 0,24 0,-24 0,23-24,1 24,-24 0,24 0,-24 0,24 0,-24-24,24 24,-24 0,0-23,0 23,-24-24,24 24,-24-24,24 24,-48 0,25-24,-1 24,0 0,24 0,-24 0,0-24,24 0,-23 24,23 0,-24 0,0 0,0 0,0 0,1 0,-1 0,24 0,-24 0,0 0,24 0,-24-23,24 23,0-24,0 24,0 0,0 0,24 0,0 0,24-24,-25 24,-23 0,24 0,0-24,-24 24,24 0,-24-24,0 24,24-23,-1 23,-23-24,0 24,0-24,0 24,0 0,0-24,0 24,0 24,0-24,0-24,0 0,24 24,-24-23,0 23,0-24,0 0,24 24,-24 0,0-24,24 24,-24 0,0 0,0 0,0 24,24-24,-24 24,0-24,0 24,23-24,-23 0,24 23,-24 1,24-24,-24 0,0 0,0 24,24-24,-24 0,0 0,0 24,24-24,-24 0,23 24,-23-1,0-23,0 24,0-24,24 24,-24 0,0-24,0 24,24-24,0 0,-24 23,0-23,0 0,24 0,-24 0,0 24,24-24,-24 0,0 24,0-24,0 0,0 0,0 24,0-24,-24 0,24 24,0 0,-24-24,24 0,0 23,-24-23,24 0,0 0,-24 0,24 0,-24 0,1 0,23 0,-24 0,24 0,-24 0,24 0,-24 0,0 0,24 0,0 0,0-23,-23-1,23 24,0 0,-24 0,0-24,24 24,-24 0,0 0,1 0,23-24,0 24,0-24,0 0,0 1,0-1,0-24,0 48,0-47,0 47,0-24,0 24,0-24,0 24,0-24,0 0,0 24,0-23,0 23,0-24,0 0,0 24,0-24,23 24,-23 0,0 0,24-24,-24 24,24 0,0 0,-24 0,24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7:10.709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8239 17431,'0'0,"0"-24,0 0,24 24,-1-24,-23 24,0 0,24 0,-24-24,0 24,24 0,-24-23,0 23,24 0,0 0,-24-24,0 24,23 0,-23 0,24 0,-24 0,24 0,0 0,-24 0,0 0,24 0,-24 0,23 0,-23-24,0 24,0 0,-23 0,23 0,-24 0,0 0,24 0,-24 0,24 0,0-24,-24 24,24 0,-23 0,-1 0,24 0,-24 0,24 0,-24 0,24 0,-24 0,24 0,-23 0,23 0,0 24,-24-24,24 0,0 0,0 24,0 0,0-24,0 23,0-23,0 24,0-24,0 24,0 0,0-24,0 24,0-24,0 0,0 24,0-24,0 23,24-23,-1 0,-23 0,0 24,24-24,-24 0,0 24,24-24,-24 0,0 0,0 24,24-24,0 0,-24 24,0-24,23 0,-23 0,24 0,-24 0,24 0,0 0,-24 0,24 0,-24 0,0 0,23 0,-23-24,24-48,-24 25,0 47,0-24,0 24,0-24,0 24,0-24,0 0,0 24,0-23,0 23,0-24,0 0,0 24,0-24,0 0,-24 1,1 23,23-24,-24 24,24 0,-24 0,0 0,24 0,-24 0,24 0,0 0,0 0,0 0,24 0,0 0,-24 0,0 0,24 0,-24 24,24-24,-24 23,23-23,-23 0,24 0,-24 24,0-24,24 0,-24 0,24 0,0 0,-24 24,0-24,24 24,-24-24,0 0,23 0,-23 24,24-24,-24 0,0 0,0 23,0-23,0 0,0 0,0 0,0 0,0-23,0 23,0 0,0-24,-24 0,24 24,0 0,-23-48,23 25,-24 23,24 0,-24 0,24-24,0 24,0 0,0 0,0 24,24-24,-24 0,0 23,0 1,24-24,-24 24,0-24,0 24,23-24,-23 0,0 24,0-1,0-23,24 0,-24 24,0-24,0 24,24-24,-24 24,0-24,0 0,0 24,24-24,-24 24,0-24,24 0,-24 0,23 0,-23 23,24-23,-24 24,0-24,24 0,-24 24,0-24,0 0,0 24,0 0,0-24,0 0,0 0,0 0,-48 0,48 0,-23 0,23 0,-24 0,24 0,-24 0,0 0,24 0,-24 0,24 0,-23 0,-1 0,24 0,0 0,-24 0,24 0,-24 0,24 0,-24 0,0 0,24-24,0 24,-23 0,23 0,-24 0,0 0,24 0,-24 0,24 0,-24 0,24 0,0-24,-23 24,23 0,0-24,-24 24,24-24,0 24,-24-23,24 23,0 0,-24 0,0-24,24 24,0 0,-23 0,23 0,0-24,-24 24,24 0,0 0,0 0,0 24,0-24,0 24,0-24,0 0,0-48,0 48,-24-24,24 24,0-24,0 24,0-24,0 1,-24 23,24 0,0 23,0-23,0 24,0-24,0 24,0-24,0 24,0 0,0-24,0 24,24-24,-24 0,0 23,24-23,-24 0,24 0,-24 24,23-24,1 0,-24 0,24 0,-24 0,0 24,24-24,-24 24,24-24,-24 0,23 0,-23 0,24 0,-24 24,0-24,24 0,0 0,-24 23,24-23,-24 0,23 0,-23 24,24-24,-24 0,0 0,24 0,-24 0,24 0,-24 0,0 24,0 0,0-24,0 0,0 0,-24 0,24 0,0 0,-24 0,24-24,-24 24,24 0,-23 0,-1 0,0-24,24 24,0 0,-24 0,24 0,0 0,0 0,0 0,24 0,0 0,-24 0,24 0,-24 0,23 0,-23 0,24 0,0 0,-24 0,24 0,-24 0,24 0,0 0,-24 0,0 0,23 0,-23 0,24 0,-24 0,0 0,24 0,-24-24,24 24,-24-23,0 23,24 0,-24 0,0 0,23 0,1 0,-24 0,0-24,0 24,0 0,0 24,0-24,-24 23,24-23,-23 0,23 24,-24-24,0 0,24 0,-24 0,24 0,-24 0,24 0,-23 0,-25 0,24 0,24 0,-24 0,24 0,0 0,-24 0,24 0,-23-24,-1 24,24 0,-24 0,24 0,-24 0,0-23,24 23,-23 0,23 0,0 0,0-24,-24 24,24 0,-24-24,0 24,24 0,0-24,0 24,0 0,0 0,0 24,0-24,24 24,-24-24,0 24,0-1,0-23,24 0,-24 24,0-24,24 0,-24 0,23 0,1 0,-24 0,24 0,-24 0,24 0,0 0,-24 0,23 0,-23 0,24 0,-24 0,24 0,0 0,-24 0,24 0,-24 0,24 0,-1 0,-23 0,24 0,-24 0,24 0,-24 0,0 0,24 0,0 0,-24 0,0 0,23 0,-23-24,0 24,24 0,-24-23,24 23,-24 0,0 0,24 0,-24 0,0 0,-24 0,0 0,24 23,0-23,-24 0,24 0,-23 0,-1 0,24 0,-24 0,24 0,-24 0,24 24,0-24,-24 0,1 0,23 0,-24 0,24 0,-24 0,0 0,0 0,24 0,-24 0,1 0,23-24,0 24,23 0,-23 0,48 0,-48 0,24 0,-24 0,24 0,-24 0,24 0,-1 0,-23 0,24 0,0 0,0 0,-24 0,24 0,-24 24,0-24,-24 0,0 0,24 24,-24-24,24 0,-24 0,1 0,23 0,-24 0,24 0,-48 0,48 0,-24 0,0 0,1-24,23 24,-24 0,24-24,0 24,-24-23,0-49,0 48,1 24,-1 0,24-23,-48 23,48 0,-24-24,24 24,-23-24,23 24,0 0,-24 0,24-24,-24 24,24 0,0-24,0 24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3:28.724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4667 11144,'0'0,"0"0,0 0,24 0,-24 0,23 0,-23 0,24 24,0-24,-24 24,0-24,0 0,24 24,-24-24,0 0,24 0,-24 0,0 0,0 0,0 0,0 0,0-24,0 0,-24 24,24 0,0 0,-24 0,24-24,-24 24,24 0,-24 0,24 0,-23 0,-1 0,24 0,-24 0,24 0,-24 0,24 0,-24 0,1 24,23 0,-24 0,0-1,24 1,-24-24,24 24,-24 0,1 0,23 0,-24-24,24 0,0 0,0 0,24-24,-24 0,0 24,0-24,0 24,23-24,-23 24,0-24,24 24,-24-23,24 23,-24 0,0-24,24 24,-24-24,0 0,24 24,-24 0,0 0,23-24,1 24,-24 0,0 0,24-23,-24 23,0 0,24 0,-24 0,47 0,-47 0,0-24,24 24,-24 0,0 0,24 0,-24 0,24 0,-24 24,0-24,24 0,-24 0,0 23,24-23,-1 0,-23 0,24 0,-24 24,0-24,24 24,-24-24,0 24,0-24,24 0,-24 24,0-1,0-23,24 24,-24-24,0 24,0-24,0 0,23 24,-23 0,24-24,-24 0,24 0,-24 24,0-24,0 0,24 0,-24 23,0-23,0 24,0-24,0 24,0-24,0 0,0 0,-24 0,0 0,24 0,-24 0,24 0,0 0,0 0,-23 0,-1-24,24 24,-24 0,24 0,-24 0,24 0,-24 0,1 0,23 0,-24 0,24 0,-24 0,24-24,-24 24,24 0,-24 0,24 0,-24 0,1 0,-1 0,24 0,-24 0,24 0,0 0,-24 0,0 0,24 24,0-24,0 0,0 24,24-24,-24 0,0 0,24 24,-24-24,24 0,-24 0,0 0,24 0,-1 0,-23 24,0-24,24 0,-24 23,0-23,24 0,0 0,-24 0,24 0,-24 0,24 0,-24 0,23 0,1 0,-24 0,24 0,-24 0,24 0,-24-23,24 23,-24 0,0 0,0-24,23 24,-23 0,0 0,24-24,-24 24,24 0,0 0,-24 0,24 0,-24 0,0 0,0 0,-24 0,0 0,0 0,24 0,-24 0,1 0,23 0,-24 0,24 0,-24 0,24 0,-24 0,0 0,-23 0,47 0,-24 0,24 0,-24 0,24 0,-24 0,24 0,-24 0,24 0,0 0,0-24,-23 24,23 0,-48 0,24 0,0 0,1 0,23 0,-24 0,24 0,0-24,-24 24,0 0,24-23,0 23,-24-24,24 0,0 24,0-24,0 24,0-24,0 24,0-24,0 1,0 23,0-24,0 24,0-24,0 0,0 24,24 0,0 0,-24 0,0-24,24 24,-24 0,24 0,-24 0,23 0,1 0,-24-23,0 23,24 0,-24 0,0-24,0 0,24 24,-24 0,24 0,-1-24,-23 24,24 0,-24 0,24 0,0 0,-24 0,24 0,-24 0,0 24,24 0,-24-24,0 24,0-24,0 0,23 0,1 23,-24-23,24 0,-24 0,0 0,24 0,0 0,-24 0,23 24,-23 0,0-24,0 0,0 24,24-24,-24 0,0 24,0-1,0-23,0 0,0 24,0-24,0 24,24-24,-24 0,24 24,-24 0,0-24,0 0,24 0,-24 24,0-24,0 0,24 0,-24 23,23 1,-23-24,0 24,0-24,0 0,24 0,-24 24,0-24,0 0,0 0,0 0,0 0,0-48,-24 48,1-24,23 24,-24-23,0-1,24 24,0 0,-24 0,24-24,0 24,0-24,-24 24,24 0,0-24,0 0,0 24,0-23,0 23,0-24,0 0,-24 24,24 0,0-24,0 24,0-24,0 24,-23-23,23 23,-24 0,24-24,0 24,-24 0,0 0,0 0,1 0,-1 0,24 0,-24 0,24 0,0 0,-24 0,0 0,24 0,-24 0,24 0,-23 0,23 0,-24 0,0 0,24 0,-24 0,24 0,0 0,0 0,0 24,-24-24,1 23,23-23,0 48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8:34.191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4524 12454,'0'0,"0"0,24 0,-24-24,24 24,-24 0,0 0,23 0,-23-24,0 0,24 24,-24 0,24 0,-24 0,24 0,-24 0,24 0,-24 0,23 0,1 0,-24 0,24 0,-24 0,0 0,24 0,-24 0,24 0,0 0,-24 0,0 0,0 0,-24 0,24-23,0 23,-24 0,24-24,-24 24,24 0,-24 0,0 0,24 0,-23-24,23 24,-24 0,0 0,24 0,-24 0,24 0,0 0,0 0,0 0,0 0,24 0,0 0,-24 0,24 0,-24 0,23 0,1 0,-24 0,0 0,24 0,-24 0,24 0,-24 24,0-24,24 0,-24 0,24 0,-24 0,0 24,23-24,-23 0,0 0,24 23,0-23,-24 24,0-24,0 0,24 0,-24 24,0-24,0 0,0 24,24-24,-24 24,0-24,23 0,1 0,-24 24,24-24,-24 0,0 23,24-23,-24 24,24 0,-24-24,0 24,0-24,0 0,-24-24,24 0,-24 24,0 0,0-24,24 24,0 0,-23-23,23 23,0 0,0-24,0 0,-24 24,24 0,0-24,0 24,0-24,-24 0,24 24,0-23,0 23,0-24,0 24,0 0,0 0,0 0,0 0,0 24,0-24,0 23,24-23,-24 24,0-24,0 0,0 24,24-24,-24 0,23 0,-23 24,24-24,-24 24,24-24,-24 0,0 0,0 24,0-24,0 0,0 0,0-24,0 24,-24 0,0-24,24 24,0 0,-23 0,23-24,0 24,0 0,0-24,0 0,-24 24,24 0,0-23,0 23,-24-24,24 24,0 0,0-24,-24 24,24-24,-24 24,24 0,-23 0,-1 0,24 0,-24 0,24 0,-24 0,0 0,24 0,0 0,-24 0,24 0,-23 0,23 24,0-24,-24 0,24 0,-24 0,24 24,-24-24,24 24,0-24,-24 0,24 23,-23 1,23-24,0 24,0-24,0 0,0 0,0 0,0-24,0 24,0 0,0 24,0-24,0 24,0 0,0-24,0 24,0-24,0 23,0-23,0 24,0-24,0 24,0-24,0 0,0 24,23-24,-23 0,24 0,-24 0,24 0,0 0,-24 0,24 0,-24 0,23 0,-23 0,24 0,0 0,-24 0,24 0,-24 0,24 0,0 0,-24 0,23 0,-23 0,24 0,-24 0,0 0,0 0,0 0,-24 0,1 0,-1 0,0 0,0 24,24-24,-24 0,24 0,-24 0,1 0,23 0,-24 0,0 0,0 0,24 0,0 0,0 0,24 0,-24 23,24-23,-24 24,0-24,0 0,24 0,-24 24,0-24,23 0,1 0,-24 0,24 0,-24 0,0 0,24 0,0 0,-24 0,24 0,-24 0,23 0,-23 0,24 0,0 0,-24 0,24 0,-24 0,24 0,-1 0,-23 0,24 0,-24 0,24 0,-24 0,0 0,0 0,24-24,0 0,-24 1,0 23,24 0,-24-24,0 24,0-24,23 24,1 0,-24 0,0 24,0-24,0 24,-24-24,24 23,0 1,0-24,-23 0,23 24,0-24,0 0,-24 0,24 0,-24 0,0 0,0 0,24 0,-24 0,1 24,23-24,-24 0,24 0,-24 0,-47 0,71 0,-24 0,24 0,-24 0,0 0,24-24,-24 24,24-24,-24 24,24-24,-23 24,23 0,0 0,-24-23,24 23,0 0,-24 0,0 0,0 0,24 0,0-24,-23 24,23 0,0-24,-24 24,24 0,-24-24,24 24,0-24,0 1,0 23,0-24,0 24,0-48,0 48,-24 0,24-24,0 24,0-24,0 24,0-23,0-1,0 24,-24 0,24 24,0-24,0 23,0-23,0 24,0-24,0 24,0 0,0-24,0 24,0-24,0 0,0 24,0-1,0-23,24 24,-24-24,0 24,0-24,24 0,-24 24,24-24,-24 0,24 0,-24 0,23 0,-23 0,0 24,24-24,0 0,-24 0,24 0,-24 23,0-23,24 0,-1 0,-23 0,0 24,24-24,-24 0,24 0,-24 0,24 0,0 0,-24 0,24 0,-24 0,23 0,1 0,-24 24,0-24,24 0,-24 0,24 0,-24 0,24 0,-1 0,-23 0,24 0,-24 24,0-24,-47 0,47 0,-24 0,0 0,24 0,-24 0,0 0,1 0,23 0,-24 0,24 0,-24 0,24 0,-24 0,0 0,24 0,-24 0,24 0,0 0,-23-24,-1 0,24 24,0-24,-24 24,24 0,-48 0,48 0,-23-23,23 23,-24 0,24 0,0 0,0-24,0 24,0 0,0 0,24 24,-24-24,0 23,23-23,1 0,-24 24,0 0,0-24,24 0,-24 24,0-24,0 0,24 0,-24 24,0-24,24 0,-1 23,-23-23,24 0,0 0,0 0,-24 0,24 0,-24 0,24 0,-1 0,-23 0,24 0,24 0,-24 0,-1 0,1 0,-24 0,24 0,-24-23,24 23,-24 0,0 0,0-24,24 24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6:34.358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21478 12073,'-23'0,"23"-24,0 0,0 24,0-24,0 24,0 0,0 0,23 0,-23 0,24-23,0 23,-24 0,24 0,-24 0,24 0,0 0,-1 0,-23 0,24 0,-24 0,24 0,0 0,-24 0,24 0,-24 0,23 0,-23 0,0-24,0 24,0 0,0-24,0 24,0 0,-23 0,23 0,-24 0,0-24,24 24,-24 0,24 0,0 0,-24-24,1 24,23 0,-24 0,24 0,-24 0,24 0,0-23,0 23,0 0,0-24,0 24,0 0,0-24,24 24,-24-24,0 24,24 0,-24 0,23 0,-23 0,24 0,-24 0,24 0,0 0,-24 0,24 0,-24 0,23 0,-23 0,0 0,0 0,24 0,-24 24,24-24,-24 0,0 24,24-24,-24 0,0 0,24 0,0 24,-24-24,0 23,23-23,-23 0,24 0,-24 24,0-24,0 0,0 24,24-24,-24 0,0 24,24-24,-24 24,0-24,0 23,0-23,0 0,0 24,24 0,-24-24,0 24,0-24,0 0,23 0,-23 24,24-24,-24 0,0 0,24 0,-24 24,0-24,0 23,0-23,0 0,0 0,0 0,-24 0,0 0,24 0,0 0,-23 0,23 0,0 0,-24-23,0 23,24 0,-24 0,24 0,-24 0,1 0,-1 0,24 0,0-24,-24 24,24 0,0 0,-24 0,0-24,24 24,-24 0,24 0,-23 0,-1 0,0 0,24 0,-24 0,24 0,0 0,-24 0,1 0,23-24,0 24,-48 0,24 0,24 0,-24 0,24 0,-24 0,24 24,-23-24,23 24,0-24,0 24,-24-1,24-23,0 24,0 0,0 0,0-24,0 24,0-24,0 0,0-24,0 0,0 24,0-24,0 24,0-24,0 24,0-23,0-1,0 24,0-24,0 24,0-24,0 0,0 24,0-24,0 24,0-23,0 23,0 0,0 0,0-24,0 24,24-24,-1 24,49 0,-48-24,-24 24,24 0,-24 0,0 0,-24 0,24 0,-24 0,24 0,-24 0,0 0,24 0,-24 0,24 0,0 0,-23 24,-1-24,24 0,0 24,0 0,-24-24,24 23,0-23,-24 0,24 24,0-24,0 0,-24 0,24 24,-23-24,23 24,0-24,0 0,0 24,23-24,-23 0,0 0,24 0,-24 24,24-24,-24 0,0 23,0 1,24-24,-24 24,0-24,24 0,-24 24,0 0,0-24,0 0,23 0,-23 23,0-23,24 0,0 0,-24 24,24-24,-24 0,24 0,-24 24,0-24,0 24,24-24,-24 24,23-24,-23 0,0 23,24-23,0 0,0 0,-24 0,24 0,-1 0,1 0,-24 0,24 0,-24 0,24 0,-24 0,24 0,0 0,-24 0,23 0,-23 0,0 0,24 0,0 0,-24 0,0 0,24 0,-24 0,24 0,-24 0,23 0,-23-23,0 23,24-24,-24 24,24-24,0 24,0 0,-24-24,0 24,23 0,-23 0,0 0,0-24,0 24,0 0,0-23,0 23,0-24,-23 24,-1 0,24 0,0-24,-24 24,24 0,0-24,0 24,0-24,0 24,0-23,-24 23,24 0,0-24,0 24,0-24,0 0,0 24,0-24,-24 24,24 0,-23-24,23 1,-24 23,24 0,-24-24,24 24,-24 0,0 0,24-24,0 24,-23 0,23-24,0 0,0 24,0 0,0-23,-24 23,0-24,24 24,-24-24,24 24,-24 0,24 0,-24 0,1 0,23 0,-24 0,24 0,0 0,-24 0,0 0,24 24,0-24,0 0,-24 0,24 24,0-24,-23 0,23 23,-24-23,0 24,24-24,-24 0,24 24,0-24,-24 0,0 0,24 24,0-24,-23 0,23 24,0-24,0 0,0-24,0 24,0-24,0 24,0 0,23-24,-23 0,24 1,24-1,-48 0,24 24,0-24,-24 24,23 0,-23 0,24 0,-24 0,24 0,0 0,-24 0,24 0,-24 0,23 0,1 0,-24 0,24 0,-24 0,24 0,-24 0,24 0,0 0,-24 0,0 0,0 0,23 24,-23-24,0 0,24 0,0 0,-24 24,0-24,0 0,24 0,-24 24,0-24,0 23,24-23,-24 0,0 0,0 24,0-24,23 0,-23 24,0-24,24 0,-24 24,0 0,0-24,0 0,0 23,0-23,24 0,-24 24,0-24,0 24,0-24,0 24,24-24,-24 0,24 0,-24 24,23-24,-23 0,0 0,0 24,0-1,24-23,-24 0,0 24,0-24,0 24,0-24,0 24,0 0,0-24,0 23,0-23,24 0,-24 24,0 0,0-24,24 0,-24 0,-24 0,0 0,0 0,-23 0,-1 0,24 0,1 0,23 0,-24 0,24 0,-24 0,24 0,-24-24,0 24,24 0,-23 0,23 0,-48 0,-24 0,25-24,23 1,-24 23,48-24,0 24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30:09.934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21502 13430,'0'0,"0"0,0-24,24 24,-24 0,0-23,24 23,-24 0,24-24,-24 0,0 24,0 0,24 0,-24-24,0 24,23 0,1 0,-24-24,0 24,24 0,0 0,-24-23,24-1,-1 24,-23 0,0 0,24 0,-24-24,24 24,0 0,-24 0,24 0,-24 0,24 0,-24 0,23 0,-23 0,0 0,0 0,0 0,-23 0,-1 0,0 0,24 0,-24 0,24 0,-48 0,48 0,-23 0,23 0,-24 0,24 0,-24 0,0 0,24 0,-24 0,24 24,0-24,-23 0,23 0,-24 24,24-1,0-23,0 0,0 24,0-24,-24 0,24 24,0 0,0-24,-24 0,24 24,0-24,0 23,0-23,0 24,0 0,-24-24,0 0,24 0,0 24,0-24,0 24,0-24,24 0,-24 23,0-23,24 0,-24 0,0 0,24 0,-24 24,0-24,0 0,24 0,-24 24,24-24,-24 0,0 0,23 24,-23-24,24 24,0-24,-24 0,24 0,-24 24,24-24,-24 0,23 0,-23 0,0 23,24-23,-24 0,24 0,-24 0,24 0,0 0,-24 0,24 0,-24 0,23 0,1 0,-24 0,24 0,-24 0,24 0,-24 0,24 0,-1 0,1 0,-24 0,24 0,0 0,-24 0,0 0,0-23,0 23,0 0,-24-24,24 0,-24 24,24 0,-24-24,24 24,0 0,-23-24,23 24,-24 0,24-24,0 24,-24-23,24 23,-24 0,0 0,24 0,-23 0,23 0,-24 0,24 0,-24 0,0 0,24 0,-24 0,24 0,-24 0,1 0,23 0,-24 0,0 0,0 0,24 0,-24 0,24 23,0-23,-23 0,23 0,0 0,-24 0,0 24,24-24,0 0,-24 24,24-24,-24 0,0 0,24 0,-23 0,23 0,0 0,0 0,0 0,0-24,0 24,0-24,0 1,0 23,0 0,0-24,0 24,23 0,-23 0,24 0,-24-24,0 24,24 0,-24-24,0 24,0 0,0-24,24 24,-24 0,24 0,-24-23,0 23,24 0,-24-24,23 0,-23 24,24 0,0 0,-24 0,24 0,-24 0,0-24,24 24,-1 0,1 0,-24 0,24 0,0 0,-24 0,24 0,-24 0,24 0,-24 0,23 0,1 0,-24 0,24 0,-24 0,0 0,24 0,-24 0,0 0,0 24,0 0,24-24,-24 0,0 24,0-24,0 23,0-23,0 0,0 24,0 0,23-24,-23 0,0 24,24-24,-24 24,0-1,24-23,0 0,-24 24,24-24,-24 0,0 24,0-24,0 0,0 24,23-24,-23 24,0-24,0 0,-23 0,23 0,-24 0,0 0,24 0,-24 0,24-24,0 24,-24 0,1 0,23 0,-24 0,24 0,-24 0,24 0,-24 0,0 0,24 0,-23 0,23-24,0 24,-24 0,0-24,24 24,0 0,-24 0,24 0,-24 0,24 0,-24 0,24-24,-23 24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30:31.109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8001 6239,'0'0,"-24"0,24 0,0-24,0 0,0 24,0-24,0 24,0 0,0-23,24 23,-24 0,23-24,1 24,-24 0,24-24,-24 24,24 0,-24 0,24 0,0 0,-24 0,0 0,23 0,-23 0,24 0,0 0,-24 0,24 0,-24 0,24 0,-24 0,23 0,1 0,-24 0,0 0,0 0,-24 0,1 0,-1 0,0 0,24 0,-24 0,24-24,0 24,-24 0,24 0,-23 0,23 0,-24 0,24 0,-24 0,0 0,24 0,0 0,0 0,24 0,-24 0,24 0,-24 0,24 0,-1 0,-23 0,24 0,-24 0,24 0,-24 0,24 0,0 0,-24 0,23 0,-23 0,24 0,-24 0,0 0,-24 0,1 0,-1 0,-24 0,48 0,-24 0,1 0,23 0,0-24,-24 24,24 0,-24 0,24 0,-24 0,0 0,24 0,24 0,-24 0,24 0,-24 0,24 0,-24 0,24 0,-1 0,-23 0,24 0,-24 0,24 0,0 0,-24 0,24 0,-24 24,23-24,-23 0,0 0,24 0,-24 24,24-24,-24 0,0 24,24-24,-24 0,0 0,24 0,-1 0,-23 0,0 24,24-24,-24 0,0 0,0 23,0-23,24 0,-24 24,0 0,0-24,0 24,0-24,0 0,0 24,0-1,24-23,-24 24,24-24,-24 0,0 24,23-24,-23 0,0 0,0 24,0 0,24-24,-24 0,0 24,24-24,-24 23,0-23,-24 0,24 0,-24 0,24 0,0 0,-23 0,-1 0,24-23,0 23,-24 0,24 0,-24 0,24 0,-24 0,1 0,23 0,-24 0,24 0,-24 0,24 0,-24 0,24 0,-24 0,24 0,-23 0,23 0,-24 0,0 0,0 0,24 0,-24 0,1 0,23 0,-24 0,24 0,-24 0,0 0,24 0,-24 0,24 0,-24 0,24 0,-23-24,-1 24,24-24,0 24,0-24,0 24,0-24,-24 24,24 0,0-24,0 1,0 23,0-24,0 24,0-24,0 24,0-24,0 0,0 24,0-47,0 47,24 0,-24-24,24 24,-24-24,0 24,23 0,-23-24,24 24,0 0,0-23,-24 23,0 0,24 0,-24 0,24 0,-1 0,-23 0,24 0,-24 0,24 0,0 0,-24 0,24 0,-24 0,23 0,-23 0,24 0,0 0,-24 0,24 0,-24 23,24-23,-24 0,23 0,-23 24,0-24,0 0,-23 0,23 0,-24 0,0 0,0 0,-23 0,23 0,0 0,24 0,-24 0,24 0,-24 0,-47 0,47 0,0 24,0-24,24 0,-23 0,-1 0,24 0,-24 0,24 24,0-24,0 24,-24-24,24 0,-24 0,24 23,0-23,0 24,0-24,0 0,0 0,0 0,0 24,0-24,24 24,-24-24,0 24,0-24,0 23,0-23,0 24,24-24,-24 0,0 24,0-24,0 0,24 0,-24 24,24-24,-24 0,23 0,-23 0,0 24,24-24,-24 0,24 0,0 0,-24 24,0-24,24 0,-24 23,0-23,24 0,-24 24,23-24,-23 0,24 0,-24 0,24 0,-24 0,24 0,0 0,-24 0,23 0,-23 24,0-24,24 0,0 0,-24 0,24 0,-24 0,24 0,-24 0,23 0,1 0,-24 0,0 0,0 0,0 0,-24 0,1 0,23 0,-24 0,0 0,24 0,-24 0,24 0,0 0,-24 0,24 0,-47 0,47-24,-48 24,24 0,24 0,-23 0,-1 0,24-24,-24 24,24-23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32:06.89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16954 11144,'-24'0,"24"0,24-24,-24 24,24 0,-24-23,24-1,0 24,-1 0,-23-24,24 24,0 0,0 0,-24 0,24 0,-1 0,-23 0,0 0,24 0,-24 24,0-24,0 0,0 0,-47 0,23 0,-24 0,48 0,-24-24,1 24,23 0,-24 0,24-24,0 24,-24 0,24 0,0 0,0-24,24 1,-24 23,24 0,-1 0,-23 0,24 0,-24 0,24 0,0 0,-24 0,24 0,-24 0,0 0,23 0,-23 0,24 0,0 23,-24-23,-24-23,24 23,-24-24,24 24,-23-24,23 24,-24 0,0 0,24 0,-24 0,24 0,0 0,0 0,24 0,0 0,-24 0,24 0,-24 0,23 0,-23 0,0 0,24 0,0 0,-24 24,0-24,0 0,24 0,-24 24,0-24,0 23,24-23,-24 0,24 0,-24 0,0 24,23-24,-23 0,0 0,24 0,-24 0,0 24,0-24,24 0,-24 24,0 0,0-24,0 23,24-23,-24 0,0 0,0 0,0 0,0-23,-24-1,24 24,0-24,0 24,0-24,0 24,0-24,-24 1,24 23,0-24,0 24,0-24,0 24,0 0,0 0,0 0,0 24,0-24,0 24,0-1,0-23,0 24,0-24,0 24,24-24,-24 24,0 0,0-24,24 0,-24 23,0-23,0 24,0 0,24-24,-24 24,0-24,0 0,23 0,-23 24,0-24,24 0,-24 0,24 0,-24 23,0-23,-24 0,0 0,24 0,-23-23,23 23,0 0,-96-72,96 72,-23-24,-25 24,24 0,0-23,24 23,-24 0,24 0,-23 0,23 0,-24 0,0 0,24 0,-24 0,24 0,-24 0,1 0,23 0,-24 0,24 0,-24 23,24-23,0 0,-24 0,0 24,24-24,0 0,0-24,0 1,0 23,0-24,0 24,0-24,0 24,-24 0,24 0,0 0,-23 0,23 0,0 0,0 24,0-24,0 24,0-1,0-23,0 24,0-24,0 24,0-24,0 24,0-24,0 24,0-24,0 0,0 23,0-23,23 0,-23 24,0 0,0-24,0 24,24-24,-24 0,24 0,-24 24,0-24,24 0,-24 24,24-24,-24 0,24 0,-1 0,-23 0,0 23,24-23,-24 0,0 0,24 0,0 0,-24 0,24 24,-24-24,23 0,-23 0,24 0,0 0,-24 0,24 0,-24 0,24 0,0 0,-24 0,23 0,-23 0,24 0,-24 0,24 0,0 0,-24 0,24 0,-24 0,23 0,-23 0,24 0,0 0,-24-24,0 24,24 0,-24 0,0-23,0 23,0-24,0 24,0-24,0 24,0-24,0 0,0 24,0 0,0 0,0-24,0 24,-24-23,0 23,24-24,-24 0,1 24,23 0,-24 0,0 0,24 0,-24 0,24 0,-24 0,1 0,23 0,-24 0,24 0,-24 0,24 0,-24 0,0 0,0 0,24 0,-23 0,-1 0,24 0,-24 0,24 0,-24 0,-23 0,23 0,0 0,24 0,-24 0,24 0,-24 0,0 0,24 0,-23 0,23 0,-24 0,24 0,-24 0,24-24,24 24,-24 0,24 0,23 0,-23 0,0 0,0 0,0 0,-24 0,23 24,1-24,0 24,-24-24,24 0,23 0,-23 24,24-24,-24 23,0-23,-24 0,23 0,-23 0,24 0,-24 0,24 0,0 0,23 0,-47 0,0 24,24-24,-24 0,24 0,-24 0,0 24,24-24,0 0,-24 0,0-24,0 0,0 1,0 23,-24-24,24 24,-24-24,24 24,-24 0,24 0,-24 0,24-24,-23 24,23 0,0-24,0 24,0 0,23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28:12.59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13930 6025,'0'-24,"0"24,0 0,24 0,0 0,-24 0,23 0,-23 0,24 0,0 0,-24 0,24 0,-24 0,24 0,-24 0,0-24,0 24,-48-24,24 24,0 0,24 0,-23 0,-1 0,24-24,-24 24,24 0,-24 0,24 0,-48 0,48 0,-23 0,23 0,-24 0,24 0,0 0,24 0,-1-24,1 1,0 23,-24 0,0-24,24 24,0 0,-24 0,0-24,24 24,-24 0,23 0,1 0,0 0,-24 0,24 0,-24 0,24 0,-24 0,23 0,-23 24,0-24,24 0,-24 24,0-1,0-23,0 24,24-24,-24 0,24 0,-24 24,0-24,24 0,-24 0,0 24,24-24,-24 24,0-24,0 0,23 24,-23-24,0 23,24-23,-24 0,0 0,0-23,0 23,0 0,0-24,-24 24,24-24,0 24,-23 0,23-24,-24 24,24 0,0-24,0 24,-24 0,24-24,0 1,-24 23,24 0,0-24,0 24,0 0,0 24,0-1,0-23,24 24,-24-24,0 0,24 0,-24 24,0-24,0 0,24 0,-24 24,0-24,0 24,23-24,-23 24,0-24,0 23,24-23,-24 24,0-24,0 24,0-24,0 0,0 24,0-24,0 24,24-24,-24 23,0-23,0 24,0-24,0 0,0 24,0 0,0-48,0 24,0-24,0 24,0-24,0 1,0 23,0 0,0 0,0-24,0 24,-24 0,0 0,24 0,-23 0,23 0,-24 0,24 0,-24 0,0 0,24 0,-24 0,24 0,-24 0,1 0,23 0,-24 0,24 0,-24 0,24 0,-24 0,0 0,24 0,0-24,-23 24,23-24,0 24,-24 0,0 0,24 0,-24 0,24 0,0 0,-24 0,24 0,-24 0,1 0,23-24,0 1,0-1,-24 24,24 0,0-24,0 24,0 0,0-24,0 24,0 0,0 0,0-24,0 24,24-24,-1 24,-23 0,24-23,-24 23,0-24,24 0,-24 24,0-24,24 24,0 0,-24 0,0 0,24 0,-24 0,0 0,23 0,-23 24,24-24,-24 0,24 0,-24 0,24 0,-24 0,24 24,-1-24,-23 0,0 0,24 0,-24 0,0 24,24-24,-24 0,0 23,0-23,0 0,0 0,-24-23,24 23,-47 0,23 0,0 0,0 0,24 0,-24 0,1 0,23 0,-24-24,24 0,-24 24,24 0,-24 0,0 0,24 0,-24 0,1 0,-1 0,24 24,0-24,-24 0,24 24,0-24,0 23,0-23,-24 0,24 24,0-24,0 24,0-24,0 24,0 0,0-24,0 24,0-24,0 23,0 1,0-24,0 24,0-24,0 0,0 0,0 24,24-24,-24 0,0 0,24 0,0 0,-24 0,0 24,23-24,-23 23,24-23,-24 0,0 0,0 24,24-24,-24 0,24 0,-24 0,24 24,0-24,-1 24,-23-24,24 0,-24 0,24 0,-24 24,24-24,-24 0,24 0,-24 0,23 0,-23 0,24 0,0 0,-24 0,24 0,-24 0,0 0,24 0,0 0,-24-24,0 24,0-24,23 24,-23 0,0 0,0-24,0 24,24 0,-24 0,24 0,0-24,-24 24,24 0,-24 0,23 0,1 0,-24 0,0 0,0 0,-24 0,24 0,-23 0,23 0,0 0,-24 0,0 0,24 0,-24 0,24 0,-24 0,24 0,-23 0,-1 0,24 0,-24 0,0 0,0 0,24 0,-24 0,24 0,-23 0,-1 0,24-23,-24 23,0 0,0 0,24 0,-23 0,23 0,-24 0,24 0,0 0,-24 0,0-24,24 24,-24-24,24 24,0 0,-24 0,24-24,-23 24,23-24,0 24,-24 0,24 0,0-23,-24 23,24 0,0-24,0 0,-24 24,24 0,0-24,-24 24,24 0,0-24,0 24,0-24,0 1,0 23,0 0,0 0,0 23,0-23,0 24,0-24,0 24,0-24,0 24,0 0,0-24,0 0,0 24,24-24,24 23,-48-23,0 24,24-24,-24 0,0 0,23 0,-23 0,24 0,-24 24,24-24,-24 0,24 0,-24 0,24 0,0 0,-24 0,23 0,-23 0,0 0,24 0,-24 0,24 0,0 0,0 0,-1 0,1 0,-24 0,24 0,-24 0,24 0,0 0,-24 24,0-24,0 24,0-24,0 23,0-23,0 0,-24 24,24-24,-24 0,0 0,0 0,24 0,-23 0,23 0,-24 0,24 0,0 0,-24 0,0 0,24 0,-24 0,24 0,-23 0,-1 0,24 0,0 0,24 0,-1 0,1 24,-24-24,24 24,-24-24,24 0,-24 0,24 0,-1 0,1 0,-24 0,48 0,-48 0,24 0,-24 0,24 0,-24 0,0 0,23 0,-23-24,0 0,0 24,0-24,0 24,0-23,0-1,0 24,0-24,0 24,0-24,0 24,0-24,0 24,0-23,-23 23,23-24,0 24,-24 0,24-24,-24 24,24-24,-24 24,0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34:21.152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13811 3548,'0'-24,"-24"24,24 0,0 0,-24-24,24 24,-24 0,1-23,23 23,-24 0,24 0,0-24,-24 24,24-24,0 0,0 24,0-24,0 24,0-23,0 23,0-24,0 24,24-24,-24 24,24-24,-1 24,-23 0,0-24,0 0,24 24,-24-23,0 23,0 0,24-24,-24 24,0 0,24-24,0 24,23 0,-23-24,0 24,-24 0,24 0,-24 0,24 0,-1 0,-23 0,0 0,-23 0,23 0,-24 0,0 0,0 0,0 0,0 0,24 0,-23 24,23-24,-24 0,24 24,0-24,-24 0,0 0,24 0,0 24,-24-24,24 0,0 23,-47 1,47-24,0 24,-24-24,24 0,0 0,0 24,0 0,-24-24,24 0,0 24,0-24,0 23,0-23,0 24,0-24,0 24,0-24,0 0,24 24,-24-24,24 0,-24 24,24-24,-24 23,0-23,23 0,-23 24,0-24,24 24,-24-24,0 0,24 0,0 0,-24 0,24 24,-24-24,23 24,-23-24,24 0,-24 23,0-23,0 24,24-24,-24 24,0-24,24 0,-24 0,24 0,0 0,-24 0,0 0,0 0,-24 0,24 0,-24 0,24 0,-24 0,24 0,0 0,0-24,-24 24,0 0,24 0,-23 0,23-24,-24 24,0 0,24 0,-24 0,24 0,0 0,-24 0,24 0,0 0,24 0,0 0,0 0,-24 0,24 0,-24 0,0 0,23 0,-23 24,0 0,24-24,-24 0,0 0,0 24,24-24,-24 0,0 0,24 0,-24 0,24 0,-24 0,24 0,-24 0,23 0,-23 0,24 0,-24-24,24 24,-24 0,0-24,24 24,-24 0,0 0,24 0,-1 0,-23-24,24 24,-24 0,0 0,24 0,-24-23,24 23,0 0,-24-24,0 24,24 0,-24 0,23 0,1 0,-24 0,-24 24,24-24,-23 23,23-23,0 24,0 0,-24-24,24 0,-24 0,24 24,-24-24,24 0,-24 0,24 0,-24 24,1-24,23 0,-24 0,24 0,0 0,-24 0,0 0,24 0,-24 0,24 0,0 0,24 0,0 0,-24 0,24 0,-24 0,0 0,24 0,-1 0,-23-24,24 24,-24-24,0 24,0-24,24 24,-24 0,0 0,24 0,-24-24,24 24,-24 0,0 0,24 0,-24 0,0-23,23 23,1 0,-24-24,24 24,-24 0,0 0,24-24,-24 24,24 0,-1 0,-23 0,0 0,0 0,-47 24,47-24,-24 0,24 24,-24-24,24 0,0 0,-24 23,24-23,-23 0,23 0,-24 0,24 0,0 24,0-24,24 0,-24 0,23 0,-23 0,24 0,-24-24,24 24,0 0,-24 0,24 0,-24 0,23 0,-23 0,0 0,-23 0,23 0,-48 0,48 0,-24 0,24 0,0 24,-24-24,1 0,23 0,0 0,23 0,-23 0,24 0,-24 0,24 0,-24-47,0 23,0 24,0-24,0 24,0 0,-24 0,24-24,0 24,0-24,-24 24,1 0,23 0,-24 0,0 0,0-23,24 23,-24 0,24 0,-24 0,1 0,23 0,-24 0,24 0,-24 0,0 0,0 0,1 0,-1 0,0 0,24 0,-24 0,72-48,23 24,1 0,-25 1,-47 23,24 0,0-24,-24 24,24 0,-24 0,24 0,-24 0,0 0,-24 0,24-24,0 24,-24 0,24-24,-24 24,24 0,-24 0,24 0,-24 0,1 0,23 0,-24 0,24 0,-24 0,24 0,-24 0,0 0,24-24,-23 24,23 0,-24 0,0 0,0 0,24 0,-24 0,0 0,24-24,0 24,0 0,24-23,-24 23,24 0,0-24,0 24,-24 0,24 0,-24 0,0-24,23 24,1 0,-24 0,-24 0,24 0,-23 0,23 0,-24 0,0 0,24 0,-24 0,24-24,0 24,0 0,0-24,24 24,0 0,-24 0,0 0,24 0,-24 0,23 0,1 0,-24 0,24 0,-24 0,24 0,-24 0,24 0,-1 0,-23 0,24 0,-24 0,0 24,0-24,0 24,24-24,-24 0,24 24,-24-24,0 0,24 0,-24 24,24-24,-24 23,0-23,0 24,23-24,-23 0,0 24,24-24,-24 0,0 24,0-24,0 24,0-24,24 0,-24 24,0-24,0 0,0 23,0-23,24 0,-24 24,0 0,0-24,0 24,24-24,-24 0,0 24,0-24,0 0,23 0,-23 23,0-23,0 24,24-24,-24 0,0 0,0 24,0-24,0 24,0 0,0-24,0 23,0-23,0 24,0-24,-24 0,24 24,-23-24,-1 0,24 24,0-24,-24 0,24 0,-24 0,0 0,24 0,-23 0,-1 0,0 0,24 0,-24 0,24 0,-24 0,24 0,0 0,-24 0,24 0,0 0,24 0,-24-24,0 24,24 0,-24 0,24 0,0 0,-24 0,24 0,-24 0,23 0,1 0,-24 0,24 0,-24-24,24 24,-24 0,0 0,24 0,-1-24,-23 24,24 0,-24 0,0 0,24-23,0 23,-24-24,0 24,0 0,0 0,-24 0,24 24,-48-24,48 0,-23 0,-1 23,0-23,24 0,-24 0,24 0,-24 24,1-24,-1 0,-24 24,48-24,-24 0,0 0,24 0,-23 0,23 0,-24 0,24-24,-24 24,24 0,-24 0,24-24,-24 24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36:23.01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5072 18431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36:24.03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5072 18431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36:24.915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5072 18431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1:19:47.388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16406 16478,'0'0,"0"-24,0 24,0 0,0-23,0 23,0 0,0-24,24 24,-24-24,0 24,0 0,24-24,-24 24,24 0,0 0,-24-24,24 24,-24 0,23-23,-23 23,24 0,0 0,-24 0,24 0,-24 0,24 0,-1 0,1 0,0 0,0 0,0 0,-24 0,23 0,-23 23,0-23,0 0,-23 0,-1 0,0 0,0 0,24 0,-24 0,1 0,23-23,0 23,-24 0,24 0,-24 0,24 0,-24 0,0 0,24 0,-23 0,23 0,-24 0,24 0,-24 0,0 0,24 0,-24 0,24 0,-24 0,1 0,23 23,-24-23,24 24,-24-24,0 0,24 24,0-24,0 24,0-24,-24 0,24 24,0-24,0 23,0-23,0 24,0 0,0-24,0 0,0 24,0-24,24 0,0 0,-24 24,0-24,0 23,24-23,-24 0,0 0,24 0,-24 24,0-24,0 0,23 0,-23 24,24-24,-24 0,0 0,48 24,-48-24,24 0,-24 0,24 0,-24 0,23 0,1 0,-24 0,24 24,-24-24,24 0,-24 0,24 0,-1 0,-23 0,24 0,-24 0,24 0,0 0,-24 0,24 0,-24 0,0 0,-24 0,0 0,0 0,24 0,-24 0,1 0,23 0,23 0,-23 0,24 0,-24 0,24 0,-24 0,24 0,0 0,-24 0,23 0,-23-24,0 24,24 0,0-24,-24 24,0 0,0-24,0 24,0-24,0 1,0 23,0-24,0 24,0-24,0 24,-24-24,24 0,0 24,0-23,0 23,0-24,0 0,-24 24,24 0,0-24,0 24,0-24,0 24,-23 0,-1 0,24 0,-24 0,24 0,-48 0,48 0,-23 0,23-23,-24 23,24-24,0 24,-24 0,0 0,24 0,0-24,-24 24,24 0,-23 0,-1 0,24 0,-24 0,-24 24,48-24,0 24,-24-24,24 0,0 23,-23-23,23 24,-24-24,24 24,0-24,0 0,0 24,-24-24,24 0,0 0,0 24,0-1,-24-23,24 24,0-24,-24 24,24-24,0 0,0 0,0 0,0 0,0-24,24 24,-24-24,0 24,0-23,24 23,-24 0,0-24,0 24,0-24,24 24,-24-24,24 24,-24-24,0 24,23 0,-23-23,24 23,-24 0,0 0,24-24,0 24,-24 0,24 0,-24 0,24 0,-1 0,-23 0,24 0,-24-24,0 24,0-24,24 0,-24 0,24 24,0 0,-24-23,0 23,23 0,-23 0,24 0,-24 0,0 0,0 23,0 1,0-24,-24 0,24 24,0-24,-23 0,-1 0,24 0,-24 0,24 24,-24-24,0 0,1 0,-1 24,0-24,24 0,-24 0,24 0,0 24,-24-24,24 0,-24 0,1 0,23 0,-24 23,0-23,0 0,24 0,-24 0,24 0,0 24,-23-24,-1 0,24 24,0-24,0 0,0 24,-24-24,24 0,0 24,0-1,0-23,0 24,0-24,0 0,0 24,48 0,-48-24,23 0,1 0,-24 0,24 0,-24 0,24 24,0-24,-24 0,23 0,-23 0,24 0,-24 0,24 0,0 0,-24 0,24 0,-24 0,24 0,-1 0,-23 0,24 0,-24 0,24 0,-24 0,24 0,0 0,-24 0,23 0,1 0,0 0,-24 0,24 0,-24 0,24 0,-24 0,23 0,1 0,-24 0,24 0,0 0,0 0,-24 0,0 23,23-23,-23 0,0 24,0 0,0-24,0 24,0-24,0 24,0-24,-47 0,47 24,-24-24,24 0,-24 0,0 0,24 0,-23 0,23 0,-24 0,24 0,-24 0,0 0,0 0,24 0,-23 0,-1 0,24 0,-24 0,24 0,-24-24,24 24,0-24,-24 24,24 0,-23 0,23-24,-72 0,48 24,24-24,0 24,0-23,0-1,0 24,0-24,0 24,0-48,-24 48,24-23,0 23,0-24,0 24,0-24,0 0,0 24,0-24,0 24,0-23,0-1,0 24,24-24,0 0,-24 24,24-24,-24 24,24 0,0 0,-24-24,23 24,-23 0,24 0,-24 0,24 0,0 0,-24 0,24 0,-24 0,23 0,1 0,-24 24,0-24,0 24,24-24,-24 24,0-24,0 0,0 24,0 0,0-24,0 23,0-23,0 24,0-24,0 24,0 0,0-24,0 24,0-24,0 23,0 1,0-24,0 0,0 24,-24 0,0-24,24 24,0-24,0 0,-23 0,23 23,0-23,-24 0,0 24,24-24,-24 0,24 0,-24 0,24 0,-23 0,-1 24,0-24,0 0,24 0,-24 0,24 0,-24 0,24 0,0 0,0 24,24-24,-24 24,24-24,0 0,-24 0,24 0,-24 0,24 0,-24 24,23-24,-23 0,0 23,24-23,-24 0,24 0,-24 0,24 0,0 0,-1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1:19:47.389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16454 17693,'24'0,"0"0,-24 0,24 0,-1 47,1-47,-24 0,24 0,0 0,0 0,-1 0,-23 0,24 0,0 0,-24 0,0 0,0-24,0 24,0-23,0-1,-24 0,-47 24,23 0,48-24,-47 24,47-24,0 24,-24 0,24 0,0 0,-24 0,24 0,-24 0,0 0,24 0,-24 0,24 0,-23 0,-1 24,24-24,-24 24,24-24,-24 24,24 0,0-1,-24-23,24 24,0 0,0-24,0 24,0-24,0 0,0-24,0 0,0 24,0-24,0 1,0-1,24 24,-24-24,0 24,24 0,-24 0,0-24,24 24,0-24,-24 24,23-23,-23 23,0 0,0-24,24 24,-24 0,0-24,24 24,-24-24,24 24,-24 0,0 0,24-24,-24 24,47 0,-47 0,24 0,-24 0,24 0,0 0,-24 0,24 0,-24 0,0 0,23 0,-23 0,0 0,24 0,0 0,-24 24,0-24,24 24,-24-24,24 0,-1 24,-23-24,0 0,24 24,-24-24,0 23,0 1,24-24,-24 0,0 24,0-24,0 0,0 24,24 0,-24-24,0 23,24-23,-24 0,0 24,0-24,0 0,23 24,-23-24,24 24,0-24,-24 0,0 24,0-24,0 24,0-1,0-23,0 24,-24-24,24 0,-24 24,24-24,-23 24,-1 0,24-24,-24 0,24 0,-24 0,0 0,-23 0,-1 0,24 0,24 0,-47 0,47 0,-191-24,167 24,1 0,-1 0,0 0,24-24,-24 0,24 24,0 0,0-24,-24 24,24 0,0-23,0 23,-23 0,-1 0,24 0,0 0,24 0,-24 0,23 0,1 0,0 0,-24 0,24 0,-24 0,24 0,-24 0,23 0,1 0,-24 0,0 0,24 0,-24 0,0 0,24 0,0 23,-24-23,0 24,24-24,-24 24,0-24,0 24,23-24,-23 0,0 24,0-1,24-23,0 0,-24 0,24 0,-24 24,0-24,24 0,-1 0,-23 0,0 0,24 0,-24 0,24 0,-24-24,0 24,0-23,24 23,-24 0,24-24,-24 24,0 0,23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1:19:47.39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16383 15216,'0'0,"0"0,23 0,1 0,-24 0,24 0,-24 0,24 0,0 0,-24 0,24 0,-24 0,23 0,-23 0,48 0,-48 0,24 0,-24 0,24 0,-1 0,-23 0,24 0,-24 0,0-24,0 1,0 23,0-24,0 24,0-24,0 24,0 0,0-24,0 0,0 24,0-24,0 24,0-23,0 23,0-24,0 24,-24 0,24-24,-23 24,23-24,0 24,-24 0,-24-24,48 1,-24 23,24 0,-23 0,-1 0,24-24,0 24,-24 0,24 0,0 0,24 0,0 0,-24 0,23 0,-23 0,24 0,-24 0,24 0,0 0,-24 0,24 0,-24 0,23 0,-23 0,0-24,-23 24,23-24,-24 24,0 0,24 0,-24 0,24 0,-24 0,24 0,0 0,-23 0,-1 0,24-24,0 24,-24 0,24 0,-24 0,0 0,24 0,-24 0,24 0,-23 0,23 0,0 0,0 0,0 0,23 0,1 0,-24 0,24 0,-24 0,24 0,-24 0,24 0,-24 0,24 0,-24 0,23 0,-23 0,0 0,24 0,0 0,-24 0,24 0,-24 24,24-24,-24 0,0 24,23-24,-23 0,24 0,-24 0,24 24,-24-24,24 0,0 0,-24 24,0-24,0 0,23 47,-23-47,0 0,0 24,0-24,24 0,-24 24,0 0,0-24,0-24,0 24,0-24,0 24,-24 0,24-24,0 24,0 0,0-24,0 1,0 23,0-24,0 24,0-24,0 0,-23 24,23-24,0 24,0 0,0 0,0 0,0 24,0 0,0-24,0 24,0-24,0 0,0 24,0-1,0-23,23 0,-23 24,0-24,24 24,-24-24,24 24,0-24,-24 24,0-24,24 23,-24-23,23 0,-23 24,24-24,-24 24,0-24,0 0,0 24,0-24,24 0,-24 24,0-24,0 24,0-1,0-23,0 24,0-24,0 24,0 0,24-24,-24 24,0-24,0 23,0-23,0 0,24 0,-24 24,0-24,0 0,-24 0,24 0,-24 0,24 0,-24 0,0 0,24 0,-23 0,23 0,-48 0,24 0,24 0,-24 0,1 0,23 0,-24 0,24 0,-24 0,0 0,24 0,-24 0,24 0,-23 0,23 0,-24 0,0 0,24 0,0 0,-24 0,24 0,-24 0,1 0,23 0,-24 0,24 0,-24 0,24 0,-24 0,0 0,24 0,-24 0,24 0,0 0,0 0,0 0,0 0,0 0,0 0,24 0,-24 24,24-24,-24 0,24 0,-24 0,24 24,-24-24,24 0,-1 0,-23 24,0-24,0 23,24-23,-24 0,0 0,0 24,24-24,0 0,-24 24,0-24,24 0,-24 0,23 0,-23 0,24 0,0 0,-24 0,24 0,-24 0,24 0,-1-24,-23 24,0 0,0-24,24 24,-24-23,24 23,-24 0,0 0,0-24,24 24,-24 0,24 0,-24 0,0 0,0 0,-24 0,0 0,24 0,-24 0,0 0,24 0,-23 0,23 0,-24 0,24 0,-24 0,0 0,0 0,24 0,-23 0,-1 24,24-24,-24 0,24 0,0 0,-24 0,24 0,-24-24,24 24,-23 0,23 0,-24 0,24 0,-24 0,0 0,24 0,0-24,-24 24,24 0,0-24,-24 24,24 0,-23 0,23-24,0 24,0-23,0 23,0 0,0-24,-24 24,24-24,0 24,0 0,0-24,-24 24,24 0,0-24,-24 24,0-23,24 23,-23 0,23 0,-24 0,24 0,0 0,0 23,0-23,0 24,24-24,-24 0,0 24,23-24,-23 24,24-24,-24 0,0 0,24 0,-24 24,0-24,0 23,24-23,-24 0,0 0,24 0,-1 0,-23 0,24 0,0 24,0-24,-24 0,24 0,0 0,-1 0,-23 0,24 0,-24 0,24 0,0 0,-24 0,24 0,-24 0,23 0,-23 0,24-24,0 24,-24-23,0 23,0 0,24-24,-24 0,0 24,0-24,24 24,-1-24,-23 24,24-23,-24-1,24 24,-24 0,24-24,0 24,-24 0,0 0,0-24,0 0,0 24,0 0,-24 0,24-24,-24 24,24 0,0-23,-24 23,24-24,0 0,0 24,0-24,0 24,-24 0,24-24,0 1,0 23,-23 0,23-24,0 24,0 0,-24 0,24-24,0 24,-24-24,0 24,24-24,0 24,0 0,0 0,0 0,0 0,0 0,24 0,-24 24,0-24,0 0,0 24,24-24,-24 0,0 24,0-24,0 0,0 24,0-1,24-23,-24 0,0 24,0-24,23 24,-23 0,0-24,0 0,24 0,-24 24,24-24,-24 23,24-23,-24 24,24-24,-24 24,0-24,0 0,-24-24,-24 24,48-24,-24 24,24 0,-23-23,-1-1,24 24,-24 0,24-24,0 24,-48 0,25-24,-1 24,-24 0,24-24,1 24,23 0,-24 0,24 0,-24 0,24 0,-24 0,0 0,-47 24,47 0,0-24,24 0,0 0,-24 0,24 24,0-24,0 24,0-24,0 23,0 1,0-24,0 24,0-24,0 24,0 0,0 0,0-1,0 1,0-24,24 24,0-24,-24 24,24 0,-24-24,0 0,24 23,-1-23,-23 0,24 0,-24 24,24-24,-24 0,24 0,0 0,-24 0,24 0,-24 0,23-24,1 24,-24-23,0-1,24 24,-24-24,0 24,0-48,0 48,0-23,0 23,0-24,0 24,0-24,0 0,0 0,0 24,0-47,0-1,0 0,0 1,0 23,-24-24,24 48,-24 0,1 0,23 0,-24 0,0 0,0 48,0 23,-23 1,-1 23,24-47,24-1,0 1,0 23,-24 1,24-48,0-1,0-23,0 24,0-24,0 24,0-24,24 24,-24-24,24 0,-24 0,24 0,0 0,-24 0,23 0,1 0,0 0,-24-24,24 24,-24-48,24 1,-24 47,24-48,-24 48,0-24,0 24,0-23,0-1,0 24,0-24,0 24,0-24,0 24,0-24,0 1,0-1,0 0,0 0,0 24,0-24,0 24,-24-24,24 1,-24 23,24 0,0-24,-24 24,24 0,-24 0,24-24,0 24,0-24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1:20:13.187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16406 16478,'0'0,"0"-24,0 24,0 0,0-23,0 23,0 0,0-24,24 24,-24-24,0 24,0 0,24-24,-24 24,24 0,0 0,-24-24,24 24,-24 0,23-23,-23 23,24 0,0 0,-24 0,24 0,-24 0,24 0,-1 0,1 0,0 0,0 0,0 0,-24 0,23 0,-23 23,0-23,0 0,-23 0,-1 0,0 0,0 0,24 0,-24 0,1 0,23-23,0 23,-24 0,24 0,-24 0,24 0,-24 0,0 0,24 0,-23 0,23 0,-24 0,24 0,-24 0,0 0,24 0,-24 0,24 0,-24 0,1 0,23 23,-24-23,24 24,-24-24,0 0,24 24,0-24,0 24,0-24,-24 0,24 24,0-24,0 23,0-23,0 24,0 0,0-24,0 0,0 24,0-24,24 0,0 0,-24 24,0-24,0 23,24-23,-24 0,0 0,24 0,-24 24,0-24,0 0,23 0,-23 24,24-24,-24 0,0 0,48 24,-48-24,24 0,-24 0,24 0,-24 0,23 0,1 0,-24 0,24 24,-24-24,24 0,-24 0,24 0,-1 0,-23 0,24 0,-24 0,24 0,0 0,-24 0,24 0,-24 0,0 0,-24 0,0 0,0 0,24 0,-24 0,1 0,23 0,23 0,-23 0,24 0,-24 0,24 0,-24 0,24 0,0 0,-24 0,23 0,-23-24,0 24,24 0,0-24,-24 24,0 0,0-24,0 24,0-24,0 1,0 23,0-24,0 24,0-24,0 24,-24-24,24 0,0 24,0-23,0 23,0-24,0 0,-24 24,24 0,0-24,0 24,0-24,0 24,-23 0,-1 0,24 0,-24 0,24 0,-48 0,48 0,-23 0,23-23,-24 23,24-24,0 24,-24 0,0 0,24 0,0-24,-24 24,24 0,-23 0,-1 0,24 0,-24 0,-24 24,48-24,0 24,-24-24,24 0,0 23,-23-23,23 24,-24-24,24 24,0-24,0 0,0 24,-24-24,24 0,0 0,0 24,0-1,-24-23,24 24,0-24,-24 24,24-24,0 0,0 0,0 0,0 0,0-24,24 24,-24-24,0 24,0-23,24 23,-24 0,0-24,0 24,0-24,24 24,-24-24,24 24,-24-24,0 24,23 0,-23-23,24 23,-24 0,0 0,24-24,0 24,-24 0,24 0,-24 0,24 0,-1 0,-23 0,24 0,-24-24,0 24,0-24,24 0,-24 0,24 24,0 0,-24-23,0 23,23 0,-23 0,24 0,-24 0,0 0,0 23,0 1,0-24,-24 0,24 24,0-24,-23 0,-1 0,24 0,-24 0,24 24,-24-24,0 0,1 0,-1 24,0-24,24 0,-24 0,24 0,0 24,-24-24,24 0,-24 0,1 0,23 0,-24 23,0-23,0 0,24 0,-24 0,24 0,0 24,-23-24,-1 0,24 24,0-24,0 0,0 24,-24-24,24 0,0 24,0-1,0-23,0 24,0-24,0 0,0 24,48 0,-48-24,23 0,1 0,-24 0,24 0,-24 0,24 24,0-24,-24 0,23 0,-23 0,24 0,-24 0,24 0,0 0,-24 0,24 0,-24 0,24 0,-1 0,-23 0,24 0,-24 0,24 0,-24 0,24 0,0 0,-24 0,23 0,1 0,0 0,-24 0,24 0,-24 0,24 0,-24 0,23 0,1 0,-24 0,24 0,0 0,0 0,-24 0,0 23,23-23,-23 0,0 24,0 0,0-24,0 24,0-24,0 24,0-24,-47 0,47 24,-24-24,24 0,-24 0,0 0,24 0,-23 0,23 0,-24 0,24 0,-24 0,0 0,0 0,24 0,-23 0,-1 0,24 0,-24 0,24 0,-24-24,24 24,0-24,-24 24,24 0,-23 0,23-24,-72 0,48 24,24-24,0 24,0-23,0-1,0 24,0-24,0 24,0-48,-24 48,24-23,0 23,0-24,0 24,0-24,0 0,0 24,0-24,0 24,0-23,0-1,0 24,24-24,0 0,-24 24,24-24,-24 24,24 0,0 0,-24-24,23 24,-23 0,24 0,-24 0,24 0,0 0,-24 0,24 0,-24 0,23 0,1 0,-24 24,0-24,0 24,24-24,-24 24,0-24,0 0,0 24,0 0,0-24,0 23,0-23,0 24,0-24,0 24,0 0,0-24,0 24,0-24,0 23,0 1,0-24,0 0,0 24,-24 0,0-24,24 24,0-24,0 0,-23 0,23 23,0-23,-24 0,0 24,24-24,-24 0,24 0,-24 0,24 0,-23 0,-1 24,0-24,0 0,24 0,-24 0,24 0,-24 0,24 0,0 0,0 24,24-24,-24 24,24-24,0 0,-24 0,24 0,-24 0,24 0,-24 24,23-24,-23 0,0 23,24-23,-24 0,24 0,-24 0,24 0,0 0,-1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1:20:13.188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16454 17693,'24'0,"0"0,-24 0,24 0,-1 47,1-47,-24 0,24 0,0 0,0 0,-1 0,-23 0,24 0,0 0,-24 0,0 0,0-24,0 24,0-23,0-1,-24 0,-47 24,23 0,48-24,-47 24,47-24,0 24,-24 0,24 0,0 0,-24 0,24 0,-24 0,0 0,24 0,-24 0,24 0,-23 0,-1 24,24-24,-24 24,24-24,-24 24,24 0,0-1,-24-23,24 24,0 0,0-24,0 24,0-24,0 0,0-24,0 0,0 24,0-24,0 1,0-1,24 24,-24-24,0 24,24 0,-24 0,0-24,24 24,0-24,-24 24,23-23,-23 23,0 0,0-24,24 24,-24 0,0-24,24 24,-24-24,24 24,-24 0,0 0,24-24,-24 24,47 0,-47 0,24 0,-24 0,24 0,0 0,-24 0,24 0,-24 0,0 0,23 0,-23 0,0 0,24 0,0 0,-24 24,0-24,24 24,-24-24,24 0,-1 24,-23-24,0 0,24 24,-24-24,0 23,0 1,24-24,-24 0,0 24,0-24,0 0,0 24,24 0,-24-24,0 23,24-23,-24 0,0 24,0-24,0 0,23 24,-23-24,24 24,0-24,-24 0,0 24,0-24,0 24,0-1,0-23,0 24,-24-24,24 0,-24 24,24-24,-23 24,-1 0,24-24,-24 0,24 0,-24 0,0 0,-23 0,-1 0,24 0,24 0,-47 0,47 0,-191-24,167 24,1 0,-1 0,0 0,24-24,-24 0,24 24,0 0,0-24,-24 24,24 0,0-23,0 23,-23 0,-1 0,24 0,0 0,24 0,-24 0,23 0,1 0,0 0,-24 0,24 0,-24 0,24 0,-24 0,23 0,1 0,-24 0,0 0,24 0,-24 0,0 0,24 0,0 23,-24-23,0 24,24-24,-24 24,0-24,0 24,23-24,-23 0,0 24,0-1,24-23,0 0,-24 0,24 0,-24 24,0-24,24 0,-1 0,-23 0,0 0,24 0,-24 0,24 0,-24-24,0 24,0-23,24 23,-24 0,24-24,-24 24,0 0,23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1:20:13.189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16383 15216,'0'0,"0"0,23 0,1 0,-24 0,24 0,-24 0,24 0,0 0,-24 0,24 0,-24 0,23 0,-23 0,48 0,-48 0,24 0,-24 0,24 0,-1 0,-23 0,24 0,-24 0,0-24,0 1,0 23,0-24,0 24,0-24,0 24,0 0,0-24,0 0,0 24,0-24,0 24,0-23,0 23,0-24,0 24,-24 0,24-24,-23 24,23-24,0 24,-24 0,-24-24,48 1,-24 23,24 0,-23 0,-1 0,24-24,0 24,-24 0,24 0,0 0,24 0,0 0,-24 0,23 0,-23 0,24 0,-24 0,24 0,0 0,-24 0,24 0,-24 0,23 0,-23 0,0-24,-23 24,23-24,-24 24,0 0,24 0,-24 0,24 0,-24 0,24 0,0 0,-23 0,-1 0,24-24,0 24,-24 0,24 0,-24 0,0 0,24 0,-24 0,24 0,-23 0,23 0,0 0,0 0,0 0,23 0,1 0,-24 0,24 0,-24 0,24 0,-24 0,24 0,-24 0,24 0,-24 0,23 0,-23 0,0 0,24 0,0 0,-24 0,24 0,-24 24,24-24,-24 0,0 24,23-24,-23 0,24 0,-24 0,24 24,-24-24,24 0,0 0,-24 24,0-24,0 0,23 47,-23-47,0 0,0 24,0-24,24 0,-24 24,0 0,0-24,0-24,0 24,0-24,0 24,-24 0,24-24,0 24,0 0,0-24,0 1,0 23,0-24,0 24,0-24,0 0,-23 24,23-24,0 24,0 0,0 0,0 0,0 24,0 0,0-24,0 24,0-24,0 0,0 24,0-1,0-23,23 0,-23 24,0-24,24 24,-24-24,24 24,0-24,-24 24,0-24,24 23,-24-23,23 0,-23 24,24-24,-24 24,0-24,0 0,0 24,0-24,24 0,-24 24,0-24,0 24,0-1,0-23,0 24,0-24,0 24,0 0,24-24,-24 24,0-24,0 23,0-23,0 0,24 0,-24 24,0-24,0 0,-24 0,24 0,-24 0,24 0,-24 0,0 0,24 0,-23 0,23 0,-48 0,24 0,24 0,-24 0,1 0,23 0,-24 0,24 0,-24 0,0 0,24 0,-24 0,24 0,-23 0,23 0,-24 0,0 0,24 0,0 0,-24 0,24 0,-24 0,1 0,23 0,-24 0,24 0,-24 0,24 0,-24 0,0 0,24 0,-24 0,24 0,0 0,0 0,0 0,0 0,0 0,0 0,24 0,-24 24,24-24,-24 0,24 0,-24 0,24 24,-24-24,24 0,-1 0,-23 24,0-24,0 23,24-23,-24 0,0 0,0 24,24-24,0 0,-24 24,0-24,24 0,-24 0,23 0,-23 0,24 0,0 0,-24 0,24 0,-24 0,24 0,-1-24,-23 24,0 0,0-24,24 24,-24-23,24 23,-24 0,0 0,0-24,24 24,-24 0,24 0,-24 0,0 0,0 0,-24 0,0 0,24 0,-24 0,0 0,24 0,-23 0,23 0,-24 0,24 0,-24 0,0 0,0 0,24 0,-23 0,-1 24,24-24,-24 0,24 0,0 0,-24 0,24 0,-24-24,24 24,-23 0,23 0,-24 0,24 0,-24 0,0 0,24 0,0-24,-24 24,24 0,0-24,-24 24,24 0,-23 0,23-24,0 24,0-23,0 23,0 0,0-24,-24 24,24-24,0 24,0 0,0-24,-24 24,24 0,0-24,-24 24,0-23,24 23,-23 0,23 0,-24 0,24 0,0 0,0 23,0-23,0 24,24-24,-24 0,0 24,23-24,-23 24,24-24,-24 0,0 0,24 0,-24 24,0-24,0 23,24-23,-24 0,0 0,24 0,-1 0,-23 0,24 0,0 24,0-24,-24 0,24 0,0 0,-1 0,-23 0,24 0,-24 0,24 0,0 0,-24 0,24 0,-24 0,23 0,-23 0,24-24,0 24,-24-23,0 23,0 0,24-24,-24 0,0 24,0-24,24 24,-1-24,-23 24,24-23,-24-1,24 24,-24 0,24-24,0 24,-24 0,0 0,0-24,0 0,0 24,0 0,-24 0,24-24,-24 24,24 0,0-23,-24 23,24-24,0 0,0 24,0-24,0 24,-24 0,24-24,0 1,0 23,-23 0,23-24,0 24,0 0,-24 0,24-24,0 24,-24-24,0 24,24-24,0 24,0 0,0 0,0 0,0 0,0 0,24 0,-24 24,0-24,0 0,0 24,24-24,-24 0,0 24,0-24,0 0,0 24,0-1,24-23,-24 0,0 24,0-24,23 24,-23 0,0-24,0 0,24 0,-24 24,24-24,-24 23,24-23,-24 24,24-24,-24 24,0-24,0 0,-24-24,-24 24,48-24,-24 24,24 0,-23-23,-1-1,24 24,-24 0,24-24,0 24,-48 0,25-24,-1 24,-24 0,24-24,1 24,23 0,-24 0,24 0,-24 0,24 0,-24 0,0 0,-47 24,47 0,0-24,24 0,0 0,-24 0,24 24,0-24,0 24,0-24,0 23,0 1,0-24,0 24,0-24,0 24,0 0,0 0,0-1,0 1,0-24,24 24,0-24,-24 24,24 0,-24-24,0 0,24 23,-1-23,-23 0,24 0,-24 24,24-24,-24 0,24 0,0 0,-24 0,24 0,-24 0,23-24,1 24,-24-23,0-1,24 24,-24-24,0 24,0-48,0 48,0-23,0 23,0-24,0 24,0-24,0 0,0 0,0 24,0-47,0-1,0 0,0 1,0 23,-24-24,24 48,-24 0,1 0,23 0,-24 0,0 0,0 48,0 23,-23 1,-1 23,24-47,24-1,0 1,0 23,-24 1,24-48,0-1,0-23,0 24,0-24,0 24,0-24,24 24,-24-24,24 0,-24 0,24 0,0 0,-24 0,23 0,1 0,0 0,-24-24,24 24,-24-48,24 1,-24 47,24-48,-24 48,0-24,0 24,0-23,0-1,0 24,0-24,0 24,0-24,0 24,0-24,0 1,0-1,0 0,0 0,0 24,0-24,0 24,-24-24,24 1,-24 23,24 0,0-24,-24 24,24 0,-24 0,24-24,0 24,0-24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9:53:33.861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16406 16478,'0'0,"0"-24,0 24,0 0,0-23,0 23,0 0,0-24,24 24,-24-24,0 24,0 0,24-24,-24 24,24 0,0 0,-24-24,24 24,-24 0,23-23,-23 23,24 0,0 0,-24 0,24 0,-24 0,24 0,-1 0,1 0,0 0,0 0,0 0,-24 0,23 0,-23 23,0-23,0 0,-23 0,-1 0,0 0,0 0,24 0,-24 0,1 0,23-23,0 23,-24 0,24 0,-24 0,24 0,-24 0,0 0,24 0,-23 0,23 0,-24 0,24 0,-24 0,0 0,24 0,-24 0,24 0,-24 0,1 0,23 23,-24-23,24 24,-24-24,0 0,24 24,0-24,0 24,0-24,-24 0,24 24,0-24,0 23,0-23,0 24,0 0,0-24,0 0,0 24,0-24,24 0,0 0,-24 24,0-24,0 23,24-23,-24 0,0 0,24 0,-24 24,0-24,0 0,23 0,-23 24,24-24,-24 0,0 0,48 24,-48-24,24 0,-24 0,24 0,-24 0,23 0,1 0,-24 0,24 24,-24-24,24 0,-24 0,24 0,-1 0,-23 0,24 0,-24 0,24 0,0 0,-24 0,24 0,-24 0,0 0,-24 0,0 0,0 0,24 0,-24 0,1 0,23 0,23 0,-23 0,24 0,-24 0,24 0,-24 0,24 0,0 0,-24 0,23 0,-23-24,0 24,24 0,0-24,-24 24,0 0,0-24,0 24,0-24,0 1,0 23,0-24,0 24,0-24,0 24,-24-24,24 0,0 24,0-23,0 23,0-24,0 0,-24 24,24 0,0-24,0 24,0-24,0 24,-23 0,-1 0,24 0,-24 0,24 0,-48 0,48 0,-23 0,23-23,-24 23,24-24,0 24,-24 0,0 0,24 0,0-24,-24 24,24 0,-23 0,-1 0,24 0,-24 0,-24 24,48-24,0 24,-24-24,24 0,0 23,-23-23,23 24,-24-24,24 24,0-24,0 0,0 24,-24-24,24 0,0 0,0 24,0-1,-24-23,24 24,0-24,-24 24,24-24,0 0,0 0,0 0,0 0,0-24,24 24,-24-24,0 24,0-23,24 23,-24 0,0-24,0 24,0-24,24 24,-24-24,24 24,-24-24,0 24,23 0,-23-23,24 23,-24 0,0 0,24-24,0 24,-24 0,24 0,-24 0,24 0,-1 0,-23 0,24 0,-24-24,0 24,0-24,24 0,-24 0,24 24,0 0,-24-23,0 23,23 0,-23 0,24 0,-24 0,0 0,0 23,0 1,0-24,-24 0,24 24,0-24,-23 0,-1 0,24 0,-24 0,24 24,-24-24,0 0,1 0,-1 24,0-24,24 0,-24 0,24 0,0 24,-24-24,24 0,-24 0,1 0,23 0,-24 23,0-23,0 0,24 0,-24 0,24 0,0 24,-23-24,-1 0,24 24,0-24,0 0,0 24,-24-24,24 0,0 24,0-1,0-23,0 24,0-24,0 0,0 24,48 0,-48-24,23 0,1 0,-24 0,24 0,-24 0,24 24,0-24,-24 0,23 0,-23 0,24 0,-24 0,24 0,0 0,-24 0,24 0,-24 0,24 0,-1 0,-23 0,24 0,-24 0,24 0,-24 0,24 0,0 0,-24 0,23 0,1 0,0 0,-24 0,24 0,-24 0,24 0,-24 0,23 0,1 0,-24 0,24 0,0 0,0 0,-24 0,0 23,23-23,-23 0,0 24,0 0,0-24,0 24,0-24,0 24,0-24,-47 0,47 24,-24-24,24 0,-24 0,0 0,24 0,-23 0,23 0,-24 0,24 0,-24 0,0 0,0 0,24 0,-23 0,-1 0,24 0,-24 0,24 0,-24-24,24 24,0-24,-24 24,24 0,-23 0,23-24,-72 0,48 24,24-24,0 24,0-23,0-1,0 24,0-24,0 24,0-48,-24 48,24-23,0 23,0-24,0 24,0-24,0 0,0 24,0-24,0 24,0-23,0-1,0 24,24-24,0 0,-24 24,24-24,-24 24,24 0,0 0,-24-24,23 24,-23 0,24 0,-24 0,24 0,0 0,-24 0,24 0,-24 0,23 0,1 0,-24 24,0-24,0 24,24-24,-24 24,0-24,0 0,0 24,0 0,0-24,0 23,0-23,0 24,0-24,0 24,0 0,0-24,0 24,0-24,0 23,0 1,0-24,0 0,0 24,-24 0,0-24,24 24,0-24,0 0,-23 0,23 23,0-23,-24 0,0 24,24-24,-24 0,24 0,-24 0,24 0,-23 0,-1 24,0-24,0 0,24 0,-24 0,24 0,-24 0,24 0,0 0,0 24,24-24,-24 24,24-24,0 0,-24 0,24 0,-24 0,24 0,-24 24,23-24,-23 0,0 23,24-23,-24 0,24 0,-24 0,24 0,0 0,-1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9:53:33.862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16454 17693,'24'0,"0"0,-24 0,24 0,-1 47,1-47,-24 0,24 0,0 0,0 0,-1 0,-23 0,24 0,0 0,-24 0,0 0,0-24,0 24,0-23,0-1,-24 0,-47 24,23 0,48-24,-47 24,47-24,0 24,-24 0,24 0,0 0,-24 0,24 0,-24 0,0 0,24 0,-24 0,24 0,-23 0,-1 24,24-24,-24 24,24-24,-24 24,24 0,0-1,-24-23,24 24,0 0,0-24,0 24,0-24,0 0,0-24,0 0,0 24,0-24,0 1,0-1,24 24,-24-24,0 24,24 0,-24 0,0-24,24 24,0-24,-24 24,23-23,-23 23,0 0,0-24,24 24,-24 0,0-24,24 24,-24-24,24 24,-24 0,0 0,24-24,-24 24,47 0,-47 0,24 0,-24 0,24 0,0 0,-24 0,24 0,-24 0,0 0,23 0,-23 0,0 0,24 0,0 0,-24 24,0-24,24 24,-24-24,24 0,-1 24,-23-24,0 0,24 24,-24-24,0 23,0 1,24-24,-24 0,0 24,0-24,0 0,0 24,24 0,-24-24,0 23,24-23,-24 0,0 24,0-24,0 0,23 24,-23-24,24 24,0-24,-24 0,0 24,0-24,0 24,0-1,0-23,0 24,-24-24,24 0,-24 24,24-24,-23 24,-1 0,24-24,-24 0,24 0,-24 0,0 0,-23 0,-1 0,24 0,24 0,-47 0,47 0,-191-24,167 24,1 0,-1 0,0 0,24-24,-24 0,24 24,0 0,0-24,-24 24,24 0,0-23,0 23,-23 0,-1 0,24 0,0 0,24 0,-24 0,23 0,1 0,0 0,-24 0,24 0,-24 0,24 0,-24 0,23 0,1 0,-24 0,0 0,24 0,-24 0,0 0,24 0,0 23,-24-23,0 24,24-24,-24 24,0-24,0 24,23-24,-23 0,0 24,0-1,24-23,0 0,-24 0,24 0,-24 24,0-24,24 0,-1 0,-23 0,0 0,24 0,-24 0,24 0,-24-24,0 24,0-23,24 23,-24 0,24-24,-24 24,0 0,23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8T19:53:33.863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16383 15216,'0'0,"0"0,23 0,1 0,-24 0,24 0,-24 0,24 0,0 0,-24 0,24 0,-24 0,23 0,-23 0,48 0,-48 0,24 0,-24 0,24 0,-1 0,-23 0,24 0,-24 0,0-24,0 1,0 23,0-24,0 24,0-24,0 24,0 0,0-24,0 0,0 24,0-24,0 24,0-23,0 23,0-24,0 24,-24 0,24-24,-23 24,23-24,0 24,-24 0,-24-24,48 1,-24 23,24 0,-23 0,-1 0,24-24,0 24,-24 0,24 0,0 0,24 0,0 0,-24 0,23 0,-23 0,24 0,-24 0,24 0,0 0,-24 0,24 0,-24 0,23 0,-23 0,0-24,-23 24,23-24,-24 24,0 0,24 0,-24 0,24 0,-24 0,24 0,0 0,-23 0,-1 0,24-24,0 24,-24 0,24 0,-24 0,0 0,24 0,-24 0,24 0,-23 0,23 0,0 0,0 0,0 0,23 0,1 0,-24 0,24 0,-24 0,24 0,-24 0,24 0,-24 0,24 0,-24 0,23 0,-23 0,0 0,24 0,0 0,-24 0,24 0,-24 24,24-24,-24 0,0 24,23-24,-23 0,24 0,-24 0,24 24,-24-24,24 0,0 0,-24 24,0-24,0 0,23 47,-23-47,0 0,0 24,0-24,24 0,-24 24,0 0,0-24,0-24,0 24,0-24,0 24,-24 0,24-24,0 24,0 0,0-24,0 1,0 23,0-24,0 24,0-24,0 0,-23 24,23-24,0 24,0 0,0 0,0 0,0 24,0 0,0-24,0 24,0-24,0 0,0 24,0-1,0-23,23 0,-23 24,0-24,24 24,-24-24,24 24,0-24,-24 24,0-24,24 23,-24-23,23 0,-23 24,24-24,-24 24,0-24,0 0,0 24,0-24,24 0,-24 24,0-24,0 24,0-1,0-23,0 24,0-24,0 24,0 0,24-24,-24 24,0-24,0 23,0-23,0 0,24 0,-24 24,0-24,0 0,-24 0,24 0,-24 0,24 0,-24 0,0 0,24 0,-23 0,23 0,-48 0,24 0,24 0,-24 0,1 0,23 0,-24 0,24 0,-24 0,0 0,24 0,-24 0,24 0,-23 0,23 0,-24 0,0 0,24 0,0 0,-24 0,24 0,-24 0,1 0,23 0,-24 0,24 0,-24 0,24 0,-24 0,0 0,24 0,-24 0,24 0,0 0,0 0,0 0,0 0,0 0,0 0,24 0,-24 24,24-24,-24 0,24 0,-24 0,24 24,-24-24,24 0,-1 0,-23 24,0-24,0 23,24-23,-24 0,0 0,0 24,24-24,0 0,-24 24,0-24,24 0,-24 0,23 0,-23 0,24 0,0 0,-24 0,24 0,-24 0,24 0,-1-24,-23 24,0 0,0-24,24 24,-24-23,24 23,-24 0,0 0,0-24,24 24,-24 0,24 0,-24 0,0 0,0 0,-24 0,0 0,24 0,-24 0,0 0,24 0,-23 0,23 0,-24 0,24 0,-24 0,0 0,0 0,24 0,-23 0,-1 24,24-24,-24 0,24 0,0 0,-24 0,24 0,-24-24,24 24,-23 0,23 0,-24 0,24 0,-24 0,0 0,24 0,0-24,-24 24,24 0,0-24,-24 24,24 0,-23 0,23-24,0 24,0-23,0 23,0 0,0-24,-24 24,24-24,0 24,0 0,0-24,-24 24,24 0,0-24,-24 24,0-23,24 23,-23 0,23 0,-24 0,24 0,0 0,0 23,0-23,0 24,24-24,-24 0,0 24,23-24,-23 24,24-24,-24 0,0 0,24 0,-24 24,0-24,0 23,24-23,-24 0,0 0,24 0,-1 0,-23 0,24 0,0 24,0-24,-24 0,24 0,0 0,-1 0,-23 0,24 0,-24 0,24 0,0 0,-24 0,24 0,-24 0,23 0,-23 0,24-24,0 24,-24-23,0 23,0 0,24-24,-24 0,0 24,0-24,24 24,-1-24,-23 24,24-23,-24-1,24 24,-24 0,24-24,0 24,-24 0,0 0,0-24,0 0,0 24,0 0,-24 0,24-24,-24 24,24 0,0-23,-24 23,24-24,0 0,0 24,0-24,0 24,-24 0,24-24,0 1,0 23,-23 0,23-24,0 24,0 0,-24 0,24-24,0 24,-24-24,0 24,24-24,0 24,0 0,0 0,0 0,0 0,0 0,24 0,-24 24,0-24,0 0,0 24,24-24,-24 0,0 24,0-24,0 0,0 24,0-1,24-23,-24 0,0 24,0-24,23 24,-23 0,0-24,0 0,24 0,-24 24,24-24,-24 23,24-23,-24 24,24-24,-24 24,0-24,0 0,-24-24,-24 24,48-24,-24 24,24 0,-23-23,-1-1,24 24,-24 0,24-24,0 24,-48 0,25-24,-1 24,-24 0,24-24,1 24,23 0,-24 0,24 0,-24 0,24 0,-24 0,0 0,-47 24,47 0,0-24,24 0,0 0,-24 0,24 24,0-24,0 24,0-24,0 23,0 1,0-24,0 24,0-24,0 24,0 0,0 0,0-1,0 1,0-24,24 24,0-24,-24 24,24 0,-24-24,0 0,24 23,-1-23,-23 0,24 0,-24 24,24-24,-24 0,24 0,0 0,-24 0,24 0,-24 0,23-24,1 24,-24-23,0-1,24 24,-24-24,0 24,0-48,0 48,0-23,0 23,0-24,0 24,0-24,0 0,0 0,0 24,0-47,0-1,0 0,0 1,0 23,-24-24,24 48,-24 0,1 0,23 0,-24 0,0 0,0 48,0 23,-23 1,-1 23,24-47,24-1,0 1,0 23,-24 1,24-48,0-1,0-23,0 24,0-24,0 24,0-24,24 24,-24-24,24 0,-24 0,24 0,0 0,-24 0,23 0,1 0,0 0,-24-24,24 24,-24-48,24 1,-24 47,24-48,-24 48,0-24,0 24,0-23,0-1,0 24,0-24,0 24,0-24,0 24,0-24,0 1,0-1,0 0,0 0,0 24,0-24,0 24,-24-24,24 1,-24 23,24 0,0-24,-24 24,24 0,-24 0,24-24,0 24,0-24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0:30.071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5072 11025,'0'0,"0"0,-24 0,24 0,-24 0,24-24,0 24,0-47,-24 47,24-24,0 24,0-24,0 24,0-24,0 0,0 24,24-23,0 23,0-24,23-24,-23 24,-24 1,24-1,-24 0,0 24,0 0,24-24,0 24,-24-24,23 24,-23 0,0 48,0-48,0 48,-23-25,23 1,-24 0,24-24,0 24,-24 0,0 23,24-23,0 0,0-24,0 24,0-48,0-24,0 24,0-23,0-1,24-23,0-24,0 23,-1 1,1 23,0 48,-24-24,24 24,-24 0,24 0,-24 0,23 0,1 0,-24-24,24 24,-24 0,24 0,-24 0,24 0,-24 24,0-24,0 0,0 24,0-24,23 0,-23 24,0 0,24-24,-24 0,24 0,0 0,-24 0,24 0,-24 0,24 0,-24 23,23-23,-23 0,24 0,0 0,0 0,-24 0,24 0,-24 0,23 24,-23-24,48 24,0 0,-24 0,-1-24,1 24,0-24,-24 23,0-23,0 0,24 0,0 24,-1 0,1-24,24 24,-48 0,24-1,-1 1,-23 24,24-1,-24 1,24 0,-24-24,0-1,0-23,24 0,-24 24,0 0,0 0,24 23,-24-47,0 48,23 0,1 23,-24-47,24 0,-24-24,24 0,-24 47,0-23,0 0,0 0,0-24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1:39.506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5334 11311,'0'0,"-24"0,24-24,0 0,0 24,0 0,24-24,-1 24,49-23,-48-1,-24 24,23 0,1 0,-24-24,24 24,-24 0,24-24,0 24,23 0,-23 0,0 0,0-24,-24 24,24 0,-24 0,23 0,-23-23,0 23,0 0,-23 0,-1 0,0-24,24 24,0-24,0 24,-24-24,24 0,-24 24,24 0,-23-23,-1 23,24 0,-24 0,0 0,0 0,24 0,-24 0,24-24,-23 24,-1 0,24 0,0 0,-24 0,24 0,-24 0,0 0,24 0,-23 0,23-24,0 0,0 24,0 0,0-24,23 24,1 0,-24 0,0 0,24 0,0-24,0 24,23 0,-47 0,24 0,-24 0,24 0,0 0,-24 0,24 0,-24 0,23 0,-23 0,48 0,-24 0,0 0,-1 0,-23 0,24 0,0 0,-24 24,0-24,0 24,0-24,0 0,-24 0,-47-24,47 0,0 24,0 0,24 0,0-23,-23 23,23 0,-24 0,24-24,0 24,0-24,-24 24,24 0,-24 0,24 0,-24 0,0 0,24 0,-23 0,23 0,-24 0,0 0,24 0,0 0,-24 0,24 0,-24 0,24 0,0 0,0 0,0 0,24 0,-24 0,24 0,0 0,23 0,-23 0,-24 0,24 0,0 0,-24 0,24 0,-24 0,24 0,-1 0,-23 0,24 0,-24-24,24 24,-24 0,24 0,0 0,-24 0,23-24,-23 24,24 0,0 0,-24 0,24 0,-24 0,24-23,-24 23,0-24,24 24,-24 0,23 0,-23 0,24-24,-24 24,24 0,0 0,-24 0,0-24,-24 24,24-24,0 24,-24 0,24 0,0 0,0 0,24 0,0 0,-24 0,24 0,-24 0,0 0,23 0,-23 0,0 24,0-24,0 0,0-24,-23 24,23-23,-24 23,0 0,24 0,0 0,0 0,24 0,-24 0,24 0,-24 0,0 0,23 0,-23 0,0 0,0 0,-23 0,23 0,-24 0,24-24,-24 24,24 0,0 0,0-24,0 0,0 24,24 0,-24 0,24 0,-24 0,0 0,0 24,0-24,-24 0,0 24,0 0,0-24,24 0,-23 0,-1 0,24 23,0-23,-24 0,24 0,-24 0,0 0,0 0,24 0,-23 0,23 0,-24 0,0 0,24 0,-24 0,24 0,-24 0,1 0,23 0,-96 0,96 0,-24 0,24 0,-23 0,23 24,-24-24,24 0,-24 0,24 0,-24 0,0 0,24 24,-23 0,23-24,-24 0,24 24,-24-24,24 0,-24 47,24-47,-24 24,24-24,0 0,0 24,-23 0,23-24,0 0,0 0,23 0,1-24,0 24,24 0,-48-48,47 48,-47 0,24-24,-24 24,24-23,0 23,47-24,-47 0,0 24,0 0,-24 0,23 0,1 0,-24-24,24 24,-24 0,48 0,-48 0,23 0,25 0,-48 0,24 0,0 0,-24 0,0 48,-24 23,-48-23,25 23,23-23,24 0,-48-1,25-23,-1 24,-24 23,-47-23,47-1,-23-23,47 0,0 24,0-48,1 0,23 23,0-23,0 24,0-24,71-24,0 1,1-1,-48 24,-1 0,-23-24,24 24,0 0,0 0,47-24,-47 24,0 0,0 0,23 0,-47 0,24 0,0 0,0 0,-24 0,24 0,0 0,-24 0,0 0,23 0,-46 0,23 24,-24 0,-48-24,25 47,-1-23,0-24,25 24,-1 0,-24-24,0 0,1 24,-1-1,1-23,47 0,-24 0,0 0,24 0,0 24,0-24,0 0,0 24,24-24,-24 0,24 0,-24 0,47 24,-47-24,0 0,24 0,-24 24,0-1,0-23,0 0,0 24,24-24,-24 0,24 0,-24 24,0-24,23 0,-23 0,0 0,0 0,24 0,-24 0,24 0,0 0,-24 0,24 0,-24 0,24 0,-1 0,1 0,-24 0,24 0,0 0,-24 0,24 0,-24-24,23 24,-23 0,0 0,24 0,-24 0,24 0,-24 0,24 0,-24 0,24 0,0 0,-24 0,23 0,-23 0,24 0,-24 0,24 0,0 0,-24 0,24 0,-24 0,23-24,1 1,-24 23,0 0,24-24,-24 24,24 0,0 0,-24 0,0 0,23 0,-23-24,0 24,24 0,-24 0,24 0,0 0,-24-24,0 24,24 0,-24 0,0 0,23 0,-23-24,24 24,-24 0,24-23,-24 23,0 0,0-24,0 24,0 0,0 0,0 24,0-24,-24 0,0 0,24 0,-23 23,23-23,-48 0,24 24,0-24,1 0,23 24,-24-24,0 0,24 0,-24 0,24 0,-24 0,24 0,-23 0,-1 0,0 0,24 0,-24 24,0-24,24 0,0 24,-23-24,23 0,-24 0,0 0,24 0,-24 0,-24 23,48-23,0 0,-23 0,23 24,0-24,0 24,23-24,-23 0,24 24,0-24,-24 0,24 0,-24 0,24 0,0 0,-24 0,23 0,-23-24,24 0,0 24,0 0,-24-24,0 24,24 0,-24 0,23 0,1 0,-24-23,24 23,-24 0,24-24,0 24,-1 0,-23 0,24 0,0 0,-24-24,24 24,-24 0,24-24,-24 0,23 24,-23 0,24-23,-24 23,0-24,24 24,-24 0,24 0,-24-24,24 24,-24-24,0 24,0 0,0 24,0-24,0-24,0 0,0 24,-24-23,24-1,-48 24,48 0,-24-24,24 24,-23 0,-1 0,0 0,24 0,-24-24,24 24,-24 0,1 0,23 0,-24 0,24 0,-24 0,0 0,24 0,-24 0,1 0,-1 0,24 0,71-24,-23 24,-1-24,-23 24,-24 0,24 0,-24 0,0-23,-24 23,0-24,-47 24,47-24,0 24,1 0,-1 0,24 0,0-24,0 24,0 0,24 0,-24 0,-24-24,24 1,-24 23,24-24,0 24,0 0,0 0,24-24,0 24,-24 0,0 0,0 0,-24 0,24 0,-24-24,24 24,-24 0,24-24,0 24,48 0,-48 0,24 0,-24 0,0 0,0 0,0 0,0 0,23 0,25 0,-48 0,24 0,-24 0,24 0,-24 0,23 0,-23 0,0 0,0 0,-23 0,-1 0,0 0,-24 0,48 0,-23 0,-1 0,0 0,24 0,-24 0,24 0,-24 0,24 0,-23 24,-1-24,0 24,24-24,-24 0,0 0,24 24,0-24,-24 0,24 24,-23-24,-1 0,0 0,0 0,0 0,-23 0,23 0,0 0,0 0,24 0,-24 0,1 0,-25 0,24 0,0 23,1-23,23 0,-24 0,24 24,-24-24,0 0,24 0,0 24,-24-24,24 0,0 24,0 0,0-24,0 23,0 1,0 0,0-24,0 24,0-24,0 24,0 0,0-24,0 23,0-23,-23 0,-1 0,24 0,-24 0,24 0,-24 0,24 0,0-23,-24 23,1-24,23 24,0 0,0-24,-24-24,24 48,0-24,0 1,0 23,0-24,0 24,0-24,0 24,0-24,0 0,0 24,0-23,0 23,0-24,0 0,0 24,0 0,0 0,0 0,0 24,-24-24,24 0,0 24,0-24,0 23,0 1,0-24,0 24,0-24,0 24,0-24,0 24,0-1,0-23,0 24,0-24,0 24,0 0,0-24,0 24,0-24,0 0,24 0,-24 24,0-24,0 0,24 0,-24 23,23-23,1 24,-24-24,0 0,24 0,-24 24,0-24,24 0,-24 24,24-24,-24 24,0-24,0 0,23 0,-23 0,24 0,-24 23,0-23,24 0,0 0,-24 0,0 0,0 0,-24 0,24 0,-24 0,24 0,0 0,-24 0,24 0,0-23,0-1,-23 24,-1-24,24 24,0-24,-24 24,0-24,0 24,24 0,-23-23,23 23,0 0,-24 0,24-24,-24 24,24 0,0-24,0 24,0-24,-24 24,24-24,0 24,0-24,0 1,0 23,0 0,0-24,0 24,0-24,0 24,0-24,0 0,0 1,0 23,0 0,0-24,0 0,0 24,0-24,0 24,0-47,0 47,24-24,0 24,0-24,-24 24,23-24,1 24,-24 0,24 0,-24 0,24 0,0 0,-24 0,0 0,23 0,-23 0,0 24,0-24,0 0,24 24,-24-24,0 24,0-1,0-23,0 24,0-24,0 24,0-24,0 24,0 0,0-24,0 23,0-23,0 24,0 0,0-24,0 24,0-24,0 24,0-24,0 0,0 23,-24-23,24 0,-23 0,-1 0,0 0,24 0,-48 0,48 0,-23-23,23 23,-24 0,24 0,-24-24,24 0,0 24,0-24,0 24,0-24,0 24,0-23,0-1,0 24,0-24,0 24,0 0,24-24,0 24,-24 0,47 0,-47 0,24 0,-24 0,0 0,0 24,0-24,0 24,0 0,0-24,0 0,0 0,0 23,-48-23,48 0,-23 0,23 0,-24 0,0 0,24 0,-24 0,24 0,0 0,0 0,0-23,0-1,0 24,0-24,0 24,0-24,0 0,0 24,24-47,0 23,0 24,23 0,-47 0,24 0,-24 0,24 0,-24 0,24 0,-1 0,1 0,24 0,-24 0,23 0,-23 24,24-24,-25 24,25-24,24 23,-25 1,-23-24,0 0,-24 0,0 0,24 0,23 24,1-24,-24 0,47 24,-47 23,0-47,-24 24,24-24,-24 0,0 0,47 24,-47-24,48 24,-48-24,71 0,-71 24,24-24,-24 23,0-23,0 24,0-24,24 24,-24-24,0 24,0-24,24 0,-24 0,23 0,1 0,0 0,-24 0,24 0,0 0,-24 0,24 0,-24 24,0-24,0 0,0 0,0-24,0 24,0-24,-24 24,0-24,24 0,-24 1,24 23,-48-24,48 0,0 0,0 24,0-24,-23 24,23 0,0 0,23 0,1 0,-24 0,0 0,24 0,-24 24,0 0,0-24,24 0,-24 24,24-24,-24 24,0-24,0 23,0 1,24-24,-24 0,0 24,0-24,0 24,0 0,0-24,0 24,0-24,0 23,0-23,0 24,0 0,0-24,0 0,0 24,0-24,0 24,23-24,-23 23,0-23,-47 0,23 0,0-23,0-1,0 0,24 24,-23-24,-1 0,24 24,-24-23,-47-1,47 24,0 0,-24-24,48 0,-47 0,-1 24,24 0,-23 0,23 0,-24 0,24 0,1 0,23 0,0 0,-48 48,0 0,25-25,-25 1,24-24,0 0,-23 0,-1 0,0 0,-23-24,23 1,25-1,-1 0,24 0,-24 24,0 0,24-24,0 24,-24 0,24 0,-23 0,-1 0,24 0,-24 0,24 0,-24 0,24 0,0-24,-24 24,0 0,24 0,-23 0,23-23,0 23,0 0,0-24,0 24,0-48,0 48,0-24,0 24,0-23,0 23,0-24,0 0,0 24,0 0,23-24,1 24,-24 0,24-24,-24 1,24 23,-24 0,0 0,0-24,24 24,-24 0,24-24,-24 24,23-48,1 48,24-24,-24 1,-1-1,25 24,-48 0,24 0,0 0,-24 0,23 0,-23 0,48 0,0 0,-1 0,-23 47,24-23,-24 0,23 0,-23 0,24 0,-48-24,23 0,-23 0,0 23,48-23,0 0,-24 0,118 119,-142-95,0 0,24-24,-24 24,24-24,-24 24,24-1,0-23,-24 24,23-24,-23 24,0 0,0 0,24-24,-24 0,0 0,0 24,24-24,-24 0,24 0,-24 23,24-23,-24 24,0-24,0 0,23 0,-23 24,0-24,24 0,-24 0,24 0,-24 0,0 0,0 0,0 24,24-24,-24 0,24 0,-24 0,0 0,0-24,0 24,0 0,0-24,0 0,0 24,0-23,0-1,0 0,0 24,0-24,0 24,0-24,0 24,0-24,0 24,0-23,24 23,-24 0,23 0,-23 0,0 23,0-23,0 24,0-24,0 0,0 24,0-24,0 24,0 0,0-24,0 24,0-24,0 23,0-23,0 0,0 0,0 0,-23 0,-49 0,48 0,0 0,24 0,-23 0,-25 0,0 0,-23 0,23 0,25 0,-25 0,24 0,0 0,-23 0,23 0,24 0,24-47,23-1,1 0,-24 25,23-1,-23 24,0-24,24 24,-48 0,47 0,-47 0,24 0,-24 0,0 0,0 0,0 0,-24 0,0 0,24 0,-23 0,-1 0,0 0,-24 0,1 0,-168-24,168 0,-25 24,-23-23,24-1,23-24,24 48,0-47,1 23,23-24,0 0,-24 1,24 47,-24-24,24 0,0 24,0-24,24 24,-24-23,24-1,-24 24,23 0,-23 0,48-24,-48 24,24 0,0 0,-1 0,-23 0,24-24,-24 24,24 0,0 0,-24 0,24 0,-24 0,24 0,-1 0,-23 0,24 0,-24 0,24 0,-24 0,24 0,0 0,-24 0,23 0,-23 0,24 0,0 0,-24 0,24-24,0 24,0 0,-24 0,23 0,-23 0,24 0,-24 0,0 0,-47 0,23 0,0 0,24 0,-24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2:21.534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nkml:trace contextRef="#ctx0" brushRef="#br0">19312 10978,'0'0,"47"0,-23-24,24-24,-25 24,49-47,47 23,-48 24,1 1,-48-1,-1 24,1 0,0 0,0 0,47 0,-23 0,0 0,-25 24,25-24,-48 0,24 0,-24 0,-72 0,1-24,23 0,24 0,1 0,-1 24,24-23,-24 23,-24 0,48 0,-47 0,47 0,-24 0,-24 0,48 0,-23 0,23 0,-24 0,0 0,24 0,-24 0,0 0,1 23,-49-23,72 0,-24 0,24 24,-24-24,24 0,-23 0,23 24,-24-24,24 0,0 0,0 0,0 0,0 0,0 0,0-24,0 24,47-24,-23 24,0-23,24-1,-48 24,24 0,-1 0,-23-24,0 24,24 0,-24 0,24 0,0 0,-24 0,24 0,-1 0,-23 0,24 0,0 0,-24 0,24 0,-24 0,24 0,-1 0,-23 0,0 0,-23-24,23 24,0 0,-24-24,0 24,0 0,0 0,24 0,-23 0,-1 0,24 0,-24 0,24 0,0-24,-24 24,24 0,-24 0,24 0,0 24,0-24,0 0,0 24,24-24,0 0,0 0,-24 0,24 0,-24 0,23 0,-23 0,24 0,0 0,-24 0,24 0,-24 0,24 0,-24 24,23-24,-23 0,24 0,-24 0,24 0,-24 0,24 0,0 0,-24 0,23 24,-23-24,24 0,0 0,-24 0,0 0,0 0,0-24,0 24,-24-24,24 24,-71 0,23 0,24 0,1 0,23 0,-24 0,48 0,-24 0,47 0,-47 0,24 0,-24 0,24 0,0 0,-24 0,23 0,-23 0,0 24,24-24,-24 0,0 24,24-24,0 0,-24 0,24 0,-24 0,24 0,-1 0,-23 0,24 0,-24 0,0 0,24 24,-24-24,0 0,0 0,0 0,0 0,-24 0,24 0,-24 0,24 0,-23 0,23 0,0 0,0-24,-24 24,24-24,0 24,-24 0,0 0,24-24,-24 24,24 0,-47 0,47 0,-24 0,24 0,-24 0,24 0,-24 0,24 0,-24 0,24 0,-23 0,23 0,-24 0,0 0,24 0,-24 0,24 0,-24 0,24 0,-23 0,23-24,-24 24,24 0,-24 0,24 0,-24 0,0 0,24 0,-23 0,23 0,-24 0,24 0,0 0,-24 0,24 24,0-24,-24 0,24 24,0 0,0-24,0 0,-24 24,24-24,0 23,-24 1,1-24,23 0,0 0,-24 0,24 24,0-24,-24 0,24 0,0 24,-24-24,24 24,-24-24,24 23,0-23,0 24,0-24,0 24,0-24,-23 0,23 24,0 0,0-24,0 23,0-23,0 24,-24-24,24 0,0 0,0-24,0 24,0-23,0-1,0 24,0-24,0 24,0-24,0 24,0 0,0-24,0 1,0 23,0-24,0 24,24 0,-24-24,0 24,0-24,0 24,23 0,-23-24,24 24,0-23,-24-1,24 24,-24 0,24 0,-24 0,0-24,23 24,-23 0,0 0,24 0,0 0,-24 0,24 0,-24 0,0-24,24 24,0 0,-1 0,-23 0,24 0,-24 0,24 0,0 0,-24 0,24 0,-24 0,23 0,1 0,-24 0,24 0,-24 0,24 0,-24 0,24 0,-1 0,-23 0,24 0,-24 0,48 0,-24 0,-24 0,23 0,1 0,-24 0,0 0,0 0,24 0,-24 0,0 0,0 0,0 0,24 0,0 0,-24 0,0 0,24 0,-24 24,0-24,0 24,0 0,0-24,0 23,23-23,-23 24,0 0,0-24,0 24,0-24,0 24,24-24,-24 0,24 23,-24-23,24 24,-24-24,24 0,-24 0,23 0,-23 24,0-24,0 0,24 0,-24 24,0 0,0-24,0 0,0 23,0-23,0 24,0-24,24 0,-24 24,0 0,0-24,0 24,0-24,0 0,0 24,0-1,0-23,24 0,-24 24,0-24,24 24,-24-24,0 24,24-24,-24 24,0-24,0-48,0 0,0 48,0 24,23-24,-23 24,0-24,24 24,-24 0,0-24,0 23,0-23,24 24,-24-24,0 24,0 0,0-24,24 0,-24 24,0-24,0 0,24 0,-24 23,23-23,-23 24,0-24,0 0,24 24,-24-24,0 0,0 24,0-24,24 0,-24 24,0 0,0-24,0 23,0-23,24 0,-24 24,0-24,0 0,-24 0,0 0,24 0,-24 0,1 0,23 0,-24 0,24 0,-24 0,24-24,0 24,0 0,-24 0,0-23,24 23,-95 0,95 0,-24 0,0 0,24 0,-23-24,23 24,-24 0,0 0,0 0,-47 0,47 0,0 0,24 0,-24 0,24 0,-24 0,24 0,-23 0,-1 0,24-24,0 24,-24 0,-24 0,1 0,-1 0,24 0,1 0,23 0,23-24,49 0,-25 0,1-23,-24 47,0 0,-24 0,23 0,-23 0,24 0,-24 24,0-24,24 0,0 0,-24 0,24 0,0 0,-1 0,1 0,-24 0,24 0,0 0,0 0,-24 0,23 0,-23-24,0 0,0 0,0 24,0-24,0 24,0 0,-23 0,23 0,-48 0,24 0,0 0,1 0,-1 0,0 0,24 0,-24 0,24 0,-24 0,0 0,24 0,-23 0,-25 0,48 0,-24 0,0 0,1 0,23 0,-24 0,24 0,-24 0,-24 0,1 24,-1-24,24 48,1-24,-1-24,24 0,0 0,0 0,0 0,0 0,24-24,47 24,24-24,-95 24,24 0,0-24,-24 24,24 0,-1 0,1 0,24 0,-24-24,-1 24,1 0,0-23,-24 23,24 0,-24 0,24 0,-24 0,24 0,-1 0,-23 0,0 0,0 0,0-24,-23 24,23-24,0 0,0 0,0 24,-24-23,24-1,-24 24,24 0,-24 0,0 0,0 0,24 0,-47 0,47 0,-24 0,24 0,-24 0,0 0,24 0,-23 0,23 0,-48 24,24-24,0 23,1 1,-1-24,24 24,-24-24,24 0,0 0,-24 0,24 24,-24-24,24 0,-47 47,23-47,0 24,0-24,0 24,24-24,-23 0,-1 0,24 0,-24 0,24 0,-24 0,24 0,-24 0,24 0,-23 0,23 0,-24 0,24 0,-24 0,24-24,-24 24,24 0,0 0,-24 0,24 0,0-24,0 24,0-23,-24 23,24 0,0-24,0 0,0 24,0-24,0 24,0-24,0 1,0 23,0-24,0 24,0-24,0 24,0-24,0 0,0 24,0-24,24 24,-24-23,0-1,0 24,24 0,0-24,-24 24,24-24,-24 24,0 0,0-24,24 1,-24 23,0 0,0-24,0 24,0 0,0 0,0 0,0 24,0-24,0 23,0-23,0 0,0 0,0 24,-24-24,24 0,0 0,-24 24,24-24,-24 0,24 24,0-24,-24 47,24-23,0-24,0 0,0 24,0-24,0 24,0 0,0-24,0 24,0-24,0 23,-24-23,24 0,0 24,0 0,0-24,0 24,0-24,0 24,0-1,0-23,0 24,0-24,0 24,0-24,0 24,0 0,0-24,0 23,0-23,0 24,0-24,0 0,0-24,0 24,24 0,-24 0,0 0,0 0,0 0,0 0,0 0,-24-23,24-1,-23 24,23-24,0 24,-24-48,24 25,0 23,0 0,0-24,0 0,0 24,0-24,0 24,0-24,0 1,0 23,0 0,0 0,0 23,0-23,0 24,0-24,0 0,0 24,0 0,0-24,0 24,0-24,0 23,0-23,24 24,-24 0,0-24,0 24,0-24,0 0,0 24,0-1,23-23,-23 0,24 24,-24-24,0 24,0-24,0 24,0 0,0-24,24 24,-24-24,0 23,0 1,0-24,0 0,0 24,24-24,-24 24,24-24,-24 0,0 0,24 24,-24-24,23 23,-23-23,0 0,24 0,0 24,-24-24,0 24,24 0,-24-24,0-24,0 24,24 0,-1 0,1 0,-24 0,24 0,0 0,0 24,-24-24,24 0,-24 24,23-24,-23 0,0 23,0-23,0 0,24 0,-24 0,24 24,-24-24,0 0,0 0,24 0,0 0,23 0,-47 0,24 0,-24 0,0 0,24 0,-24 24,24-24,-24 0,0 0,0 0,0 0,23 0,-23 0,24 0,-24-24,0 24,24 0,0 0,-24 0,24 0,-24 0,0-24,23 24,-23 0,24 0,0 0,-24 0,24 0,24 0,-48 0,23 0,1 0,-24 0,24 0,-24-23,48-1,-25 24,1 0,0-24,-24 24,24 0,0 0,-24 0,24 0,-24 0,23 0,1 0,-24 0,-24 0,24 0,-23 0,23 0,-24 0,0 0,0 0,24 0,-24 0,0 0,24 0,-23 0,23 0,-24 0,24 0,-24 0,0 0,24 0,-24 24,1-24,-1 0,24 0,0 24,-24-1,24-23,0 0,-24 0,24 24,-24-24,24 0,-24 0,24 0,0 24,-23-24,23 24,0-24,0-24,0 24,0 0,0 0,23 0,-23 0,24-24,0 24,0-24,0 1,0 23,-24-24,23 24,1 0,-24-24,24 24,-24-24,0 24,24 0,-24 0,24 0,-1 0,-23 0,24 0,-24 0,24 0,0 0,-24 0,24 0,-24-24,0 24,24 0,-24 0,23 0,1 0,-24 0,24 0,-24 0,24 0,0 0,-1 0,-23 0,24 0,0 0,-24 0,0 0,24 0,-48 0,0-23,-23 23,-1-24,24 24,0-24,1 0,-1 0,-24 1,-23 23,-1 0,25 0,23 0,0 0,24 0,-48 0,24 0,-23 0,-25 23,25 1,23-24,0 0,0 0,1 0,23 0,-24 0,0 0,0 0,0 0,-23 0,23 0,-24 0,24 0,1 0,23 0,-24 0,24 0,-24 0,48 0,23 0,25-24,-24 1,-48 23,23 0,25-48,-24 48,47-24,1 0,-25 0,1 24,-1 0,-47 0,24 0,-24 0,0-23,0-1,-24 24,-23 0,-1 0,-23 0,47 0,0 0,-23 0,23 0,-48 0,25 0,23 0,-24 0,48-24,-24 24,1-48,23 48,0-23,0 23,-24-24,24 0,0 24,0-24,0 24,0-24,-24 24,24-23,0 23,0-24,0 24,0-24,0 24,0-24,0 0,0 24,0-24,0 24,0-23,0-1,0 24,0-24,0 24,0-24,0 24,0-24,24 1,-24 23,0-24,0 24,0-24,24 0,-24 0,23 24,-23 0,24-47,24 47,-48 0,24-24,0 24,-24-24,0 24,23 0,-23 0,0 0,24 0,0 0,-24 0,24 0,-24 0,24 0,-24 0,23 0,1 0,-24 0,24 0,-24-24,24 24,0 0,-24 0,23 0,-23 0,24 0,-24 0,24 0,0 0,-24 0,24 0,-24 0,23 0,1 0,-24 0,0 24,24-24,-24 24,0-24,24 48,-24-48,24 23,-24-23,0 24,24-24,-24 0,0 0,23 24,-23 0,24-24,-24 24,0-24,24 23,-24 1,0-24,0 24,24-24,-24 0,0 24,24-24,-24 0,23 0,-23 24,24-1,-24-23,24 24,-24-24,0 24,24 0,-24-24,0 24,24-24,-24 0,0 24,0-24,0 0,0 23,24 1,-24-24,0 24,0-24,0 24,0 0,23-1,1 1,-24 0,0 0,24 0,0-24,-24 0,0 23,24-23,-24 0,0 24,0 0,0 0,0 0,0 0,0-24,0 23,0-23,0 24,0 0,0-24,-24 24,24-24,-24 0,24 24,0-1,0-23,-24 0,24 24,-24-24,1 24,-1 0,0-24,24 0,-24 0,24 24,0-24,-24 0,24 0,0 0,-24 0,1 0,23 0,-24 0,24 0,-24 0,0 23,0-23,24 0,-23 0,-1 0,24 0,-24 0,24 0,-24 0,24 0,-24 0,0-23,-23 23,-1 0,48 0,-47-24,47 24,-24-24,24 24,0-24,-24 24,0 0,-23 0,23 24,0-24,-24 24,25-24,-25 0,0 0,1 0,23 0,0-24,0 24,0-24,24 24,-23 0,-1-47,0 47,0-24,0 0,24 0,0 24,-24-24,24 1,0 23,0-24,-23 24,23 0,0-24,0 24,0-48,0 24,0 1,0-25,0 24,0 0,0-23,0 47,0-24,0 24,0-24,23 24,25 0,-48 0,48 24,-48 0,24 47,-1-23,1-1,-24 1,24-24,0 0,0 23,23-23,-47 24,48-1,-24-23,0 48,-1-49,1 1,0 24,-24-48,24 24,-24 0,24-24,-24 23,23-23,1 0,0 24,47 0,-47-24,0 0,24 0,-48 24,23-24,-23 0,24 0,0 0,-24 0,24 0,-24 0,24 0,-24-24,24 24,-1 0,-23 0,24 0,-24 0,24 0,-24-24,24 24,-24 0,24-24,-24 1,0 23,0-24,0 24,0-48,0 0,23 1,-23 23,0-24,0 48,0-23,0 23,0-24,0 0,0 24,0-24,-23 24,23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3:22.044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5286 13549,'0'-24,"0"24,0 0,0 0,24 0,-24 0,24 0,-24 0,47 0,-23 0,0 0,0 0,-24 0,23 0,1 0,-24 0,24 0,24 0,-1 0,1 0,-24 0,0 0,-24 0,23 0,1 0,-24 24,0-24,0 0,0-24,0 1,-24-1,-142 0,118 24,0-24,25 0,-1 24,24 0,-24-23,24-1,-24 24,0 0,1 0,-1 0,0 0,-24 0,48 0,-23 0,-1 0,24 0,0 0,0 0,0 0,24-24,23 0,-23 0,24 1,-48 23,23 0,-23-24,48 0,23 24,-23 0,-24 0,0-24,23 24,-47 0,24 0,0 0,-24 0,24 0,47 0,-71 0,24 0,-24 0,0 0,0 0,-48 0,48 0,-23 0,23 0,0-24,-24 24,0 0,24 0,0 0,-24 0,0 0,1 0,23 0,-24 0,0 0,0 0,0 0,24 0,-24 0,1 0,23 0,-24 0,0 0,0 24,-23-24,47 24,-48 0,48-24,0 0,0 0,0 0,0 0,0-24,0 0,0 24,0-24,24 24,0 0,-24 0,23-24,1 1,-24 23,24-24,-24 24,24 0,-24 0,24 0,-1 0,-23-24,24 24,-24 0,24 0,0 0,-24-24,24 24,-24 0,47 0,-47 0,24 0,-24 0,24 0,-24 0,48 0,-48 0,23 0,-23 0,24 0,0 0,-24 0,-24 0,24 0,-24 0,24 0,-23 0,-1 0,0 0,24 0,-48 0,48 0,-23 0,-1 0,0 0,24 0,-24 0,24 0,0 0,-24 0,24 0,-24 0,1 0,23 0,-24 0,0 0,0 24,24-24,-24 24,24-24,0 0,-23 24,-1-1,24-23,-24 0,24 24,0-24,0 0,-24 0,24 24,0 0,-47-24,47 24,-24 0,0-1,24-23,0 24,-24-24,24 24,0 0,0-24,0 24,0-24,0 23,-24-23,24 0,0 24,0 0,0-24,0-24,0 24,0-24,0 24,0-23,0 23,0-24,0 0,0 24,0-24,24 24,-24-24,24 1,0 23,-24 0,0 0,0-24,24 24,-24-24,0 24,0 0,0-24,23 24,-23-24,24 24,-24 0,0-24,0 24,0 0,0-23,24 23,-24-24,0 24,0 0,24-24,0 24,-1 0,-23-24,24 24,-24 0,24 0,-24-24,24 24,-24-23,0 23,24 0,-24 0,0 0,-24 0,0 0,24 0,-24 0,24 0,-24 0,1 23,23-23,0 0,-24 0,24 24,0-24,0 0,-24 0,24 24,0-24,0 0,0 24,-24 0,24-24,-24 23,24-23,0 24,0 0,-23-24,-1 0,0 24,24-24,-24 24,24 0,0-24,0 23,-24-23,24 0,-23 48,23-24,0-24,0 24,0-1,0-23,0 24,0-24,0 24,0 0,0-24,0 24,0-24,0 23,0-23,0 24,0 0,0-24,0 24,0-24,0 24,0 0,0-24,0 23,0-23,0 24,23-24,-23 0,0 0,24 0,-24 24,24-24,0 0,0 0,-24 0,23 24,-23-24,24 0,0 0,-24 0,24 0,0 0,-1 0,1 0,0 0,0 0,-24 0,24 0,23 0,25 0,-1 0,-47 0,24 0,-1 0,-23 0,48 0,-25 0,25 0,-72 0,23 0,-23 0,0 0,0-24,0 24,24 0,-24 0,24 0,0-24,23 24,120 0,-143 0,-24 0,24 0,-24 0,24 0,-24 0,23 0,1 0,-24 0,0 0,-24 0,24 0,-23 0,-1 0,0 0,24 0,0-24,-24 24,24-23,0 23,0-24,0 24,-24 0,24-24,0 0,0 24,0 0,-24 0,24-24,-23 24,23 0,-24-24,24 24,-24 0,0 0,24 0,-24-23,24-1,-23 24,23 0,0 0,0-24,0 24,-24 0,24-24,0 0,-24 24,24-23,0 23,0 0,-24-24,24 24,-47 0,23 0,24-24,-24 24,0-24,24 24,-24 0,24 0,-23 0,-1 0,24 0,0 0,0 0,0 24,0 24,-24-25,24 25,0-24,0 0,0-1,0 1,0-24,0 48,0-48,0 48,24-48,0 0,-1 0,1 0,24-24,-48 0,24 24,-24 0,0 0,-24 0,24 0,-24 0,0 0,24 0,-24 0,1 0,23 0,0-24,0 0,0 0,0 24,0-23,0 23,-24-24,24 0,-24 24,24-24,-24 24,0 0,0-24,1 1,23 23,-24-24,0 24,24-24,-24 24,24-24,0 24,0-24,-24 24,1 0,23 0,-24-23,24 23,-24 0,24-24,-24 24,0-24,24 24,0 0,0-24,-24 24,24-24,0 24,0-24,0 1,-23 23,23 0,0-24,-24 24,24 0,0-24,0 24,24 0,-24-24,23 24,-23 0,24 0,0 0,-24-24,0 24,24 0,-24 0,24 0,-24 0,24 0,-24-23,0 23,0 0,0 0,0 0,-24 0,24 0,0 0,0-24,-24 24,24 0,-24 0,0 0,24 0,0 0,-24 0,24 0,-23 0,23 0,0 0,0 0,23 0,-23 0,0 0,24 0,0 0,-24-24,0 24,24 0,-24 0,24 0,-24 0,24 0,-1 0,-23 0,24 0,-24 0,0 0,24 0,0 0,0 0,-24 0,23 0,-23 0,24 0,-24 0,24 0,-24 0,24 0,-24 0,24 0,0 0,-24 0,0 0,23 0,-23 24,0-24,0 0,0 24,24-24,-24 23,0-23,24 24,-24 0,0-24,0 0,24 0,-24 0,24 0,-24 24,23-24,1 0,-24 0,0 0,0 0,-24 0,24 0,0 0,-23-24,23 0,0 24,-24 0,24-24,0 24,0 0,0-23,0 23,0-24,0 24,0 0,0 0,0 0,0 0,0 24,24-24,-24 0,0 0,23 23,1-23,-24 0,0 0,0 24,24-24,-24 24,0-24,0 24,0-24,24 0,-24 24,0-1,0-23,0 24,24-24,-24 0,0 24,0-24,0 24,0 0,0-24,0 0,0 24,23-24,-23 0,0 23,0-23,0 24,24-24,-24 0,0 24,48 0,-24 0,-1-24,-23 23,0-23,0 0,24 0,-24 24,0-24,0 24,0-24,24 0,-24 24,0-24,0 24,24-24,-24 0,0 23,0 1,0-24,0 0,0 24,0-24,0 24,0 0,24-24,-24 0,0 24,0-24,0 23,24-23,-24 48,23-48,-23 24,24 0,-24-1,0-23,0 0,0 24,0-24,0 0,0 0,-24 0,1 0,23 0,-24 0,24 0,-24 0,0 0,24 0,-24 0,-23 0,23 0,0 0,0 0,24 0,-24 0,24 0,-23 0,23 0,-24-24,-24 24,1 0,-1 0,24 0,0 0,1-23,-1 23,-24 0,-23 0,-1 0,48 0,-23 0,23 0,0 0,0 0,0 0,-23 0,-1 0,1 0,47 0,0 0,0 0,0 0,23 0,1 0,24 0,-24 0,23 47,-23-47,48 0,23 0,-24 0,-23 24,-24 0,0 0,-1-24,-23 0,0 0,0 0,0-24,-47 0,-1 0,-23 0,23 1,0-1,25 24,-1-24,24 0,-24 24,0-24,24 24,-24-23,24 23,-24 0,24 0,0-24,-23 24,-1 0,24 0,-24 0,24 0,-24 0,24 0,-24 0,1 0,23 0,-24 0,24-24,0 24,-24 0,0 0,24 0,-24 0,24 0,-23 0,23 0,-24 0,0 0,24 0,-24 0,24 0,-24 0,24-24,0 24,-23 0,23-24,0 0,0 24,0-23,0 23,0-24,0 24,0-24,0 0,0 24,0-24,0 24,0-23,0-1,0 24,0 0,0 0,0 24,-24-24,24 0,0 23,-24-23,24 0,0 0,0 24,0 0,-24-24,24 0,0 24,0-24,0 24,0-24,0 23,0 1,0-24,0 24,0-24,0 0,0 24,0-24,0 24,24-24,-24 0,0 24,0-24,0 0,0 23,0-23,24 24,-24 0,0-24,0 24,0-24,0 24,24-1,-24-23,23 0,-23 24,24-24,-24 24,0-24,0 0,24 0,0 0,-24 24,0-24,24 0,-24 24,0-24,23 0,-23 0,0 0,24 0,0 23,-24-23,0 0,0 24,24-24,-24 24,0-24,0 24,0-24,0 0,0 0,24 0,-1 0,-23 0,24 0,-24 0,24 0,-24 0,24 0,-24 0,24 0,-24 0,0 0,0 24,23-24,-23 0,0 24,0-24,0 23,24-23,-24 0,0 0,0 24,24-24,0 0,-24 0,0 0,0 0,0 0,0-24,0 24,-24-23,24 23,-24 0,0 0,1 0,23 0,0-24,-24 24,24 0,0 0,0-24,-24 24,24-24,0 24,0-24,0 24,0 0,0 0,0 0,0 0,0 24,0 0,0-24,24 0,-24 0,0 0,24 0,-1 0,-23 0,24 0,-24 24,0-24,24 0,0 0,-24 0,0 0,0 24,24-24,-24 0,24 0,-24 0,23 0,1 0,-24 0,24 0,-24 23,24-23,0 0,-24 24,0-24,0 0,23 0,-23 24,0-24,24 0,-24 0,0 0,0 0,0 0,0 0,-24 0,24 0,-23 0,-1 0,24 0,-24 0,24 0,-24-24,0 24,24 0,-23 0,23 0,-24 0,24 0,-24-24,0 24,24 0,-24-23,24 23,0 0,0 0,0 23,24-23,0 0,-24 24,0-24,24 0,-24 0,24 0,-24 0,23 0,1 0,-24 24,0-24,24 0,-24 0,0 24,24-24,0 0,-24 0,23 0,-23 0,24 0,-24 0,24 0,0 0,-24 0,24 0,-24 0,24 0,-1 0,-23 0,24 0,-24 0,24 0,-24 0,0 0,24 0,-24-24,24 24,-24 0,23 0,-23 0,24 0,0 0,-24 0,24 0,-24 0,0 0,24 0,-24 0,23 0,1 0,-24-24,0 0,0 24,24 0,-24 0,24 0,0 0,-24 0,23-23,-23 23,24 0,-24 0,0 0,0-24,24 24,0 0,-24-24,24 0,-24 24,0-24,0 24,24-24,-24 1,0 23,0 0,0 23,0-23,0 0,23 0,-23 0,24 0,0 0,-24 0,0 0,24 0,-24-23,0 23,24 0,-24-24,0 0,23 24,-23 0,0-24,-23 24,23 0,-24 0,24 0,-24-24,0 24,24-23,0 23,0 0,0-24,-24 24,24-24,0 24,0-24,0 0,0 24,0-23,0 23,0 0,0-24,-23 24,23 0,0-24,-24 0,0 24,24 0,0-24,-24 24,24 0,0-24,-24 1,0 23,24-24,0 24,-23-24,23 24,0-24,0 24,0-24,0 24,0-23,0 23,0-24,0 0,-24 24,24-24,0 24,0-24,0 24,0-23,0 23,0-24,-24 24,0-24,24 24,-24 0,24-24,-23 24,-1-24,24 24,-24 0,24 0,0 0,-24 0,24-24,0 24,0 0,0-23,0 23,-24 0,24 0,0 0,0-24,0 24,0-24,24 24,-24 0,0 0,24 0,-24-24,0 24,0-24,0 24,0 0,-24-23,24 23,-47 0,47 0,-24 0,24 0,-24-24,0 24,24 0,-24 0,24 0,-23 0,23 0,-24 0,0 0,24 0,-24 0,24 0,-24 0,0 0,24 0,-23 0,23 0,-24 0,24 0,-24 0,0 0,24 0,-24 0,24 0,0-24,-23 24,-1 0,24 0,-24 0,24 0,-24 0,24 0,-24 0,0 0,24 0,0 0,24 0,-24 0,24 0,-24 0,24 0,-24 0,24 0,0 0,-24 0,23 0,-23 0,24 0,0 0,-24 0,24 0,-24 0,24 0,-24 0,23 0,-23-24,24 24,-24 0,24 0,-24 0,24-24,0 24,0 0,-24 0,47 0,-47 0,24-23,0 23,-24 0,24 0,-24 0,0 23,0-23,0 0,0 24,0 0,23-24,-23 0,0 24,0-24,0 24,0-1,0 1,0-24,0 24,0-24,0 0,0-24,0 24,0-24,0 1,0 23,-23 0,23-24,-24 24,24 0,-24 0,-24 0,48 0,-23 0,23-24,-24 24,0 0,24 0,0 0,-24 0,24 0,0-24,-24 24,0 0,24 0,-23-24,23 24,-72 0,48 0,24 0,-23 0,23 0,-24 0,24 0,-24 0,0 0,24 0,-24 0,24 0,-24 0,1 0,23 24,-24-24,24 0,0 24,-24-24,24 0,0 24,0-24,0 24,-24-24,24 23,0-23,0 24,-24-24,24 24,0 0,0-24,0 24,-23-24,23 23,0-23,-24 24,0 0,24-24,0 24,-24 0,24 0,0-1,0 1,0-24,-24 0,24 0,-23 0,23 0,0-24,0 24,0-23,0 23,0-24,0 24,0-24,23 0,-23 24,24-24,0 24,24-24,-48 1,0 23,23-24,-23 24,0-24,24 24,-24-24,0 24,0 24,0-24,0 0,0 24,-24-24,24 0,-47 24,47-24,-24 47,0-47,0 24,24 0,-23-24,-1 0,24 24,0-24,-24 0,24 0,0 0,-24 24,0-1,24-23,0 0,0-23,0 23,0 0,0 0,0-24,0 24,24-24,-24 0,0 24,0 24,0-24,0 24,0-24,0 47,0-47,0 24,0 0,0 0,0-24,0 24,0-24,0 0,0 23,0 1,0-24,0 24,0-24,0 24,0-24,0 24,0-1,0-23,0 24,0-24,0 0,0 24,0-24,0 24,0 0,0-24,0 24,0-24,0 23,0 1,0 0,24-24,-24 0,0 24,0 0,0-24,0 0,0 23,24-23,-24 24,24-24,-24 0,0 0,0 24,23-24,-23 24,0-24,24 0,-24 0,24 24,0-24,-24 0,0 0,0 23,24-23,-24 24,0-24,0 0,0 24,23-24,-23 0,0 24,0-24,0 24,0 0,24-24,0 23,-24-23,0 0,24 0,-24 24,0-24,24 0,-1 0,-23 24,0-24,24 0,-24 0,0 0,24 0,-24 0,24 0,0 24,-24-24,24 0,23 0,1 0,-24 0,-1 0,-23 0,24 24,0-24,0 0,0 0,0 0,23 0,-47 0,24 0,0 0,0 0,-1 0,1-48,0 24,0-23,-24 23,47 0,-23 24,24-24,-48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3:56.765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nkml:trace contextRef="#ctx0" brushRef="#br0">19192 13383,'24'0,"0"0,-24 0,24 0,-24 0,0 0,0-24,24 24,-24-24,24 24,-24 0,0-24,0 24,23 0,-23-24,24 24,-24 0,48-23,-48 23,47-24,-47 24,24 0,-24 0,24 0,-24-24,24 24,0-24,-24 24,0-24,0 24,0-47,24 47,-24-24,47 0,1 0,-1 0,1 24,-24 0,0 0,-24 0,23 0,-23 0,24 0,-24 0,24 0,0 0,0 24,-24-24,23 0,1 0,-24 0,-24 0,1 0,-1-24,24 24,-24-23,0 23,24-24,0 24,-24 0,24-24,-47 24,47 0,-24 0,-24 0,48 0,-23 0,23 0,-24 0,0-24,24 24,-24 0,0 0,1 0,23 0,-24 0,0 0,0 0,24 0,-24 0,24 0,-24 0,24 24,-23-24,23 0,-24 0,24 24,0 0,-24-24,24 23,-24-23,0 24,24 0,-23-24,23 24,-24-24,24 24,0-24,0 23,-24 1,24-24,-24 24,24-24,0 24,0 0,0-24,0 24,0-24,0 0,0 0,0 0,24 0,0-48,0 24,23-24,-23 25,0-1,-24 24,24-24,-24 24,23 0,-23-24,0 24,0-24,24 24,-24 0,24 0,0 0,0 0,0 0,-1-23,-23 23,24 0,-24 0,24 0,-24 0,24 0,0 0,-24 0,23 0,-23 0,24 0,0 0,0 0,-24 0,24 0,-1 0,-23 0,-23 0,-1 0,0 0,0 0,0 0,1 0,23 0,0 0,0-24,0 0,0 24,0 0,0 0,0 0,0 0,0 0,23 0,-23 0,24 0,-24 0,24 0,0 0,-24 0,24 0,-24 0,23 0,-23 0,0 0,0 0,24 0,0 0,-24 0,0 24,24-24,0 0,-1 0,-23 0,24 0,-24 0,24 0,0 0,-24 24,24-24,-24 0,0 0,0 0,0 0,-48 0,48-24,-48 0,25 24,23 0,-48 0,48 0,-24 0,24 0,-24-24,1 24,23 0,-24 0,-24 0,24 0,1 0,-1 0,0 0,24 0,0 0,0 0,0 0,24 0,0 0,-24 0,23 24,1-24,-24 0,24 0,-24 24,0-24,24 0,0 0,-24 0,23 0,-23 0,24 0,0 0,0 0,-24 0,24 24,-1-24,1 0,-24 0,0 0,24 23,-24-23,0 0,24 0,0 0,-24 0,0 0,24 0,-24 0,0 0,23 0,-23 24,0-24,0 24,24-24,0 0,-24 24,0-24,0 24,24-24,-48 0,24-48,-24 24,0-23,24 47,0-24,0 0,0 0,-23 24,23 0,0-24,0 24,0 0,0 0,0 0,0 0,0 0,0 24,0 0,23-24,-23 0,0 24,24-24,-24 0,0 24,0-1,24-23,-24 0,24 24,-24-24,0 0,24 24,-24-24,23 24,-23 0,0-24,0 0,0 23,24-23,-24 0,0 24,0-24,0 24,0-24,0 24,0-24,0 24,24-24,-24 0,24 0,-24 0,24 0,-24 0,0 24,0-1,0-23,24 24,-24 0,0 0,0-24,0 24,0-24,0 0,0 23,0-23,23 24,-23 0,24-24,-24 24,0-24,0 0,24 0,-24 24,24-1,-24-23,24 0,-24 24,23-24,-23 0,0 0,0 0,24 0,-24 24,0-24,0 24,0 0,24-24,-24 0,0 24,0-24,0 23,24-23,-24 0,0 24,0 0,0 0,0-24,0 24,0-1,0-23,24 24,-24-24,0 24,23-24,-23 24,0-24,24 0,-24 24,0-24,0 0,0 0,0 0,-24 0,24 0,-23 0,-1 0,0 0,0 0,24 0,-47 0,47-24,-24 24,24 0,-24 0,0-24,24 24,0 0,-24 0,24-24,0 24,-23 0,23 0,-24 0,0 0,0 0,0 0,-23 0,23 0,24 0,-48 0,48 0,-24 0,24 0,-23 0,-1 0,0 0,0 0,0 0,-23 0,47 0,-48 0,48 24,0-24,0 0,-48 24,25-24,23 0,-24 0,0 0,24 0,0 0,0 0,0-48,48-23,47 23,-24 1,-23 23,-24 24,0 0,-24 0,23 0,-23 0,24 0,48 24,-72-24,23 0,-23 23,24-23,-24 0,24 0,-24 24,24-24,-24 0,24 0,0 0,-24 0,23 0,-23 0,0 0,0-24,0 1,0 23,0-24,-23 24,-1-24,0 0,0 24,-24 0,25 0,-1-24,24 24,-24 0,24-24,-24 24,0-23,24 23,-23 0,-49 0,24 23,1-23,23 0,0 24,24-24,-24 0,1 0,23 24,-24-24,24 0,71 0,-23 0,23 0,-23 0,-24 0,0-24,-1 24,25 0,-48 0,0 24,24-24,0 0,-1 0,1 0,-24 0,24 0,0 0,-24 0,24 0,-48 0,0-24,0 24,24-47,-24 47,24-48,-23 48,-1-24,24 24,-24-24,24 24,-48 0,-23 0,23 0,48 0,-47 0,47 0,-24 0,24 0,-24 0,0 0,24 0,-24 0,-47 0,47 0,0 48,-23-24,23 0,24-1,-24-23,24 24,0-24,24-24,47 1,1-25,-25 48,-23-24,0 0,0 24,0-23,-24 23,23 0,1-24,24 24,0 0,-25-24,25 24,-48 0,24 0,0 0,-24 0,-48 0,0 0,25 0,-1 0,0 0,0 0,0 0,24-24,-47 24,47 0,-24 0,-24 0,48 0,-24 0,1 0,23 0,-24 0,24 0,-24 0,24 0,0 0,0 0,-24 0,24 24,-24-24,24 0,-23 24,23 0,-24-24,24 0,-24 0,24 0,-24 23,24-23,0 0,-24 0,24 24,0 0,-23-24,23 0,-24 0,24 24,0-24,0 0,-24 0,24 24,0-24,-24 0,0 23,24 1,-24-24,24 0,-23 0,-1 24,24-24,-24 0,24 24,-24-24,24 24,0-24,-24 0,1 0,23 0,-24 0,24 0,-48 0,48 0,-24 0,24 0,0 0,-24 0,24 0,-23 0,-1 0,24 24,0-24,0 0,0 23,24-23,-24 24,0 0,23-24,-23 0,24 0,-24 24,0-24,24 0,-24 0,24 0,-24 0,0 24,24-24,-24 23,0-23,0 0,0 24,0-24,24 0,-24 24,0-24,0 0,0 24,23-24,-23 24,24-24,-24 0,24 0,-24 0,0 0,24 0,0 0,-24 23,0-23,23 0,-23 0,0 0,0 24,0 0,24-24,-24 0,0 24,0-24,24 0,0 0,-24 0,0 24,24-24,-24 0,0 0,24 0,-1 0,1 0,0 0,-24 0,0 0,24 0,-24 0,0 0,0 24,24-1,-24-23,23 0,1 24,-24-24,24 0,-24 0,0 0,0 0,0 0,0 0,-24 0,0 0,24 0,-23 0,23 0,-24-24,24 1,0 23,-48 0,48 0,0 0,0 0,0 0,0 23,0-23,0 24,24-24,0 24,-24 0,0-24,24 0,-1 0,1 0,-24 0,24 0,-24 24,24-24,0 0,-24 0,0 0,23 0,-23 0,24 0,-24 0,24 0,0 0,-24 0,24 0,-24 0,23 0,1 0,-24 0,24 0,0 0,0 0,-24 0,24 0,-24 0,23 0,-23 0,24 0,0 0,-24 0,24 0,-24 0,0 0,24 0,-24-24,23 24,-23 0,24 0,-24 0,24 0,-24 0,24-24,0 24,-24 0,24 0,-1 0,-23 0,24 0,-24 0,0-24,24 24,-24 0,24-24,-24 1,24 23,-24-24,0 24,0 0,0 0,0 0,0 0,-24 0,24 24,-24-24,24 0,-48 23,48-23,-23 0,23 0,-24 0,0 0,24 0,-24 0,24 0,-24 0,0 0,1 0,23 0,-48 0,24 0,24 0,-24 0,1 0,23 0,0 0,-24 0,24 0,-24 0,0 0,24 0,-24 0,24 0,-24 0,1 0,-1 0,24 0,-24 0,24 0,-24 0,0 0,24-23,-23-1,23 24,-24 0,0 0,24 0,-24 0,24 0,-24 0,24 0,-23 0,-1 0,24 0,-24 0,24 0,-24 0,0 0,24 0,0 0,-23 0,23 0,-24 0,0 0,0 0,24 0,-24 0,24 0,-24 0,24-24,-23 24,23 0,0 0,0-24,0 0,0 24,0-24,0 24,0-23,0 23,0 0,0-24,23 0,1 24,0-48,95-23,-95 71,0 0,-24-24,24 24,-24 0,23 0,1 0,-24-24,24 24,0 0,0 0,-1 0,1 0,-24 0,0 0,0 0,-24 0,1 24,-25 0,24 0,0 0,1-1,23 1,-24-24,24 24,0-24,-24 24,24 0,-24-24,24 0,-24 0,24 23,-23-23,23 0,0 24,-24-24,24 0,0 24,-24 0,24-24,-24 24,24-24,0 24,0-1,0-23,24 0,-24 24,24-24,-24 0,24 0,-24 0,23 0,1 0,-24 0,24 0,-24 0,24 0,0 0,23 0,1 0,-48 0,24 0,-1 0,1 0,0 0,24 0,-1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4:44.838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5167 8501,'0'0,"0"-24,0 24,24-24,0 24,-1 0,1 0,-24 0,24 0,24 0,-1 0,1 0,-24 0,23 0,-47 0,24 0,-24 0,24 0,0 0,0 0,-24 0,23 0,-23 0,0 0,-23-23,23 23,-48-24,48 0,-24 24,24-24,-48 0,-23 24,23 0,25 0,-1-23,24 23,-24-24,24 0,-24 24,0-24,24 24,0 0,0 0,0 0,24-24,24 0,-1 24,1 0,-24-23,23 23,-23 0,0 0,24 0,-24 0,-1 0,1 0,0 0,0 0,-24 0,24 0,-48 0,-24 0,-190-48,190 48,-47 0,48 0,-1 0,24 0,0 0,24 0,-23 0,23-24,0 24,0 0,0 0,47-24,-47 24,48-47,-1 23,-23 0,24 0,-48 24,24 0,-24-23,23 23,-23 0,48 0,-24 0,23 0,1-24,-24 24,-24 0,24 0,0 0,-24 0,0 0,-24 0,0 0,0 0,-24 0,48 0,-23 0,-1 0,24 0,-24 0,24 0,-24 0,24 0,-24 0,24 0,-23 0,-1 0,24 0,-24 24,24-24,-24 0,0 23,24-23,-23 24,23 0,-24-24,24 0,0 24,-24-24,0 0,24 24,-24-24,24 23,-47 1,23 0,0 24,24-25,-24 25,24 0,-24-24,1-24,23 47,0-47,0 24,0-24,0 0,0-24,0 24,0-24,0 1,0 23,0-24,0 24,0-24,0 0,0 24,0-24,0 24,0 0,0-24,0 24,0-23,23-1,-23 0,24 0,0 0,-24 24,24-23,0-1,0 24,-24-24,23 24,-23-24,0 24,24 0,0-47,-24 47,0-24,0 24,0 0,24-24,-24 0,0 0,24 0,-24 24,23 0,-23-23,24 23,-24 0,24 0,-24-24,0 24,0-24,0 0,0 24,0 0,24-24,0 24,-1 0,-23 0,24 0,0 0,-24 0,24 0,-24 0,24 0,-24 0,0 0,23 0,1 0,-24 0,24 0,-24 0,0 0,24 0,-24 24,24-24,-24 0,0 24,24-24,-24 0,0 24,0-24,0 0,23 0,-23 24,0-24,0 0,24 0,0 23,-24-23,24 0,-24 0,24 0,-1 0,-23 0,0 24,24-24,-24 0,24 0,-24 0,0 24,24-24,0 0,-24 0,24 0,-24 0,23 0,1 24,-24-24,24 0,-24 24,0-24,0 0,24 0,-24 24,0-1,24-23,-24 24,23-24,-23 0,0-24,0-23,0 47,0-24,-23 0,23 24,0-24,-24 24,24 0,-24 0,0-24,24 24,-24 0,24-23,-23-1,23 24,0 0,-24-24,24 24,-24-24,24 0,0 24,0 0,-24 0,24 0,-48 0,48 0,-23 0,-1 0,0 0,24 24,-24-24,24 0,0 0,0 24,-24-24,24 0,-23 0,23 0,0 24,-24-24,24 24,-24-24,0 23,24 1,0-24,0 0,0 0,0 24,0-24,0 24,24-24,0 48,-24-25,24 1,-1-24,1 0,24 24,-1-24,1 24,-48-24,48 24,-48-1,47-23,-47 24,24-24,48 24,-49-24,25 0,-24 24,-24 0,24-24,-1 0,-23 23,0-23,0 24,0-24,0 24,-71-48,-24 24,0-47,47 23,-24 0,-47 24,0 0,48 24,23 0,1-24,47 0,-24 0,0 23,0 1,24 0,-24-24,24 24,0 0,0-24,0 0,48 24,-24-1,71 1,24 0,-47 0,-25-24,-23 0,0 24,0-1,-24-23,23 0,-23 0,24 0,-24 24,24-24,0 0,-24 0,-24 0,24 0,-24 0,-23 0,-49 0,1 24,24 0,-1-24,48 0,-23 24,-1-1,48-23,-24 0,24 0,0 0,24 0,0 0,0 24,47-24,48 0,-47 0,-1 0,1 0,-1 0,1 0,-1 0,-23 24,-48-24,23 24,-23-24,24 0,-24 0,-95 0,0 0,23 0,-47-72,-48 25,1-1,47 1,71-25,-23 48,23-23,-23-1,-1 24,1 0,47 24,0-23,24-1,0 24,0 0,0 0,24 0,0 0,-24 24,0-24,24 0,-24 23,0-23,0 24,0-24,0 24,0 0,0-24,0 24,0-24,0 24,0-1,0-23,23 24,-23-24,0 24,0-24,0 24,0 0,0-24,0 23,24-23,-24 0,0 24,0 0,0-24,0 0,24 24,-24-24,0 0,0 0,0 0,0 0,0 0,0-48,0 48,0-24,0 24,0-23,0-1,0 24,0-24,0 24,0-24,0 0,0 24,0-23,0-1,0 0,0-24,0 24,0 1,0 23,0-24,0 24,0 0,0-24,0 24,0-24,24 24,0-24,-24 24,0 0,23-23,-23-1,24 0,0-24,-24 48,0 0,0-23,0-1,24 24,-24 0,0-24,24 24,-24 0,24 0,-24 0,23 0,-23 0,24 0,0 0,-24 0,24 0,-24 0,24 0,-1 0,-23 0,24 0,-24-24,0 24,24 0,-24 0,24 0,0 0,23-24,-47 24,24 0,0 0,0 0,-24 0,23-24,-23 24,24 0,0 0,-24 0,24 0,-24 0,48 0,-48 0,23 0,-23 0,24 0,-24 0,24 0,-24 0,24 0,-24 0,24 0,-24 0,71 0,-47 0,-24 0,24 0,-24 0,0 24,24-24,-1 24,-23-24,24 24,-24-24,0 0,0-24,0 24,0-24,0 24,0-24,0 24,0-23,0-1,0 24,0-24,0 24,0 0,0 0,0 24,24-24,-24 24,0-24,24 0,0 0,-24 23,0-23,0 0,23 0,-23 24,24-24,-24 0,0 24,24-24,-24 24,0-24,0 24,0-24,24 0,-24 24,0-1,0-23,0 24,0-24,0 0,0 24,0-24,0 24,24-24,-24 24,0-24,0 23,23-23,1 0,-24 0,0 0,0 24,24-24,-24 24,24-24,-24 24,24-24,-24 0,0 24,0-24,0-24,0 24,-24-48,24 24,-48 1,24-1,24 0,-23 24,23 0,0-24,0 0,-24 24,24-23,0 23,0-24,0 24,0 0,0 0,0 0,0 24,0-24,0 0,0 47,0-47,24 24,-24-24,0 24,23 0,-23-24,24 23,-24-23,0 24,24-24,-24 0,0 0,0 24,24 0,-24-24,0 24,24-24,-24 0,0 23,0 1,0-24,0 24,0-24,0 24,23-24,-23 0,0 24,0 0,0-24,0 23,0-23,0 24,24-24,-24 24,0-24,0 24,24-24,0 0,0 24,-24-24,24 23,-1 1,-23-24,0 0,24 24,-24-24,0 24,0 0,0-48,0 24,0-48,-24 24,1 1,-1 23,0-48,0 48,24-24,-24 24,24 0,0-24,0 1,-24 23,24 0,0 0,0 23,0-23,0 24,24-24,-24 0,0 0,24 24,-24-24,24 0,-24 24,0-24,0 24,0-24,24 0,-24 23,0-23,0 0,0 24,24 0,-24-24,0 24,0-24,0 24,0-24,0 23,0 1,0 24,23-48,-23 24,0 0,0-1,24-23,0 0,-24 0,48 0,-48 0,23 24,-23-24,0 0,24 24,-24 0,24-24,-24 0,0 24,0-24,0 23,0-23,0 24,0 0,24-24,-24 0,0 0,0-24,0 24,0-24,0 1,0-1,0 24,0-24,0 24,0-24,-24 24,24-24,0 24,0-23,0 23,-24-24,24 24,0-24,0 0,0 24,-24-24,24 24,-23 0,23 0,-24 0,24 0,0 0,0 0,24 0,-24 48,0-24,0 23,0-47,0 48,0-48,0 24,0-24,0 24,0-1,0-23,0 0,0 24,0-24,-48 0,24 24,0-24,1 24,-1-24,24 0,-24 0,24 0,-24 0,24 0,-24 0,0 0,24 0,-23 0,-25 0,24 0,0 0,24 0,-23 0,23 24,-24-24,0 0,-24 23,1-23,-1 24,24-24,1 0,23 24,0-24,0 0,0 24,0-24,47 0,1 24,-1 0,-23-24,0 0,-24 0,24 0,-24 23,24-23,-24 0,23 0,1 0,-24 0,24 0,0 0,0 0,-1 0,1 0,-24 0,24 0,-24-23,0 23,0-24,24 24,-24 0,24-24,-24 0,0 24,0-24,24 24,-24 0,23-24,-23 1,24 23,-24 0,24-24,-24 24,0-24,0 24,0-48,0 48,0-47,-24 47,0-24,1 0,23 0,-24 24,24 0,0-23,-24 23,24 0,0 0,0-24,-24 0,0 24,24 0,-24 0,1 0,-25 0,0 0,25-24,23 24,-72-24,72 24,-24 0,1 0,-25 0,0 0,48 0,-23 0,23 0,0 0,23 0,25 0,-24-24,0 1,-1 23,1 0,-24 0,24-24,24 24,-25 0,1 0,0-24,0 24,-48-24,0 24,-23 0,23-24,0 1,0 23,-23 0,-1-24,0 24,1 0,23 0,0 0,24 0,-24 0,24 0,0 0,48 24,0-1,-1 1,1 0,-48-24,47 0,-23 0,0 0,-24 0,24 0,-24 0,0 24,0-24,-24 47,0 1,0-24,-47 24,-48 23,0-47,47 47,25-47,23 0,0-24,24 24,0-24,0 0,72 0,-1 0,-23 23,23 25,-47-48,0 24,23 0,-23-24,0 24,0-1,-24-23,24 0,-48 24,0-24,0 0,0 0,24 0,-23 0,-1 0,0 0,24 0,-48 0,48 0,0 0,0 0,0 0,24 0,0 0,-24 0,24 0,-24 0,24 0,-24 0,23 0,1 0,0 0,0 0,0 0,-24 0,23 0,-23 0,24 0,0 0,-24 0,0 0,24 0,-24 0,24 0,-1 24,-23 0,-23-24,23 0,-24 0,24 0,-24 0,0 0,0 0,1 0,-1 0,-24 0,48 0,-24 0,1-24,23 24,0 0,-24-24,24 24,-24 0,24-24,-24 24,0 0,24 0,-24 0,24-23,-23 23,-1 0,24 0,24 0,23 0,-23 0,0 23,-24-23,24 0,-24 0,24 24,-24-24,23 0,1 0,0 24,0-24,-24 0,0 24,0-24,0 0,-24 0,0 0,24 0,-24 0,1 0,-1 0,24 0,-24-24,0 24,24 0,0 0,-24 0,24 0,-24 0,1 0,23-24,0 24,-24 0,24 0,-24 0,24-24,0 24,0-23,-24 23,24 0,-24 0,24-24,-23 24,23 0,-24 0,0 0,24 0,-24 0,24 0,-24 0,24-24,0 24,-24 0,24-24,-23 24,23-24,0 24,0-24,-24 24,24-23,0 23,0-24,-24 24,0-24,24 24,-24 0,1-24,-1 24,24 0,0-24,-24 24,24-23,0 23,0 0,48 0,-25 0,1 0,0 0,0 23,0-23,-24 24,23-24,1 0,-24 0,0 24,0-24,0 0,-24 0,24 0,-23 0,23-24,-24 24,0 0,-24-24,1 24,23 0,0 0,24 0,-24 0,24 0,0-23,-23 23,23-24,0 24,-24-24,24 0,0 24,0 0,0-24,0 48,0 0,-24-24,24 0,-48 0,25 0,23 0,-48 0,48 0,-24-24,24 0,0 24,0-23,-24 23,24 0,0-24,0 24,0-24,-24 24,24-24,0 24,0-24,0 24,0 0,-23 0,23-24,0 24,0 0,0 0,-24 24,24-24,0 24,0 0,0-24,0 24,0-24,0 24,0-24,0 0,0 0,0 23,24 1,-24-24,0 24,0-24,0 24,23 0,-23-24,0 23,0-23,24 0,-24 24,0-24,0 0,24 0,-24 0,0 24,24-24,-24 0,24 24,0-24,-24 0,0 0,23 0,-23 24,0-24,0 0,0 23,24-23,-24 24,0-24,24 0,-24 24,0-24,0 0,24 0,-24 24,0-24,24 0,-24 0,23 0,1 0,-24 0,0 24,24-24,-24 0,0 24,24-24,-24 0,24 0,-24 23,0-23,0 0,23 0,-23 0,24 0,-24 24,0 0,24-24,0 24,-24-24,24 0,-24 0,0 0,23 0,1 0,-24 0,24 0,-24 0,24 0,-24 24,0-24,24 0,0 0,-24 0,0 0,23 0,-23 0,48 0,-48 0,24 0,-24 0,24 0,-1 0,-23 0,24 0,-24 23,0-23,24 0,-24 0,24 0,47 0,-71 0,24 0,-24 0,24 0,-72 0,1 0,23-23,-24 23,48-24,-24 24,24-48,0 48,0-24,-23 1,-1-1,24 24,0-24,-24 24,0-24,0 24,-23-24,47 24,-24 0,24-24,-24 24,24-23,-24-1,24 24,0-24,-24 24,24-24,0 0,-47 1,23-25,-24 24,25 24,-1 0,-24-24,48 1,-24 23,24-24,-23 24,23-24,-24 24,24-24,0 0,0 0,-24 24,24-23,-24-1,24 24,-24 0,1 0,-1-24,24 24,-24 0,0 0,24 0,-24 0,24 0,-24 0,24 24,-23-24,23 24,0-24,0 23,0-23,0 24,0-24,0 0,0 24,0 0,0-24,0 24,0-24,0 24,0-1,0-23,0 24,0-24,0 24,0-24,0 0,0 24,0-24,0 0,0-24,-24 24,24-24,0 24,0-24,0 24,0-23,0 23,0-24,-24 24,24 0,0-24,0 0,0 24,0 0,0-24,0 24,0-24,0 24,0-47,0 47,0 0,0 0,0-48,0 24,48-47,23 23,24-47,-47 0,0 47,-1 24,96 1,0-25,-48 48,-23 0,-25 0,1 24,-24 23,23 1,1-24,0 23,-1-23,-47 24,24-48,-24 24,0-24,0 24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5:24.02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12073 8453,'0'-23,"0"23,0-24,0 24,0-24,0 24,0-24,0 0,0 24,0-23,0 23,0-24,0 0,23 24,-23-24,0 24,0-24,0 24,24-24,-24 1,48 23,-1-48,1 24,0-23,-25 23,25 0,-48 24,24 0,-24-24,48 24,-25-24,1 24,24 0,-24 0,-1 0,1 0,-24 0,24 0,0 0,-24 0,0 0,24 0,-24 0,0-23,-24 23,0 0,0 0,0 0,1 0,23 0,-24 0,24 0,-24-24,0 24,24 0,0 0,0-24,-24 24,24 0,-23 0,-1 0,24 0,-24 0,24 0,-24 0,24 0,-24 0,0 24,24-24,0 24,-23-24,23 0,0 23,-24-23,0 0,24 0,0 0,-24 0,24 24,-24-24,24 0,-71 72,47-72,0 0,24 23,0-23,0 24,-23-24,23 24,0-24,-24 24,24-24,0 0,-24 47,0-47,24 24,-24-24,24 24,0-24,0 24,-23-24,23 24,-24-24,24 0,0 24,0-24,0 23,0 1,0-24,0 24,0-24,0 0,0-24,0 0,0 1,0 23,0 0,0-24,0 0,0 24,24 0,-24-24,0 24,0-24,23 24,-23-24,0 1,0 23,24 0,-24-24,24 24,-24-24,0 0,0 24,24 0,-24-24,0 24,0-23,0 23,24-24,-24 0,0 24,0-24,23 24,-23-24,24 1,-24 23,0 0,24-24,-24 24,24 0,-24 0,24-24,-1 24,-23-24,24 0,-24 24,0 0,24 0,0 0,-24-24,0 24,24-23,-24-1,23 24,1-24,-24 24,24 0,-24 0,24-24,0 24,-24-24,0 24,24 0,-24 0,0 0,23 0,-23 0,24 0,0 0,-24 0,24 0,-24 0,24 0,-1 0,-23 0,24 0,-24 0,0 0,24 0,-24 0,0 24,0-24,24 0,-24 24,24-24,-24 0,24 0,-24 0,23 0,1 0,-24 0,0 0,24 0,-24 0,24 0,-24 24,0-24,24 0,-24 24,23-1,-23-23,24 0,-24 0,24 0,0 0,-24 0,24 0,-24 24,23-24,-23 0,24 0,-24 0,24 0,-24 24,0 0,24-24,-24 0,0 0,0 24,24-24,-24 0,0 0,0 0,0 0,0-24,0 0,0 0,0 24,0-24,0 1,-24 23,24-24,0 0,0 0,-24 24,0 0,24-24,-24 24,1 0,-1 0,-24 0,48 0,-24 0,24 0,-23 0,-1 0,24 0,-24 0,24 0,-24 0,0 0,24 0,-23 0,23 0,-24 0,24 0,0 24,-24-24,0 0,-24 72,48-72,24 0,0 0,-24 0,24 23,0 1,0-24,-24 0,0 24,23-24,-23 24,0-24,24 0,-24 24,0-24,24 24,0-24,0 0,-24 0,47 0,-47 0,24 0,-24 0,24 23,0-23,-24 24,23 0,-23-24,0 0,0 24,24-24,0 24,-24-24,0 23,24 1,-24-24,0 0,0 24,24-24,-24 0,23-48,-23 48,0 0,24 0,-24-23,0 23,24 0,-24 0,0 0,24 0,-24 23,24-23,-24 0,24 0,-24 0,23 24,1-24,-24 24,24-24,-24 24,0-24,24 24,-24-24,0 23,0-23,0 24,0-24,0 0,0-24,0 1,-48-1,24 24,-23-24,47 0,0 24,-24-24,24 24,0-23,-24-1,24 24,0-24,0 24,0-24,-24 0,24 1,0 23,0-24,0 0,0 24,0-24,0 24,0 0,0 0,0 0,0 24,24 0,-24 0,24-24,-24 23,24-23,0 24,-24-24,23 0,-23 24,0-24,24 0,-24 24,0 0,0-24,0 0,0 23,0-23,0 24,0 0,24-24,-24 24,0-24,0 24,0-24,24 0,-24 23,0 1,0-24,0 24,0-24,0 0,0 24,0 0,24-24,-24 47,23-47,-23 24,24-24,-24 24,24-24,-24 0,24 0,-24 24,24-24,-24 24,0-24,0 0,24 23,-24-23,0 24,0-24,0 24,0 0,23-24,-23 24,0-24,0 23,0 1,0-24,0 0,0 24,0-24,0 24,24-24,-24 48,0-48,24 23,-24-23,0 24,0 0,0-24,0 24,0-24,0 0,0 24,24-1,-24-23,0 0,0 24,0-24,0 0,0 0,0 0,-24 0,0 0,24 0,-24 0,1 0,-1 0,-24 0,24 0,24 0,-24 0,1 0,23 0,-24 0,24 0,-24 0,0 0,-23 0,23 0,0 0,0 0,0 0,0 0,24 0,-23 0,23 0,-24 0,0 0,0 24,-23-24,23 0,-24 24,48-24,-47 0,47 0,-24 0,24 0,-24 0,24 0,-48 0,48 0,-47 0,47 24,-24-24,24 0,0 0,0 0,48-24,-1 24,-47-24,24 24,24-24,-1 0,1 1,-1 23,-23 0,0 0,0 0,0 0,-24 0,23 0,-23 0,24 0,-24 0,48 0,-24 0,23 0,1-24,0 24,-48 0,23 0,1 0,-24 0,24 0,-24 0,0 0,24 0,-24 0,0 0,0-24,0 0,0 0,0 1,0-1,-24 0,0 24,0 0,-23 0,23 0,-24 0,25 0,-1-24,0 24,0 0,-24 0,-23 0,-24 0,71 0,0 24,-23-24,47 24,-24-24,24 0,-24 0,0 0,48 0,47 0,1 0,-1 0,-23 0,-24 0,-1 0,1-24,0 24,0 0,24 0,-1 0,1 0,-24 0,-1 0,-23 0,24 0,-24 0,0 0,0-24,-24 0,-47-23,23-1,1 24,23 24,0-24,0 1,24 23,-47-24,23 24,-24 0,1 0,-1 0,24 0,0 0,24 0,-23 0,23 0,-24 0,0 0,0 0,24 0,0 0,0 0,0 0,0 0,24 0,24 0,23 0,-23 0,-25 0,25 0,-48 0,24 0,0 0,23 0,25 0,-48 0,-1 0,1 24,-24-24,0 23,0-23,-24 0,-23 0,-1-23,0-1,25 0,-1-24,0 25,-24-1,-23 24,0 0,23-24,24 0,0 0,1 0,23 1,-48 23,48 0,-24-24,0 24,0 0,-23 0,23 24,0-24,-23 47,47-47,-24 48,0-48,24 24,0-24,0 24,48-24,71 0,-72 0,1 0,23 0,25 0,-25 0,-23 0,-1 0,-47 23,24-23,-24 0,0 24,24-24,0 0,23 24,-23-24,0 0,-24 24,0-24,0 0,0 0,-24 0,0 0,0-24,1 24,-1-48,-48-23,-47 47,48 24,23 0,1-24,47 0,-24 24,0-23,0 23,24 0,-24 0,-47 0,47 0,-95 95,119-95,-24 24,24-24,0 24,-24-24,24 0,0 0,-23 0,-1 23,24-23,-24 0,24 0,-24 24,0-24,24 0,0 0,-23 0,23 0,-24 24,24-24,-24 0,0 0,24 0,-24 0,24 24,0-24,0 24,0-24,0 23,0 1,0 0,0-24,0 24,0 0,0-1,0-23,0 24,0 0,0-24,0 24,0-24,0 0,0 0,-23 0,23 0,-24 0,0 0,24 0,-24 0,24 0,-24-24,1 24,23-24,0 24,0-24,0 24,0 0,0-23,0-1,0 24,0-24,0 24,0-24,0 24,0-24,0 24,0 0,0 24,0-24,0 24,0-24,0 24,0 0,0-24,0 0,0 23,0-23,0 24,0-24,0 24,0-24,23 24,-23-24,0 24,24-24,-24 0,0 24,24-24,0 0,-24 23,0-23,0 0,24 0,-24 24,0-24,0 0,23 0,-23 24,0 0,0-24,0 24,0-24,0 0,0-24,0 24,-23-24,23 24,-24 0,0 0,0 0,24 0,0-24,-24 24,24 0,-23 0,23-24,0 1,0 23,0 0,0-24,0 24,0-24,0 24,0-24,-24 0,24 24,0-24,0 24,0-23,0-1,0 24,0-24,0 24,0-24,0 24,0-24,0 1,0 23,0-24,0 24,0 0,0 0,0 0,0 24,0-1,0-23,0 24,0-24,0 24,0-24,0 24,0-24,0 24,0-24,24 23,-24-23,0 24,23 24,1-24,-24-24,24 0,0 24,-24-24,24 23,-24-23,0 0,23 24,-23 0,24-24,-24 24,0-24,0 24,0-1,0-23,0 24,0-24,24 24,-24-24,0 24,0-24,0 24,0-48,0 0,0 0,0-23,0 47,24 0,-24 0,24 0,-1 0,1 0,-24 0,0 0,24 0,-24 23,24-23,-24 24,0-24,0 24,24 24,-24-25,23-23,1 0,-24 0,24 0,-24 0,0-23,0-1,0 24,-24 0,0-24,24 0,-23-23,23 23,0 0,0-47,23 47,1 0,0-24,24 24,-24 1,47-1,0 0,1 24,-1 0,-47 0,0 0,0 0,-24 0,24 0,-24 0,-24 0,-48 0,1 0,-1 0,49 0,-1 0,-24 0,-47 24,47-24,24 0,1 0,-1 0,24 24,0-24,47 0,25 23,-24 1,-1-24,1 0,23 0,1 0,-48 0,-1 0,-23 0,-47 24,-25-24,48 0,-23 0,-25 0,-71 48,48-1,24-23,47-24,24 0,-24 0,0 0,24 0,24 0,48 0,-25 0,1 0,-24 0,-1 0,-23 0,24 0,0 0,-24 0,24 0,0 0,23 0,1 24,-48-24,24 24,0-24,-1 0,-23 0,24 24,-24-24,48 0,23 0,1 0,-48 23,-1-23,-23 0,24 0,-24 0,-71 0,-24 0,-1-23,25-25,-1 24,-309-47,358 47,23 0,-24 24,24-24,0 24,0 0,0-24,-24 24,24-23,0 23,0-24,-24 24,24 0,-24 0,24-24,-23 24,23 0,0 0,-24 0,24-24,-24 0,24 24,0-23,0 23,0 0,0-24,0 0,0 24,0-24,0 24,0-24,0 24,0 72,0-48,24-24,-24 23,0 1,0 0,24-24,-24 24,23 0,-23-24,0 23,0-23,0 24,24 0,-24-24,0 24,0-24,0 24,0-24,0 24,0-1,0-23,0 24,24-24,-24 0,0 24,0 0,0-24,24 24,-24-24,0 23,0-23,0 24,24-24,-24 24,0-24,23 24,-23-24,24 24,0-24,-24 0,0 23,24-23,-24 0,0 0,0-47,24 47,-1 0,-23 0,0 0,0 0,0 24,24-24,-24 23,0-23,0 0,0 24,24-24,-24 0,0 0,0 24,24-24,0 24,-24-24,23 0,-23 0,0 24,24-24,-24 0,24 0,-24 24,0-24,24 0,-24 23,0 1,0-24,0-24,0 1,0-1,0 24,24 0,-24 0,24 0,-1 0,-23 0,24 0,-24 0,0 0,24 0,0 0,-24 0,24 0,-24 0,23 0,-23 24,24-24,0 0,-24 0,24 0,-24 23,0-23,0 0,0 0,0 0,0 0,0 0,-24 0,0 0,-23 0,23 0,0 0,0 0,24 0,-24 0,1 0,23 0,-24 0,24 0,-24 0,24 0,0 24,0-24,0 0,0 24,24-24,-24 0,0 0,0 24,24-24,-1 0,-23 0,24 0,-24 24,24-24,-24 0,24 0,0 0,-24 0,23 0,-23 0,24 0,-24 0,24 0,-24 0,24 0,-24 0,24 0,-24 0,24 0,-1 0,-23 0,24 0,-24 0,0 0,24 0,0 0,-24 0,24 0,-24 0,0 0,23 0,-23-24,24 24,0 0,-24 0,24 0,0 0,-24-24,23 24,-23 0,0 0,24 0,-24-24,0 24,0-24,24 24,24 0,-25-23,1 23,-24 0,24 0,0 0,-24-24,0 24,24 0,-24-24,0 48,0-24,0 24,0-24,0 23,-24 1,-24 24,1-48,23 24,-24-1,48-23,-24 0,24 0,-23 24,-1-24,0 24,-24-24,1 0,-1 0,24 0,24 24,-23-24,-1 0,48 0,-1 0,25 0,-24 0,0 0,-1 0,1 0,-24 0,0 0,24 0,0 0,-24-24,24 24,-24 0,47-24,-47 0,48 1,-48-1,24 0,-24 0,23 0,-23 24,24 0,-24-23,0 23,0-24,24 24,-24 0,24 0,0-24,0 24,-24 0,23 0,1 0,-24 0,24 0,-72 0,1 0,-1 0,24 48,0-48,24 23,0-23,0 0,0 0,0 0,143 0,-119-23,0 23,-24 0,24-24,-24 24,24 0,-24 0,0 0,23 0,1 0,0-24,-24 24,48 0,-48 0,24 0,-24-24,23 24,1 0,-24 0,0-24,0 24,24 0,-24-24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5:32.272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11954 8620,'0'-24,"-24"0,24 24,0-23,0 23,0-24,0 24,0-24,0 0,0 24,0-24,0 24,0-23,0-1,0 24,0-24,0 24,0-24,0 24,0-24,0 1,0 23,0 0,0-24,24 24,-24 0,0 0,0-24,23 0,-23 24,0 0,0-24,24 24,-24-24,0 24,0 0,24-23,-24-1,24 24,-24 0,0-24,0 24,24-24,-24 0,0 24,0 0,23 0,-23-23,0 23,0 0,-23 0,23 0,0 0,0 0,-24 0,24 23,-24 1,24 24,-24-48,0 47,24-47,0 0,-23 24,23 0,0 0,0-24,-24 0,24 24,0-24,-24 24,24-1,0-23,0 0,0 24,0-24,0 24,0-24,0 24,0 0,0-24,0 23,0-23,0 24,0 0,0-24,0 24,0-24,0 24,0-24,0 23,0 1,0-24,0 24,0-24,0 0,0 24,0-24,0 0,0 24,0 0,0-24,24 0,-24 23,0-23,0 0,24 0,-24 24,0-24,0 24,23-24,1 0,-24 0,0 24,24-24,-24 0,24 0,-24 24,24-24,-1 0,-23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15:40.627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nkml:trace contextRef="#ctx0" brushRef="#br0">5000 8668,'0'-24,"-24"24,24-24,0 24,0 0,-23 0,23 0,0-24,-24 24,24 0,0 0,-24 0,24-24,-24 24,24 0,0 0,0-23,-24-1,24 24,0-24,0 24,0-24,0 0,0 24,0-23,0 23,0-24,0 24,0-24,0 0,0 24,0-24,0 24,0-23,0 23,0-24,0 0,24 24,0-24,-24 24,0 0,0-24,24 24,-24-24,0 24,24-23,-24 23,0-24,0 24,0-24,23 24,-23-24,0 24,0-24,24 24,-24-23,0-1,0 24,0-24,24 24,-24-24,24 24,-24 0,24-24,0 24,-24-23,0 23,0 0,23-24,-23 24,24-24,0 0,-24 24,24 0,-24 0,0-24,24 24,-24 0,23 0,1-24,0 24,-24 0,24 0,0 0,-24 0,23 0,-23 0,24 0,0 0,-24-23,0-1,0 24,0-24,0 24,24 0,-24-24,0 24,24-24,-24 24,23 0,1 0,-24 0,24 0,-24 0,24 0,0 0,-24 0,24 0,-24 0,0 0,0 0,23 0,-23 24,0-24,0 0,24 0,0 0,-24 24,0-24,24 0,-24 0,24 0,-1 0,-23 24,0-24,0 24,24-24,-24 0,0 0,0 23,24-23,-24 0,0 0,24 0,0 0,-24 24,0-24,24 0,-1 24,1-24,-24 0,24 0,-24 0,48 24,-48-24,0 24,23-24,-23 24,0-24,24 0,0 0,-24 23,24-23,-24 0,0 24,0-24,24 0,-24 24,23 0,-23-24,0 24,0-24,0 23,0 1,0-24,24 0,-24 24,0-24,0 0,0 24,0-24,0 24,24-1,-24-23,0 24,0 0,0 0,0-24,0 24,24-24,-24 24,0-1,24-23,-24 24,0-24,0 0,23 0,-23 24,0-24,0 0,24 0,-24 24,24 0,-24-24,0 23,0-23,24 24,-24 0,0-24,0 24,0-24,24 24,-24-24,0 0,0 23,0 1,24-24,-24 24,0-24,0 24,0 0,23-24,-23 24,0-24,0 0,0-48,0 48,0-48,-23 24,23 24,0-23,0-1,0 0,0 0,-24-23,24 47,0-24,0 0,0 0,0 24,0-24,0 24,0-23,-24 23,0-24,24 0,0 0,-24 0,24 24,0-24,-24 24,1-23,23 23,0 0,0-24,-24 24,24-24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3-09-25T20:09:27.113"/>
    </inkml:context>
    <inkml:brush xml:id="br0">
      <inkml:brushProperty name="width" value="0.05292" units="cm"/>
      <inkml:brushProperty name="height" value="0.05292" units="cm"/>
      <inkml:brushProperty name="color" value="#FFC000"/>
    </inkml:brush>
  </inkml:definitions>
  <inkml:trace contextRef="#ctx0" brushRef="#br0">5738 11073,'0'0,"0"0,-23 0,23 0,-48 0,24 47,-23-23,-1-24,24 24,0 0,24-24,0 0,0-24,0 0,0 24,0-47,0 47,0-48,72 0,-25 1,25-49,-48 49,-1-1,-23 48,0 0,0 0,0 0,0 24,-23 47,-49 1,-47 47,48 0,23-71,24-1,0-23,24 0,0-24,0-24,0 0,0 0,0 1,0-73,143-70,-143 166,0 0,24 0,-24 0,0 0,24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073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7.11.2013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7.11.2013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7.11.2013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image" Target="../media/image15.wmf"/><Relationship Id="rId3" Type="http://schemas.openxmlformats.org/officeDocument/2006/relationships/slide" Target="slide12.xml"/><Relationship Id="rId7" Type="http://schemas.openxmlformats.org/officeDocument/2006/relationships/audio" Target="../media/audio2.wav"/><Relationship Id="rId12" Type="http://schemas.openxmlformats.org/officeDocument/2006/relationships/image" Target="../media/image14.wm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11" Type="http://schemas.openxmlformats.org/officeDocument/2006/relationships/image" Target="../media/image11.wmf"/><Relationship Id="rId5" Type="http://schemas.openxmlformats.org/officeDocument/2006/relationships/image" Target="../media/image3.wmf"/><Relationship Id="rId15" Type="http://schemas.openxmlformats.org/officeDocument/2006/relationships/image" Target="../media/image8.wmf"/><Relationship Id="rId10" Type="http://schemas.openxmlformats.org/officeDocument/2006/relationships/image" Target="../media/image9.wmf"/><Relationship Id="rId4" Type="http://schemas.openxmlformats.org/officeDocument/2006/relationships/audio" Target="../media/audio1.wav"/><Relationship Id="rId9" Type="http://schemas.openxmlformats.org/officeDocument/2006/relationships/audio" Target="../media/audio3.wav"/><Relationship Id="rId1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8" Type="http://schemas.openxmlformats.org/officeDocument/2006/relationships/image" Target="../media/image24.emf"/><Relationship Id="rId26" Type="http://schemas.openxmlformats.org/officeDocument/2006/relationships/customXml" Target="../ink/ink8.xml"/><Relationship Id="rId72" Type="http://schemas.openxmlformats.org/officeDocument/2006/relationships/customXml" Target="../ink/ink18.xml"/><Relationship Id="rId3" Type="http://schemas.openxmlformats.org/officeDocument/2006/relationships/customXml" Target="../ink/ink1.xml"/><Relationship Id="rId34" Type="http://schemas.openxmlformats.org/officeDocument/2006/relationships/customXml" Target="../ink/ink12.xml"/><Relationship Id="rId47" Type="http://schemas.openxmlformats.org/officeDocument/2006/relationships/image" Target="../media/image37.emf"/><Relationship Id="rId63" Type="http://schemas.openxmlformats.org/officeDocument/2006/relationships/image" Target="../media/image43.emf"/><Relationship Id="rId76" Type="http://schemas.openxmlformats.org/officeDocument/2006/relationships/customXml" Target="../ink/ink21.xml"/><Relationship Id="rId7" Type="http://schemas.openxmlformats.org/officeDocument/2006/relationships/customXml" Target="../ink/ink2.xml"/><Relationship Id="rId25" Type="http://schemas.openxmlformats.org/officeDocument/2006/relationships/customXml" Target="../ink/ink7.xml"/><Relationship Id="rId33" Type="http://schemas.openxmlformats.org/officeDocument/2006/relationships/customXml" Target="../ink/ink11.xml"/><Relationship Id="rId71" Type="http://schemas.openxmlformats.org/officeDocument/2006/relationships/image" Target="../media/image21.emf"/><Relationship Id="rId2" Type="http://schemas.openxmlformats.org/officeDocument/2006/relationships/image" Target="../media/image19.wmf"/><Relationship Id="rId20" Type="http://schemas.openxmlformats.org/officeDocument/2006/relationships/customXml" Target="../ink/ink6.xml"/><Relationship Id="rId16" Type="http://schemas.openxmlformats.org/officeDocument/2006/relationships/image" Target="../media/image23.emf"/><Relationship Id="rId29" Type="http://schemas.openxmlformats.org/officeDocument/2006/relationships/image" Target="../media/image29.emf"/><Relationship Id="rId70" Type="http://schemas.openxmlformats.org/officeDocument/2006/relationships/customXml" Target="../ink/ink17.xml"/><Relationship Id="rId75" Type="http://schemas.openxmlformats.org/officeDocument/2006/relationships/customXml" Target="../ink/ink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11" Type="http://schemas.openxmlformats.org/officeDocument/2006/relationships/customXml" Target="../ink/ink3.xml"/><Relationship Id="rId24" Type="http://schemas.openxmlformats.org/officeDocument/2006/relationships/image" Target="../media/image27.emf"/><Relationship Id="rId32" Type="http://schemas.openxmlformats.org/officeDocument/2006/relationships/image" Target="../media/image31.emf"/><Relationship Id="rId66" Type="http://schemas.openxmlformats.org/officeDocument/2006/relationships/customXml" Target="../ink/ink16.xml"/><Relationship Id="rId74" Type="http://schemas.openxmlformats.org/officeDocument/2006/relationships/customXml" Target="../ink/ink19.xml"/><Relationship Id="rId79" Type="http://schemas.openxmlformats.org/officeDocument/2006/relationships/customXml" Target="../ink/ink24.xml"/><Relationship Id="rId15" Type="http://schemas.openxmlformats.org/officeDocument/2006/relationships/customXml" Target="../ink/ink4.xml"/><Relationship Id="rId28" Type="http://schemas.openxmlformats.org/officeDocument/2006/relationships/customXml" Target="../ink/ink9.xml"/><Relationship Id="rId10" Type="http://schemas.openxmlformats.org/officeDocument/2006/relationships/image" Target="../media/image20.emf"/><Relationship Id="rId19" Type="http://schemas.openxmlformats.org/officeDocument/2006/relationships/customXml" Target="../ink/ink5.xml"/><Relationship Id="rId65" Type="http://schemas.openxmlformats.org/officeDocument/2006/relationships/customXml" Target="../ink/ink15.xml"/><Relationship Id="rId73" Type="http://schemas.openxmlformats.org/officeDocument/2006/relationships/image" Target="../media/image25.emf"/><Relationship Id="rId78" Type="http://schemas.openxmlformats.org/officeDocument/2006/relationships/customXml" Target="../ink/ink23.xml"/><Relationship Id="rId14" Type="http://schemas.openxmlformats.org/officeDocument/2006/relationships/image" Target="../media/image22.emf"/><Relationship Id="rId4" Type="http://schemas.openxmlformats.org/officeDocument/2006/relationships/image" Target="../media/image17.emf"/><Relationship Id="rId27" Type="http://schemas.openxmlformats.org/officeDocument/2006/relationships/image" Target="../media/image28.emf"/><Relationship Id="rId30" Type="http://schemas.openxmlformats.org/officeDocument/2006/relationships/customXml" Target="../ink/ink10.xml"/><Relationship Id="rId22" Type="http://schemas.openxmlformats.org/officeDocument/2006/relationships/image" Target="../media/image260.emf"/><Relationship Id="rId48" Type="http://schemas.openxmlformats.org/officeDocument/2006/relationships/customXml" Target="../ink/ink13.xml"/><Relationship Id="rId64" Type="http://schemas.openxmlformats.org/officeDocument/2006/relationships/customXml" Target="../ink/ink14.xml"/><Relationship Id="rId69" Type="http://schemas.openxmlformats.org/officeDocument/2006/relationships/image" Target="../media/image19.emf"/><Relationship Id="rId77" Type="http://schemas.openxmlformats.org/officeDocument/2006/relationships/customXml" Target="../ink/ink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13" Type="http://schemas.openxmlformats.org/officeDocument/2006/relationships/customXml" Target="../ink/ink30.xml"/><Relationship Id="rId18" Type="http://schemas.openxmlformats.org/officeDocument/2006/relationships/image" Target="../media/image51.emf"/><Relationship Id="rId3" Type="http://schemas.openxmlformats.org/officeDocument/2006/relationships/customXml" Target="../ink/ink25.xml"/><Relationship Id="rId21" Type="http://schemas.openxmlformats.org/officeDocument/2006/relationships/customXml" Target="../ink/ink34.xml"/><Relationship Id="rId7" Type="http://schemas.openxmlformats.org/officeDocument/2006/relationships/customXml" Target="../ink/ink27.xml"/><Relationship Id="rId12" Type="http://schemas.openxmlformats.org/officeDocument/2006/relationships/image" Target="../media/image48.emf"/><Relationship Id="rId17" Type="http://schemas.openxmlformats.org/officeDocument/2006/relationships/customXml" Target="../ink/ink32.xml"/><Relationship Id="rId2" Type="http://schemas.openxmlformats.org/officeDocument/2006/relationships/image" Target="../media/image19.wmf"/><Relationship Id="rId16" Type="http://schemas.openxmlformats.org/officeDocument/2006/relationships/image" Target="../media/image50.emf"/><Relationship Id="rId20" Type="http://schemas.openxmlformats.org/officeDocument/2006/relationships/image" Target="../media/image5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emf"/><Relationship Id="rId11" Type="http://schemas.openxmlformats.org/officeDocument/2006/relationships/customXml" Target="../ink/ink29.xml"/><Relationship Id="rId5" Type="http://schemas.openxmlformats.org/officeDocument/2006/relationships/customXml" Target="../ink/ink26.xml"/><Relationship Id="rId15" Type="http://schemas.openxmlformats.org/officeDocument/2006/relationships/customXml" Target="../ink/ink31.xml"/><Relationship Id="rId10" Type="http://schemas.openxmlformats.org/officeDocument/2006/relationships/image" Target="../media/image47.emf"/><Relationship Id="rId19" Type="http://schemas.openxmlformats.org/officeDocument/2006/relationships/customXml" Target="../ink/ink33.xml"/><Relationship Id="rId4" Type="http://schemas.openxmlformats.org/officeDocument/2006/relationships/image" Target="../media/image44.emf"/><Relationship Id="rId9" Type="http://schemas.openxmlformats.org/officeDocument/2006/relationships/customXml" Target="../ink/ink28.xml"/><Relationship Id="rId14" Type="http://schemas.openxmlformats.org/officeDocument/2006/relationships/image" Target="../media/image49.emf"/><Relationship Id="rId22" Type="http://schemas.openxmlformats.org/officeDocument/2006/relationships/image" Target="../media/image5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13.png"/><Relationship Id="rId4" Type="http://schemas.openxmlformats.org/officeDocument/2006/relationships/image" Target="../media/image21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13.png"/><Relationship Id="rId4" Type="http://schemas.openxmlformats.org/officeDocument/2006/relationships/image" Target="../media/image22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749272554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340768"/>
            <a:ext cx="7408333" cy="540059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Předmět - </a:t>
            </a:r>
            <a:r>
              <a:rPr lang="cs-CZ" sz="1600" dirty="0" smtClean="0"/>
              <a:t>Matematika</a:t>
            </a: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Věková skupina - </a:t>
            </a:r>
            <a:r>
              <a:rPr lang="cs-CZ" sz="1600" dirty="0" smtClean="0"/>
              <a:t>1. </a:t>
            </a:r>
            <a:r>
              <a:rPr lang="cs-CZ" sz="1600" dirty="0"/>
              <a:t>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Časový fond – </a:t>
            </a:r>
            <a:r>
              <a:rPr lang="cs-CZ" sz="1600" dirty="0" smtClean="0"/>
              <a:t>30 </a:t>
            </a:r>
            <a:r>
              <a:rPr lang="cs-CZ" sz="1600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Popis – </a:t>
            </a:r>
            <a:r>
              <a:rPr lang="cs-CZ" sz="1600" dirty="0" smtClean="0"/>
              <a:t>Materiál </a:t>
            </a:r>
            <a:r>
              <a:rPr lang="cs-CZ" sz="1600" dirty="0"/>
              <a:t>slouží </a:t>
            </a:r>
            <a:r>
              <a:rPr lang="cs-CZ" sz="1600" dirty="0" smtClean="0"/>
              <a:t>k procvičení </a:t>
            </a:r>
            <a:r>
              <a:rPr lang="cs-CZ" sz="1600" dirty="0"/>
              <a:t>a prohloubení učiva </a:t>
            </a:r>
            <a:r>
              <a:rPr lang="cs-CZ" sz="1600" dirty="0" smtClean="0"/>
              <a:t>Matematiky 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Snímek č. 3 – Podle obrázku si povídáme o dopravních značkách a bezpečném chování, vyhledáváme značky, které jsou na obrázku 2x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Snímek </a:t>
            </a:r>
            <a:r>
              <a:rPr lang="cs-CZ" sz="1600" dirty="0"/>
              <a:t>č. </a:t>
            </a:r>
            <a:r>
              <a:rPr lang="cs-CZ" sz="1600" dirty="0"/>
              <a:t>4</a:t>
            </a:r>
            <a:r>
              <a:rPr lang="cs-CZ" sz="1600" dirty="0" smtClean="0"/>
              <a:t> </a:t>
            </a:r>
            <a:r>
              <a:rPr lang="cs-CZ" sz="1600" dirty="0" smtClean="0"/>
              <a:t>– Podle přiřazeného předmětu si vysvětlujeme  </a:t>
            </a:r>
            <a:r>
              <a:rPr lang="cs-CZ" sz="1600" dirty="0" smtClean="0"/>
              <a:t>číslo 2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</a:t>
            </a:r>
            <a:r>
              <a:rPr lang="cs-CZ" sz="1600" dirty="0" smtClean="0"/>
              <a:t>Snímek č. 5 – Vyhledávání čísla </a:t>
            </a:r>
            <a:r>
              <a:rPr lang="cs-CZ" sz="1600" dirty="0" smtClean="0"/>
              <a:t>2, </a:t>
            </a:r>
            <a:r>
              <a:rPr lang="cs-CZ" sz="1600" dirty="0" smtClean="0"/>
              <a:t>žákům se po kliknutí na číslo </a:t>
            </a:r>
            <a:r>
              <a:rPr lang="cs-CZ" sz="1600" dirty="0" smtClean="0"/>
              <a:t>2 </a:t>
            </a:r>
            <a:r>
              <a:rPr lang="cs-CZ" sz="1600" dirty="0" smtClean="0"/>
              <a:t>zvýrazní </a:t>
            </a:r>
            <a:r>
              <a:rPr lang="cs-CZ" sz="1600" dirty="0" smtClean="0"/>
              <a:t> okénko   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Snímek </a:t>
            </a:r>
            <a:r>
              <a:rPr lang="cs-CZ" sz="1600" dirty="0" smtClean="0"/>
              <a:t>č. 6 po kliknutí  na  množinu o </a:t>
            </a:r>
            <a:r>
              <a:rPr lang="cs-CZ" sz="1600" dirty="0" smtClean="0"/>
              <a:t>dvou  prvcích se objeví veselý obličej, v </a:t>
            </a:r>
          </a:p>
          <a:p>
            <a:pPr marL="0" indent="0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opačném případě se objeví stopka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/>
              <a:t>7</a:t>
            </a:r>
            <a:r>
              <a:rPr lang="cs-CZ" sz="1600" dirty="0" smtClean="0"/>
              <a:t> </a:t>
            </a:r>
            <a:r>
              <a:rPr lang="cs-CZ" sz="1600" dirty="0" smtClean="0"/>
              <a:t>podle  obrázku si </a:t>
            </a:r>
            <a:r>
              <a:rPr lang="cs-CZ" sz="1600" dirty="0" smtClean="0"/>
              <a:t>povídáme o světlech na semaforu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8 – </a:t>
            </a:r>
            <a:r>
              <a:rPr lang="cs-CZ" sz="1600" dirty="0" smtClean="0"/>
              <a:t>žáci kliknutím označí semafor na kterém svítí 2 světla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/>
              <a:t>9</a:t>
            </a:r>
            <a:r>
              <a:rPr lang="cs-CZ" sz="1600" dirty="0" smtClean="0"/>
              <a:t> </a:t>
            </a:r>
            <a:r>
              <a:rPr lang="cs-CZ" sz="1600" dirty="0" smtClean="0"/>
              <a:t>– po </a:t>
            </a:r>
            <a:r>
              <a:rPr lang="cs-CZ" sz="1600" dirty="0" smtClean="0"/>
              <a:t>kliknutí na jiná čísla než 2 auta odjedou</a:t>
            </a:r>
          </a:p>
          <a:p>
            <a:pPr marL="301943" lvl="1" indent="0">
              <a:buNone/>
            </a:pPr>
            <a:r>
              <a:rPr lang="cs-CZ" sz="1600" dirty="0" smtClean="0"/>
              <a:t>Snímek č. 10 – je pracovní  list, vybarvujeme podle pokynů učitele a č. 11 zpětná kontrola samostatné práce</a:t>
            </a:r>
            <a:endParaRPr lang="cs-CZ" sz="1600" dirty="0" smtClean="0"/>
          </a:p>
          <a:p>
            <a:pPr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dirty="0"/>
              <a:t>Materiál obsahuje </a:t>
            </a:r>
            <a:r>
              <a:rPr lang="cs-CZ" sz="1600" dirty="0" smtClean="0"/>
              <a:t>14 </a:t>
            </a:r>
            <a:r>
              <a:rPr lang="cs-CZ" sz="1600" dirty="0"/>
              <a:t>stránek a</a:t>
            </a:r>
            <a:r>
              <a:rPr lang="cs-CZ" sz="1600" b="1" dirty="0"/>
              <a:t> </a:t>
            </a:r>
            <a:r>
              <a:rPr lang="cs-CZ" sz="1600" dirty="0"/>
              <a:t>je určen k interaktivní výuce.</a:t>
            </a:r>
          </a:p>
          <a:p>
            <a:endParaRPr lang="cs-CZ" sz="1600" dirty="0"/>
          </a:p>
          <a:p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598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Počet a číslo 2</a:t>
            </a:r>
            <a:endParaRPr lang="cs-CZ" sz="54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pic>
        <p:nvPicPr>
          <p:cNvPr id="6" name="Picture 3" descr="C:\Users\hyp\AppData\Local\Microsoft\Windows\Temporary Internet Files\Content.IE5\OZO6F6RO\MC9004112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6716"/>
            <a:ext cx="1362919" cy="129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yp\AppData\Local\Microsoft\Windows\Temporary Internet Files\Content.IE5\RB250VLA\MC9004112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273" y="5347475"/>
            <a:ext cx="1512010" cy="142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yp\AppData\Local\Microsoft\Windows\Temporary Internet Files\Content.IE5\RDUALIWV\MC9004113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57" y="2168642"/>
            <a:ext cx="1713623" cy="13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yp\AppData\Local\Microsoft\Windows\Temporary Internet Files\Content.IE5\OZO6F6RO\MC9004320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247" y="5068265"/>
            <a:ext cx="1109547" cy="1675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yp\AppData\Local\Microsoft\Windows\Temporary Internet Files\Content.IE5\GDZGI21V\MC9004319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650" y="3842837"/>
            <a:ext cx="1418157" cy="141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yp\AppData\Local\Microsoft\Windows\Temporary Internet Files\Content.IE5\OZO6F6RO\MC9004319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9" y="3842837"/>
            <a:ext cx="1418158" cy="141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yp\AppData\Local\Microsoft\Windows\Temporary Internet Files\Content.IE5\OZO6F6RO\MC9004319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136" y="3650629"/>
            <a:ext cx="1417635" cy="141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yp\AppData\Local\Microsoft\Windows\Temporary Internet Files\Content.IE5\RDUALIWV\MC9004319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605" y="1459642"/>
            <a:ext cx="1417999" cy="141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hyp\AppData\Local\Microsoft\Windows\Temporary Internet Files\Content.IE5\RDUALIWV\MC90043201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727" y="5386786"/>
            <a:ext cx="1488406" cy="130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hyp\AppData\Local\Microsoft\Windows\Temporary Internet Files\Content.IE5\OZO6F6RO\MC9004320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090" y="424316"/>
            <a:ext cx="1345991" cy="134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C:\Users\hyp\AppData\Local\Microsoft\Windows\Temporary Internet Files\Content.IE5\OZO6F6RO\MC9004320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951" y="2977633"/>
            <a:ext cx="1345991" cy="134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 descr="C:\Users\hyp\AppData\Local\Microsoft\Windows\Temporary Internet Files\Content.IE5\OZO6F6RO\MC9004320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386786"/>
            <a:ext cx="1345991" cy="134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hyp\AppData\Local\Microsoft\Windows\Temporary Internet Files\Content.IE5\RB250VLA\MC9004112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237" y="1943436"/>
            <a:ext cx="1512010" cy="142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C:\Users\hyp\AppData\Local\Microsoft\Windows\Temporary Internet Files\Content.IE5\OZO6F6RO\MC9004320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832" y="3891443"/>
            <a:ext cx="1109547" cy="1675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Users\hyp\AppData\Local\Microsoft\Windows\Temporary Internet Files\Content.IE5\OZO6F6RO\MC9004320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278" y="3393050"/>
            <a:ext cx="1109547" cy="1675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C:\Users\hyp\AppData\Local\Microsoft\Windows\Temporary Internet Files\Content.IE5\RB250VLA\MC9004112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980" y="1899808"/>
            <a:ext cx="1512010" cy="142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C:\Users\hyp\AppData\Local\Microsoft\Windows\Temporary Internet Files\Content.IE5\OZO6F6RO\MC9004112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848" y="1385991"/>
            <a:ext cx="1362919" cy="129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6098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-464373"/>
            <a:ext cx="468052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0000" b="1" i="1" dirty="0" smtClean="0">
                <a:solidFill>
                  <a:srgbClr val="92D050"/>
                </a:solidFill>
              </a:rPr>
              <a:t>2</a:t>
            </a:r>
            <a:endParaRPr lang="cs-CZ" sz="50000" b="1" i="1" dirty="0">
              <a:solidFill>
                <a:srgbClr val="92D050"/>
              </a:solidFill>
            </a:endParaRPr>
          </a:p>
        </p:txBody>
      </p:sp>
      <p:pic>
        <p:nvPicPr>
          <p:cNvPr id="2050" name="Picture 2" descr="C:\Users\hyp\AppData\Local\Microsoft\Windows\Temporary Internet Files\Content.IE5\1IXT9LJB\MC9004320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83" y="1232756"/>
            <a:ext cx="308067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yp\AppData\Local\Microsoft\Windows\Temporary Internet Files\Content.IE5\1IXT9LJB\MC9004320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526" y="1176241"/>
            <a:ext cx="308067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MS900074277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12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-180528" y="-99392"/>
            <a:ext cx="9505056" cy="748883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3" name="Šestiúhelník 2"/>
          <p:cNvSpPr/>
          <p:nvPr/>
        </p:nvSpPr>
        <p:spPr>
          <a:xfrm>
            <a:off x="1770203" y="1928624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6" name="Šestiúhelník 5"/>
          <p:cNvSpPr/>
          <p:nvPr/>
        </p:nvSpPr>
        <p:spPr>
          <a:xfrm>
            <a:off x="5148064" y="1607473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2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7" name="Šestiúhelník 6"/>
          <p:cNvSpPr/>
          <p:nvPr/>
        </p:nvSpPr>
        <p:spPr>
          <a:xfrm>
            <a:off x="6876256" y="2425335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8" name="Šestiúhelník 7"/>
          <p:cNvSpPr/>
          <p:nvPr/>
        </p:nvSpPr>
        <p:spPr>
          <a:xfrm>
            <a:off x="3330573" y="2972780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5148064" y="5445224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0" name="Šestiúhelník 9"/>
          <p:cNvSpPr/>
          <p:nvPr/>
        </p:nvSpPr>
        <p:spPr>
          <a:xfrm>
            <a:off x="170007" y="2737897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2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734139" y="3868321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12" name="Šestiúhelník 11"/>
          <p:cNvSpPr/>
          <p:nvPr/>
        </p:nvSpPr>
        <p:spPr>
          <a:xfrm>
            <a:off x="5364088" y="3537992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13" name="Šestiúhelník 12"/>
          <p:cNvSpPr/>
          <p:nvPr/>
        </p:nvSpPr>
        <p:spPr>
          <a:xfrm>
            <a:off x="3102291" y="5013176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4" name="Šestiúhelník 13"/>
          <p:cNvSpPr/>
          <p:nvPr/>
        </p:nvSpPr>
        <p:spPr>
          <a:xfrm>
            <a:off x="365987" y="4998745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5" name="Šestiúhelník 14"/>
          <p:cNvSpPr/>
          <p:nvPr/>
        </p:nvSpPr>
        <p:spPr>
          <a:xfrm>
            <a:off x="7308304" y="5013176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6" name="Šestiúhelník 15"/>
          <p:cNvSpPr/>
          <p:nvPr/>
        </p:nvSpPr>
        <p:spPr>
          <a:xfrm>
            <a:off x="7020272" y="563099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307881" y="699648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 smtClean="0">
                <a:solidFill>
                  <a:srgbClr val="0070C0"/>
                </a:solidFill>
              </a:rPr>
              <a:t>3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18" name="Šestiúhelník 17"/>
          <p:cNvSpPr/>
          <p:nvPr/>
        </p:nvSpPr>
        <p:spPr>
          <a:xfrm>
            <a:off x="3330573" y="963811"/>
            <a:ext cx="1368152" cy="1130424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6600" dirty="0">
                <a:solidFill>
                  <a:srgbClr val="0070C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9171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107504" y="-81703"/>
            <a:ext cx="9324528" cy="7101408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14" name="Ovál 13">
            <a:hlinkClick r:id="rId3" action="ppaction://hlinksldjump">
              <a:snd r:embed="rId4" name="chimes.wav"/>
            </a:hlinkClick>
          </p:cNvPr>
          <p:cNvSpPr/>
          <p:nvPr/>
        </p:nvSpPr>
        <p:spPr>
          <a:xfrm>
            <a:off x="3324347" y="2698768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 descr="C:\Users\hyp\AppData\Local\Microsoft\Windows\Temporary Internet Files\Content.IE5\YV3K0YW3\MC90041124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065" y="3133141"/>
            <a:ext cx="932437" cy="88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ál 12">
            <a:hlinkClick r:id="rId3" action="ppaction://hlinksldjump">
              <a:snd r:embed="rId4" name="chimes.wav"/>
            </a:hlinkClick>
          </p:cNvPr>
          <p:cNvSpPr/>
          <p:nvPr/>
        </p:nvSpPr>
        <p:spPr>
          <a:xfrm>
            <a:off x="3335984" y="4867416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C:\Users\hyp\AppData\Local\Microsoft\Windows\Temporary Internet Files\Content.IE5\975NW6U0\MC90041126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706" y="5719340"/>
            <a:ext cx="819179" cy="77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hyp\AppData\Local\Microsoft\Windows\Temporary Internet Files\Content.IE5\975NW6U0\MC90041126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116" y="4999778"/>
            <a:ext cx="819179" cy="77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hyp\AppData\Local\Microsoft\Windows\Temporary Internet Files\Content.IE5\975NW6U0\MC90041126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851" y="5792504"/>
            <a:ext cx="819179" cy="77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hyp\AppData\Local\Microsoft\Windows\Temporary Internet Files\Content.IE5\975NW6U0\MC900411266[1].wmf">
            <a:hlinkClick r:id="rId3" action="ppaction://hlinksldjump">
              <a:snd r:embed="rId7" name="cashreg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069553"/>
            <a:ext cx="819179" cy="771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vál 14">
            <a:hlinkClick r:id="rId8" action="ppaction://hlinksldjump">
              <a:snd r:embed="rId9" name="applause.wav"/>
            </a:hlinkClick>
          </p:cNvPr>
          <p:cNvSpPr/>
          <p:nvPr/>
        </p:nvSpPr>
        <p:spPr>
          <a:xfrm>
            <a:off x="6317254" y="4867416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0" name="Picture 6" descr="C:\Users\hyp\AppData\Local\Microsoft\Windows\Temporary Internet Files\Content.IE5\1IXT9LJB\MC900431997[1]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276092"/>
            <a:ext cx="913943" cy="91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:\Users\hyp\AppData\Local\Microsoft\Windows\Temporary Internet Files\Content.IE5\1IXT9LJB\MC900431997[1]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575" y="5314634"/>
            <a:ext cx="913943" cy="91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>
            <a:hlinkClick r:id="rId3" action="ppaction://hlinksldjump">
              <a:snd r:embed="rId4" name="chimes.wav"/>
            </a:hlinkClick>
          </p:cNvPr>
          <p:cNvSpPr/>
          <p:nvPr/>
        </p:nvSpPr>
        <p:spPr>
          <a:xfrm>
            <a:off x="354715" y="2698768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9" name="Picture 7" descr="C:\Users\hyp\AppData\Local\Microsoft\Windows\Temporary Internet Files\Content.IE5\C1GZ819Z\MC90043202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05" y="3123912"/>
            <a:ext cx="690178" cy="69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7" descr="C:\Users\hyp\AppData\Local\Microsoft\Windows\Temporary Internet Files\Content.IE5\C1GZ819Z\MC90043202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926" y="3637332"/>
            <a:ext cx="690178" cy="69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7" descr="C:\Users\hyp\AppData\Local\Microsoft\Windows\Temporary Internet Files\Content.IE5\C1GZ819Z\MC90043202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805" y="3123912"/>
            <a:ext cx="690178" cy="69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ál 15">
            <a:hlinkClick r:id="rId8" action="ppaction://hlinksldjump">
              <a:snd r:embed="rId9" name="applause.wav"/>
            </a:hlinkClick>
          </p:cNvPr>
          <p:cNvSpPr/>
          <p:nvPr/>
        </p:nvSpPr>
        <p:spPr>
          <a:xfrm>
            <a:off x="6345402" y="2698768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4" name="Picture 8" descr="C:\Users\hyp\AppData\Local\Microsoft\Windows\Temporary Internet Files\Content.IE5\1IXT9LJB\MC90043201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295" y="3168081"/>
            <a:ext cx="1026502" cy="9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C:\Users\hyp\AppData\Local\Microsoft\Windows\Temporary Internet Files\Content.IE5\1IXT9LJB\MC90043201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687" y="2975521"/>
            <a:ext cx="1026502" cy="9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ál 16">
            <a:hlinkClick r:id="rId3" action="ppaction://hlinksldjump">
              <a:snd r:embed="rId4" name="chimes.wav"/>
            </a:hlinkClick>
          </p:cNvPr>
          <p:cNvSpPr/>
          <p:nvPr/>
        </p:nvSpPr>
        <p:spPr>
          <a:xfrm>
            <a:off x="6345402" y="568332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3" name="Picture 9" descr="C:\Users\hyp\AppData\Local\Microsoft\Windows\Temporary Internet Files\Content.IE5\C1GZ819Z\MC900432035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427" y="1040589"/>
            <a:ext cx="804295" cy="80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ál 10">
            <a:hlinkClick r:id="rId8" action="ppaction://hlinksldjump">
              <a:snd r:embed="rId9" name="applause.wav"/>
            </a:hlinkClick>
          </p:cNvPr>
          <p:cNvSpPr/>
          <p:nvPr/>
        </p:nvSpPr>
        <p:spPr>
          <a:xfrm>
            <a:off x="354715" y="568332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hyp\AppData\Local\Microsoft\Windows\Temporary Internet Files\Content.IE5\C1GZ819Z\MC90041137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16" y="886954"/>
            <a:ext cx="1192799" cy="95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hyp\AppData\Local\Microsoft\Windows\Temporary Internet Files\Content.IE5\C1GZ819Z\MC90041137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015" y="955015"/>
            <a:ext cx="1192799" cy="95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ál 11">
            <a:hlinkClick r:id="rId3" action="ppaction://hlinksldjump">
              <a:snd r:embed="rId4" name="chimes.wav"/>
            </a:hlinkClick>
          </p:cNvPr>
          <p:cNvSpPr/>
          <p:nvPr/>
        </p:nvSpPr>
        <p:spPr>
          <a:xfrm>
            <a:off x="3334332" y="568332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4" name="Picture 10" descr="C:\Users\hyp\AppData\Local\Microsoft\Windows\Temporary Internet Files\Content.IE5\975NW6U0\MC900431985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130" y="868985"/>
            <a:ext cx="873941" cy="87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0" descr="C:\Users\hyp\AppData\Local\Microsoft\Windows\Temporary Internet Files\Content.IE5\975NW6U0\MC900431985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561" y="1407913"/>
            <a:ext cx="873941" cy="87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0" descr="C:\Users\hyp\AppData\Local\Microsoft\Windows\Temporary Internet Files\Content.IE5\975NW6U0\MC900431985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891" y="868985"/>
            <a:ext cx="873941" cy="87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ál 9">
            <a:hlinkClick r:id="rId8" action="ppaction://hlinksldjump">
              <a:snd r:embed="rId9" name="applause.wav"/>
            </a:hlinkClick>
          </p:cNvPr>
          <p:cNvSpPr/>
          <p:nvPr/>
        </p:nvSpPr>
        <p:spPr>
          <a:xfrm>
            <a:off x="354715" y="4867416"/>
            <a:ext cx="2714600" cy="173129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2" name="Picture 11" descr="C:\Users\hyp\AppData\Local\Microsoft\Windows\Temporary Internet Files\Content.IE5\YV3K0YW3\MC900432025[1]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891" y="5264018"/>
            <a:ext cx="6064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1" descr="C:\Users\hyp\AppData\Local\Microsoft\Windows\Temporary Internet Files\Content.IE5\YV3K0YW3\MC900432025[1]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0" y="5264018"/>
            <a:ext cx="6064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46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pic>
        <p:nvPicPr>
          <p:cNvPr id="3074" name="Picture 2" descr="C:\Users\hyp\AppData\Local\Microsoft\Windows\Temporary Internet Files\Content.IE5\1IXT9LJB\MC90038259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340768"/>
            <a:ext cx="5144616" cy="51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yp\AppData\Local\Microsoft\Windows\Temporary Internet Files\Content.IE5\1IXT9LJB\MC90043254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587852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23928" y="2996952"/>
            <a:ext cx="11737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Stůj!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4113076"/>
            <a:ext cx="25010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Připrav se!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5229200"/>
            <a:ext cx="15837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Volno!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6993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lačítko akce: Vlastní 21">
            <a:hlinkClick r:id="" action="ppaction://noaction" highlightClick="1"/>
          </p:cNvPr>
          <p:cNvSpPr/>
          <p:nvPr/>
        </p:nvSpPr>
        <p:spPr>
          <a:xfrm>
            <a:off x="0" y="-99392"/>
            <a:ext cx="9144000" cy="7416824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3954007" y="5874448"/>
            <a:ext cx="1161826" cy="365125"/>
          </a:xfrm>
        </p:spPr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pic>
        <p:nvPicPr>
          <p:cNvPr id="12" name="Picture 2" descr="C:\Users\hyp\AppData\Local\Microsoft\Windows\Temporary Internet Files\Content.IE5\C1GZ819Z\MC90034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343" y="4473875"/>
            <a:ext cx="1803476" cy="233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103115" y="4450058"/>
            <a:ext cx="1803476" cy="2331295"/>
            <a:chOff x="103115" y="4450058"/>
            <a:chExt cx="1803476" cy="2331295"/>
          </a:xfrm>
        </p:grpSpPr>
        <p:pic>
          <p:nvPicPr>
            <p:cNvPr id="3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115" y="4450058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15" name="Rukopis 14"/>
                <p14:cNvContentPartPr/>
                <p14:nvPr/>
              </p14:nvContentPartPr>
              <p14:xfrm>
                <a:off x="720000" y="5691960"/>
                <a:ext cx="240480" cy="214920"/>
              </p14:xfrm>
            </p:contentPart>
          </mc:Choice>
          <mc:Fallback xmlns="">
            <p:pic>
              <p:nvPicPr>
                <p:cNvPr id="15" name="Rukopis 14"/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04160" y="5628600"/>
                  <a:ext cx="272160" cy="341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7" name="Rukopis 16"/>
              <p14:cNvContentPartPr/>
              <p14:nvPr/>
            </p14:nvContentPartPr>
            <p14:xfrm>
              <a:off x="2897280" y="5194800"/>
              <a:ext cx="309240" cy="240480"/>
            </p14:xfrm>
          </p:contentPart>
        </mc:Choice>
        <mc:Fallback xmlns="">
          <p:pic>
            <p:nvPicPr>
              <p:cNvPr id="17" name="Rukopis 16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881440" y="5131440"/>
                <a:ext cx="340920" cy="367560"/>
              </a:xfrm>
              <a:prstGeom prst="rect">
                <a:avLst/>
              </a:prstGeom>
            </p:spPr>
          </p:pic>
        </mc:Fallback>
      </mc:AlternateContent>
      <p:grpSp>
        <p:nvGrpSpPr>
          <p:cNvPr id="49" name="Skupina 48"/>
          <p:cNvGrpSpPr/>
          <p:nvPr/>
        </p:nvGrpSpPr>
        <p:grpSpPr>
          <a:xfrm>
            <a:off x="6876256" y="548680"/>
            <a:ext cx="1803476" cy="2331295"/>
            <a:chOff x="6876256" y="548680"/>
            <a:chExt cx="1803476" cy="2331295"/>
          </a:xfrm>
        </p:grpSpPr>
        <p:pic>
          <p:nvPicPr>
            <p:cNvPr id="8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6256" y="548680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9" name="Rukopis 18"/>
                <p14:cNvContentPartPr/>
                <p14:nvPr/>
              </p14:nvContentPartPr>
              <p14:xfrm>
                <a:off x="7440840" y="1294560"/>
                <a:ext cx="334800" cy="223200"/>
              </p14:xfrm>
            </p:contentPart>
          </mc:Choice>
          <mc:Fallback xmlns="">
            <p:pic>
              <p:nvPicPr>
                <p:cNvPr id="19" name="Rukopis 18"/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425000" y="1230840"/>
                  <a:ext cx="366480" cy="3502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1" name="Rukopis 20"/>
              <p14:cNvContentPartPr/>
              <p14:nvPr/>
            </p14:nvContentPartPr>
            <p14:xfrm>
              <a:off x="2948760" y="6180840"/>
              <a:ext cx="240480" cy="180360"/>
            </p14:xfrm>
          </p:contentPart>
        </mc:Choice>
        <mc:Fallback xmlns="">
          <p:pic>
            <p:nvPicPr>
              <p:cNvPr id="21" name="Rukopis 20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932920" y="6117120"/>
                <a:ext cx="272160" cy="307440"/>
              </a:xfrm>
              <a:prstGeom prst="rect">
                <a:avLst/>
              </a:prstGeom>
            </p:spPr>
          </p:pic>
        </mc:Fallback>
      </mc:AlternateContent>
      <p:grpSp>
        <p:nvGrpSpPr>
          <p:cNvPr id="54" name="Skupina 53"/>
          <p:cNvGrpSpPr/>
          <p:nvPr/>
        </p:nvGrpSpPr>
        <p:grpSpPr>
          <a:xfrm>
            <a:off x="974375" y="2706677"/>
            <a:ext cx="1803476" cy="2331295"/>
            <a:chOff x="974375" y="2706677"/>
            <a:chExt cx="1803476" cy="2331295"/>
          </a:xfrm>
        </p:grpSpPr>
        <p:pic>
          <p:nvPicPr>
            <p:cNvPr id="13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375" y="2706677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4" name="Rukopis 13"/>
                <p14:cNvContentPartPr/>
                <p14:nvPr/>
              </p14:nvContentPartPr>
              <p14:xfrm>
                <a:off x="1594440" y="3969000"/>
                <a:ext cx="257400" cy="171720"/>
              </p14:xfrm>
            </p:contentPart>
          </mc:Choice>
          <mc:Fallback xmlns="">
            <p:pic>
              <p:nvPicPr>
                <p:cNvPr id="14" name="Rukopis 13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78600" y="3905640"/>
                  <a:ext cx="289080" cy="29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4" name="Rukopis 23"/>
                <p14:cNvContentPartPr/>
                <p14:nvPr/>
              </p14:nvContentPartPr>
              <p14:xfrm>
                <a:off x="1611360" y="4423320"/>
                <a:ext cx="240480" cy="171720"/>
              </p14:xfrm>
            </p:contentPart>
          </mc:Choice>
          <mc:Fallback xmlns="">
            <p:pic>
              <p:nvPicPr>
                <p:cNvPr id="24" name="Rukopis 23"/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1595520" y="4359960"/>
                  <a:ext cx="272160" cy="298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1" name="Skupina 50"/>
          <p:cNvGrpSpPr/>
          <p:nvPr/>
        </p:nvGrpSpPr>
        <p:grpSpPr>
          <a:xfrm>
            <a:off x="7092280" y="3501008"/>
            <a:ext cx="1803476" cy="2331295"/>
            <a:chOff x="7092280" y="3501008"/>
            <a:chExt cx="1803476" cy="2331295"/>
          </a:xfrm>
        </p:grpSpPr>
        <p:pic>
          <p:nvPicPr>
            <p:cNvPr id="7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3501008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0" name="Rukopis 19"/>
                <p14:cNvContentPartPr/>
                <p14:nvPr/>
              </p14:nvContentPartPr>
              <p14:xfrm>
                <a:off x="7680960" y="4243320"/>
                <a:ext cx="308880" cy="214560"/>
              </p14:xfrm>
            </p:contentPart>
          </mc:Choice>
          <mc:Fallback xmlns="">
            <p:pic>
              <p:nvPicPr>
                <p:cNvPr id="20" name="Rukopis 19"/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7665120" y="4179960"/>
                  <a:ext cx="340560" cy="34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5" name="Rukopis 24"/>
                <p14:cNvContentPartPr/>
                <p14:nvPr/>
              </p14:nvContentPartPr>
              <p14:xfrm>
                <a:off x="7723800" y="4757760"/>
                <a:ext cx="240120" cy="163080"/>
              </p14:xfrm>
            </p:contentPart>
          </mc:Choice>
          <mc:Fallback xmlns="">
            <p:pic>
              <p:nvPicPr>
                <p:cNvPr id="25" name="Rukopis 24"/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7707960" y="4694400"/>
                  <a:ext cx="272160" cy="290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7" name="Skupina 46"/>
          <p:cNvGrpSpPr/>
          <p:nvPr/>
        </p:nvGrpSpPr>
        <p:grpSpPr>
          <a:xfrm>
            <a:off x="2217181" y="908720"/>
            <a:ext cx="1803476" cy="2331295"/>
            <a:chOff x="2217181" y="908720"/>
            <a:chExt cx="1803476" cy="2331295"/>
          </a:xfrm>
        </p:grpSpPr>
        <p:pic>
          <p:nvPicPr>
            <p:cNvPr id="11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7181" y="908720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6" name="Rukopis 25"/>
                <p14:cNvContentPartPr/>
                <p14:nvPr/>
              </p14:nvContentPartPr>
              <p14:xfrm>
                <a:off x="2845800" y="2169000"/>
                <a:ext cx="240480" cy="163080"/>
              </p14:xfrm>
            </p:contentPart>
          </mc:Choice>
          <mc:Fallback xmlns="">
            <p:pic>
              <p:nvPicPr>
                <p:cNvPr id="26" name="Rukopis 25"/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2829960" y="2105280"/>
                  <a:ext cx="272160" cy="290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0" name="Skupina 49"/>
          <p:cNvGrpSpPr/>
          <p:nvPr/>
        </p:nvGrpSpPr>
        <p:grpSpPr>
          <a:xfrm>
            <a:off x="5436096" y="2221962"/>
            <a:ext cx="1803476" cy="2331295"/>
            <a:chOff x="5436096" y="2221962"/>
            <a:chExt cx="1803476" cy="2331295"/>
          </a:xfrm>
        </p:grpSpPr>
        <p:pic>
          <p:nvPicPr>
            <p:cNvPr id="10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6096" y="2221962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8" name="Rukopis 27"/>
                <p14:cNvContentPartPr/>
                <p14:nvPr/>
              </p14:nvContentPartPr>
              <p14:xfrm>
                <a:off x="6060600" y="3934800"/>
                <a:ext cx="249120" cy="171720"/>
              </p14:xfrm>
            </p:contentPart>
          </mc:Choice>
          <mc:Fallback xmlns="">
            <p:pic>
              <p:nvPicPr>
                <p:cNvPr id="28" name="Rukopis 27"/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6044760" y="3871440"/>
                  <a:ext cx="280800" cy="298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8" name="Skupina 47"/>
          <p:cNvGrpSpPr/>
          <p:nvPr/>
        </p:nvGrpSpPr>
        <p:grpSpPr>
          <a:xfrm>
            <a:off x="4308999" y="375382"/>
            <a:ext cx="1803476" cy="2331295"/>
            <a:chOff x="4308999" y="375382"/>
            <a:chExt cx="1803476" cy="2331295"/>
          </a:xfrm>
        </p:grpSpPr>
        <p:pic>
          <p:nvPicPr>
            <p:cNvPr id="6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8999" y="375382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23" name="Rukopis 22"/>
                <p14:cNvContentPartPr/>
                <p14:nvPr/>
              </p14:nvContentPartPr>
              <p14:xfrm>
                <a:off x="4946040" y="2091600"/>
                <a:ext cx="240480" cy="163440"/>
              </p14:xfrm>
            </p:contentPart>
          </mc:Choice>
          <mc:Fallback xmlns="">
            <p:pic>
              <p:nvPicPr>
                <p:cNvPr id="23" name="Rukopis 22"/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4930200" y="2028240"/>
                  <a:ext cx="272160" cy="29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34" name="Rukopis 33"/>
                <p14:cNvContentPartPr/>
                <p14:nvPr/>
              </p14:nvContentPartPr>
              <p14:xfrm>
                <a:off x="4911840" y="1122840"/>
                <a:ext cx="291960" cy="214920"/>
              </p14:xfrm>
            </p:contentPart>
          </mc:Choice>
          <mc:Fallback xmlns="">
            <p:pic>
              <p:nvPicPr>
                <p:cNvPr id="34" name="Rukopis 33"/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4896000" y="1059480"/>
                  <a:ext cx="323640" cy="341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40" name="Rukopis 39"/>
              <p14:cNvContentPartPr/>
              <p14:nvPr/>
            </p14:nvContentPartPr>
            <p14:xfrm>
              <a:off x="1825920" y="6635160"/>
              <a:ext cx="360" cy="360"/>
            </p14:xfrm>
          </p:contentPart>
        </mc:Choice>
        <mc:Fallback xmlns="">
          <p:pic>
            <p:nvPicPr>
              <p:cNvPr id="40" name="Rukopis 39"/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810080" y="6571440"/>
                <a:ext cx="32040" cy="12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41" name="Rukopis 40"/>
              <p14:cNvContentPartPr/>
              <p14:nvPr/>
            </p14:nvContentPartPr>
            <p14:xfrm>
              <a:off x="1825920" y="6635160"/>
              <a:ext cx="360" cy="360"/>
            </p14:xfrm>
          </p:contentPart>
        </mc:Choice>
        <mc:Fallback xmlns="">
          <p:pic>
            <p:nvPicPr>
              <p:cNvPr id="41" name="Rukopis 40"/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810080" y="6571440"/>
                <a:ext cx="32040" cy="12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5">
            <p14:nvContentPartPr>
              <p14:cNvPr id="42" name="Rukopis 41"/>
              <p14:cNvContentPartPr/>
              <p14:nvPr/>
            </p14:nvContentPartPr>
            <p14:xfrm>
              <a:off x="1825920" y="6635160"/>
              <a:ext cx="360" cy="360"/>
            </p14:xfrm>
          </p:contentPart>
        </mc:Choice>
        <mc:Fallback xmlns="">
          <p:pic>
            <p:nvPicPr>
              <p:cNvPr id="42" name="Rukopis 41"/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810080" y="6571440"/>
                <a:ext cx="32040" cy="127440"/>
              </a:xfrm>
              <a:prstGeom prst="rect">
                <a:avLst/>
              </a:prstGeom>
            </p:spPr>
          </p:pic>
        </mc:Fallback>
      </mc:AlternateContent>
      <p:grpSp>
        <p:nvGrpSpPr>
          <p:cNvPr id="43" name="Skupina 42"/>
          <p:cNvGrpSpPr/>
          <p:nvPr/>
        </p:nvGrpSpPr>
        <p:grpSpPr>
          <a:xfrm>
            <a:off x="147286" y="383239"/>
            <a:ext cx="1803476" cy="2331295"/>
            <a:chOff x="147286" y="383239"/>
            <a:chExt cx="1803476" cy="2331295"/>
          </a:xfrm>
        </p:grpSpPr>
        <p:pic>
          <p:nvPicPr>
            <p:cNvPr id="56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286" y="383239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57" name="Rukopis 56"/>
                <p14:cNvContentPartPr/>
                <p14:nvPr/>
              </p14:nvContentPartPr>
              <p14:xfrm>
                <a:off x="756093" y="1615687"/>
                <a:ext cx="248760" cy="197280"/>
              </p14:xfrm>
            </p:contentPart>
          </mc:Choice>
          <mc:Fallback xmlns="">
            <p:pic>
              <p:nvPicPr>
                <p:cNvPr id="57" name="Rukopis 56"/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740253" y="1552327"/>
                  <a:ext cx="280440" cy="32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58" name="Rukopis 57"/>
                <p14:cNvContentPartPr/>
                <p14:nvPr/>
              </p14:nvContentPartPr>
              <p14:xfrm>
                <a:off x="764733" y="2086927"/>
                <a:ext cx="257400" cy="189000"/>
              </p14:xfrm>
            </p:contentPart>
          </mc:Choice>
          <mc:Fallback xmlns="">
            <p:pic>
              <p:nvPicPr>
                <p:cNvPr id="58" name="Rukopis 57"/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48893" y="2023567"/>
                  <a:ext cx="289080" cy="31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59" name="Rukopis 58"/>
                <p14:cNvContentPartPr/>
                <p14:nvPr/>
              </p14:nvContentPartPr>
              <p14:xfrm>
                <a:off x="764733" y="1126807"/>
                <a:ext cx="274680" cy="249120"/>
              </p14:xfrm>
            </p:contentPart>
          </mc:Choice>
          <mc:Fallback xmlns="">
            <p:pic>
              <p:nvPicPr>
                <p:cNvPr id="59" name="Rukopis 58"/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48893" y="1063447"/>
                  <a:ext cx="306360" cy="375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" name="Skupina 3"/>
          <p:cNvGrpSpPr/>
          <p:nvPr/>
        </p:nvGrpSpPr>
        <p:grpSpPr>
          <a:xfrm>
            <a:off x="3577877" y="2589545"/>
            <a:ext cx="1803476" cy="2331295"/>
            <a:chOff x="3577877" y="2589545"/>
            <a:chExt cx="1803476" cy="2331295"/>
          </a:xfrm>
        </p:grpSpPr>
        <p:pic>
          <p:nvPicPr>
            <p:cNvPr id="60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7877" y="2589545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61" name="Rukopis 60"/>
                <p14:cNvContentPartPr/>
                <p14:nvPr/>
              </p14:nvContentPartPr>
              <p14:xfrm>
                <a:off x="4186684" y="3821993"/>
                <a:ext cx="248760" cy="197280"/>
              </p14:xfrm>
            </p:contentPart>
          </mc:Choice>
          <mc:Fallback xmlns="">
            <p:pic>
              <p:nvPicPr>
                <p:cNvPr id="61" name="Rukopis 60"/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4170844" y="3758633"/>
                  <a:ext cx="280440" cy="32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62" name="Rukopis 61"/>
                <p14:cNvContentPartPr/>
                <p14:nvPr/>
              </p14:nvContentPartPr>
              <p14:xfrm>
                <a:off x="4195324" y="4293233"/>
                <a:ext cx="257400" cy="189000"/>
              </p14:xfrm>
            </p:contentPart>
          </mc:Choice>
          <mc:Fallback xmlns="">
            <p:pic>
              <p:nvPicPr>
                <p:cNvPr id="62" name="Rukopis 61"/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4179484" y="4229873"/>
                  <a:ext cx="289080" cy="31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63" name="Rukopis 62"/>
                <p14:cNvContentPartPr/>
                <p14:nvPr/>
              </p14:nvContentPartPr>
              <p14:xfrm>
                <a:off x="4195324" y="3333113"/>
                <a:ext cx="274680" cy="249120"/>
              </p14:xfrm>
            </p:contentPart>
          </mc:Choice>
          <mc:Fallback xmlns="">
            <p:pic>
              <p:nvPicPr>
                <p:cNvPr id="63" name="Rukopis 62"/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4179484" y="3269753"/>
                  <a:ext cx="306360" cy="3758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2" name="Skupina 51"/>
          <p:cNvGrpSpPr/>
          <p:nvPr/>
        </p:nvGrpSpPr>
        <p:grpSpPr>
          <a:xfrm>
            <a:off x="4911840" y="4453917"/>
            <a:ext cx="1803476" cy="2331295"/>
            <a:chOff x="3577877" y="2589545"/>
            <a:chExt cx="1803476" cy="2331295"/>
          </a:xfrm>
        </p:grpSpPr>
        <p:pic>
          <p:nvPicPr>
            <p:cNvPr id="55" name="Picture 2" descr="C:\Users\hyp\AppData\Local\Microsoft\Windows\Temporary Internet Files\Content.IE5\C1GZ819Z\MC90034776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7877" y="2589545"/>
              <a:ext cx="1803476" cy="2331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64" name="Rukopis 63"/>
                <p14:cNvContentPartPr/>
                <p14:nvPr/>
              </p14:nvContentPartPr>
              <p14:xfrm>
                <a:off x="4186684" y="3821993"/>
                <a:ext cx="248760" cy="197280"/>
              </p14:xfrm>
            </p:contentPart>
          </mc:Choice>
          <mc:Fallback xmlns="">
            <p:pic>
              <p:nvPicPr>
                <p:cNvPr id="61" name="Rukopis 60"/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4170844" y="3758633"/>
                  <a:ext cx="280440" cy="32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65" name="Rukopis 64"/>
                <p14:cNvContentPartPr/>
                <p14:nvPr/>
              </p14:nvContentPartPr>
              <p14:xfrm>
                <a:off x="4195324" y="4293233"/>
                <a:ext cx="257400" cy="189000"/>
              </p14:xfrm>
            </p:contentPart>
          </mc:Choice>
          <mc:Fallback xmlns="">
            <p:pic>
              <p:nvPicPr>
                <p:cNvPr id="62" name="Rukopis 61"/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4179484" y="4229873"/>
                  <a:ext cx="289080" cy="31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66" name="Rukopis 65"/>
                <p14:cNvContentPartPr/>
                <p14:nvPr/>
              </p14:nvContentPartPr>
              <p14:xfrm>
                <a:off x="4195324" y="3333113"/>
                <a:ext cx="274680" cy="249120"/>
              </p14:xfrm>
            </p:contentPart>
          </mc:Choice>
          <mc:Fallback xmlns="">
            <p:pic>
              <p:nvPicPr>
                <p:cNvPr id="63" name="Rukopis 62"/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4179484" y="3269753"/>
                  <a:ext cx="306360" cy="3758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06733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lačítko akce: Vlastní 34">
            <a:hlinkClick r:id="" action="ppaction://noaction" highlightClick="1"/>
          </p:cNvPr>
          <p:cNvSpPr/>
          <p:nvPr/>
        </p:nvSpPr>
        <p:spPr>
          <a:xfrm>
            <a:off x="0" y="-171400"/>
            <a:ext cx="9612560" cy="72008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grpSp>
        <p:nvGrpSpPr>
          <p:cNvPr id="11" name="Skupina 10"/>
          <p:cNvGrpSpPr/>
          <p:nvPr/>
        </p:nvGrpSpPr>
        <p:grpSpPr>
          <a:xfrm>
            <a:off x="3334230" y="2043372"/>
            <a:ext cx="2743200" cy="2743200"/>
            <a:chOff x="3334230" y="2043372"/>
            <a:chExt cx="2743200" cy="2743200"/>
          </a:xfrm>
        </p:grpSpPr>
        <p:pic>
          <p:nvPicPr>
            <p:cNvPr id="1026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230" y="2043372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5056259" y="2622556"/>
              <a:ext cx="20037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600" dirty="0">
                  <a:solidFill>
                    <a:srgbClr val="FF0000"/>
                  </a:solidFill>
                </a:rPr>
                <a:t>3</a:t>
              </a: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6280787" y="2980613"/>
            <a:ext cx="2743200" cy="2743200"/>
            <a:chOff x="6280787" y="2980613"/>
            <a:chExt cx="2743200" cy="2743200"/>
          </a:xfrm>
        </p:grpSpPr>
        <p:pic>
          <p:nvPicPr>
            <p:cNvPr id="15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787" y="2980613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8061212" y="3586243"/>
              <a:ext cx="61106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FF0000"/>
                  </a:solidFill>
                </a:rPr>
                <a:t>2</a:t>
              </a:r>
              <a:endParaRPr lang="cs-CZ" sz="7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6280787" y="1308089"/>
            <a:ext cx="2743200" cy="2743200"/>
            <a:chOff x="6280787" y="1308089"/>
            <a:chExt cx="2743200" cy="2743200"/>
          </a:xfrm>
        </p:grpSpPr>
        <p:pic>
          <p:nvPicPr>
            <p:cNvPr id="16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787" y="1308089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ovéPole 19"/>
            <p:cNvSpPr txBox="1"/>
            <p:nvPr/>
          </p:nvSpPr>
          <p:spPr>
            <a:xfrm>
              <a:off x="8113310" y="1908252"/>
              <a:ext cx="50687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FF0000"/>
                  </a:solidFill>
                </a:rPr>
                <a:t>1</a:t>
              </a:r>
              <a:endParaRPr lang="cs-CZ" sz="7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3334230" y="113184"/>
            <a:ext cx="2743200" cy="2743200"/>
            <a:chOff x="3334230" y="113184"/>
            <a:chExt cx="2743200" cy="2743200"/>
          </a:xfrm>
        </p:grpSpPr>
        <p:pic>
          <p:nvPicPr>
            <p:cNvPr id="19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230" y="113184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ovéPole 20"/>
            <p:cNvSpPr txBox="1"/>
            <p:nvPr/>
          </p:nvSpPr>
          <p:spPr>
            <a:xfrm>
              <a:off x="5137165" y="620688"/>
              <a:ext cx="636713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dirty="0">
                  <a:solidFill>
                    <a:srgbClr val="FF0000"/>
                  </a:solidFill>
                </a:rPr>
                <a:t>4</a:t>
              </a: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0" y="1307812"/>
            <a:ext cx="2743200" cy="2743200"/>
            <a:chOff x="0" y="1307812"/>
            <a:chExt cx="2743200" cy="2743200"/>
          </a:xfrm>
        </p:grpSpPr>
        <p:pic>
          <p:nvPicPr>
            <p:cNvPr id="13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07812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1816885" y="1908253"/>
              <a:ext cx="50687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>
                  <a:solidFill>
                    <a:srgbClr val="FF0000"/>
                  </a:solidFill>
                </a:rPr>
                <a:t>1</a:t>
              </a: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0" y="4653136"/>
            <a:ext cx="2743200" cy="2743200"/>
            <a:chOff x="0" y="4653136"/>
            <a:chExt cx="2743200" cy="2743200"/>
          </a:xfrm>
        </p:grpSpPr>
        <p:pic>
          <p:nvPicPr>
            <p:cNvPr id="24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653136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ovéPole 26"/>
            <p:cNvSpPr txBox="1"/>
            <p:nvPr/>
          </p:nvSpPr>
          <p:spPr>
            <a:xfrm>
              <a:off x="1779297" y="5229200"/>
              <a:ext cx="61106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FF0000"/>
                  </a:solidFill>
                </a:rPr>
                <a:t>2</a:t>
              </a:r>
              <a:endParaRPr lang="cs-CZ" sz="7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0" y="-364850"/>
            <a:ext cx="2743200" cy="2743200"/>
            <a:chOff x="0" y="-364850"/>
            <a:chExt cx="2743200" cy="2743200"/>
          </a:xfrm>
        </p:grpSpPr>
        <p:pic>
          <p:nvPicPr>
            <p:cNvPr id="22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364850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ovéPole 27"/>
            <p:cNvSpPr txBox="1"/>
            <p:nvPr/>
          </p:nvSpPr>
          <p:spPr>
            <a:xfrm>
              <a:off x="1764788" y="178434"/>
              <a:ext cx="61106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FF0000"/>
                  </a:solidFill>
                </a:rPr>
                <a:t>2</a:t>
              </a:r>
              <a:endParaRPr lang="cs-CZ" sz="7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3334230" y="3973560"/>
            <a:ext cx="2743200" cy="2743200"/>
            <a:chOff x="3334230" y="3973560"/>
            <a:chExt cx="2743200" cy="2743200"/>
          </a:xfrm>
        </p:grpSpPr>
        <p:pic>
          <p:nvPicPr>
            <p:cNvPr id="14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230" y="3973560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ovéPole 28"/>
            <p:cNvSpPr txBox="1"/>
            <p:nvPr/>
          </p:nvSpPr>
          <p:spPr>
            <a:xfrm>
              <a:off x="5137165" y="4551744"/>
              <a:ext cx="61106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FF0000"/>
                  </a:solidFill>
                </a:rPr>
                <a:t>2</a:t>
              </a:r>
              <a:endParaRPr lang="cs-CZ" sz="7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6280787" y="4653136"/>
            <a:ext cx="2743200" cy="2743200"/>
            <a:chOff x="6280787" y="4653136"/>
            <a:chExt cx="2743200" cy="2743200"/>
          </a:xfrm>
        </p:grpSpPr>
        <p:pic>
          <p:nvPicPr>
            <p:cNvPr id="18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787" y="4653136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ovéPole 30"/>
            <p:cNvSpPr txBox="1"/>
            <p:nvPr/>
          </p:nvSpPr>
          <p:spPr>
            <a:xfrm>
              <a:off x="8113310" y="5229200"/>
              <a:ext cx="20037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600" dirty="0" smtClean="0">
                  <a:solidFill>
                    <a:srgbClr val="FF0000"/>
                  </a:solidFill>
                </a:rPr>
                <a:t>4</a:t>
              </a:r>
              <a:endParaRPr lang="cs-CZ" sz="6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0" y="2980474"/>
            <a:ext cx="2743200" cy="2743200"/>
            <a:chOff x="0" y="2980474"/>
            <a:chExt cx="2743200" cy="2743200"/>
          </a:xfrm>
        </p:grpSpPr>
        <p:pic>
          <p:nvPicPr>
            <p:cNvPr id="23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0474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ovéPole 31"/>
            <p:cNvSpPr txBox="1"/>
            <p:nvPr/>
          </p:nvSpPr>
          <p:spPr>
            <a:xfrm>
              <a:off x="1869943" y="3577102"/>
              <a:ext cx="200377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600" dirty="0">
                  <a:solidFill>
                    <a:srgbClr val="FF0000"/>
                  </a:solidFill>
                </a:rPr>
                <a:t>3</a:t>
              </a: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6280787" y="-364435"/>
            <a:ext cx="2743200" cy="2743200"/>
            <a:chOff x="6280787" y="-364435"/>
            <a:chExt cx="2743200" cy="2743200"/>
          </a:xfrm>
        </p:grpSpPr>
        <p:pic>
          <p:nvPicPr>
            <p:cNvPr id="17" name="Picture 2" descr="C:\Users\hyp\AppData\Local\Microsoft\Windows\Temporary Internet Files\Content.IE5\C1GZ819Z\MC900441741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787" y="-364435"/>
              <a:ext cx="2743200" cy="2743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ovéPole 32"/>
            <p:cNvSpPr txBox="1"/>
            <p:nvPr/>
          </p:nvSpPr>
          <p:spPr>
            <a:xfrm>
              <a:off x="8113310" y="168057"/>
              <a:ext cx="61106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FF0000"/>
                  </a:solidFill>
                </a:rPr>
                <a:t>2</a:t>
              </a:r>
              <a:endParaRPr lang="cs-CZ" sz="7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990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56152E-6 L -0.49583 0.67738 " pathEditMode="relative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1 0.10685 L -0.18576 0.17623 L -0.35087 0.30944 " pathEditMode="relative" rAng="0" ptsTypes="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38" y="10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778E-17 8.39038E-6 L -0.78993 0.73937 " pathEditMode="relative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5.37465E-6 L -0.78403 0.46322 " pathEditMode="relative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5.63367E-6 L -1.07101 0.51734 " pathEditMode="relative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5.37465E-6 L -1.07101 -0.05597 " pathEditMode="relative" ptsTypes="AA">
                                      <p:cBhvr>
                                        <p:cTn id="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pic>
        <p:nvPicPr>
          <p:cNvPr id="5122" name="Picture 2" descr="C:\Users\hyp\AppData\Local\Microsoft\Windows\Temporary Internet Files\Content.IE5\C1GZ819Z\MC90034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5" y="1295799"/>
            <a:ext cx="378793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hyp\AppData\Local\Microsoft\Windows\Temporary Internet Files\Content.IE5\C1GZ819Z\MC90034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300" y="1295799"/>
            <a:ext cx="378793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yp\AppData\Local\Microsoft\Windows\Temporary Internet Files\Content.IE5\C1GZ819Z\MC90034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476" y="1277144"/>
            <a:ext cx="378793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1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pic>
        <p:nvPicPr>
          <p:cNvPr id="4101" name="Picture 5" descr="C:\Users\hyp\AppData\Local\Microsoft\Windows\Temporary Internet Files\Content.IE5\C1GZ819Z\MC90034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99914"/>
            <a:ext cx="3474704" cy="449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hyp\AppData\Local\Microsoft\Windows\Temporary Internet Files\Content.IE5\C1GZ819Z\MC90034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422" y="1399914"/>
            <a:ext cx="3474704" cy="449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hyp\AppData\Local\Microsoft\Windows\Temporary Internet Files\Content.IE5\C1GZ819Z\MC9003477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285" y="1399914"/>
            <a:ext cx="3474704" cy="449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Rukopis 4"/>
              <p14:cNvContentPartPr/>
              <p14:nvPr/>
            </p14:nvContentPartPr>
            <p14:xfrm>
              <a:off x="1800000" y="3728880"/>
              <a:ext cx="471960" cy="39492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84160" y="3665520"/>
                <a:ext cx="503640" cy="52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Rukopis 5"/>
              <p14:cNvContentPartPr/>
              <p14:nvPr/>
            </p14:nvContentPartPr>
            <p14:xfrm>
              <a:off x="1783080" y="3789000"/>
              <a:ext cx="514440" cy="420480"/>
            </p14:xfrm>
          </p:contentPart>
        </mc:Choice>
        <mc:Fallback xmlns="">
          <p:pic>
            <p:nvPicPr>
              <p:cNvPr id="6" name="Rukopis 5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67240" y="3725640"/>
                <a:ext cx="546120" cy="54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Rukopis 6"/>
              <p14:cNvContentPartPr/>
              <p14:nvPr/>
            </p14:nvContentPartPr>
            <p14:xfrm>
              <a:off x="6892200" y="3771720"/>
              <a:ext cx="506160" cy="489240"/>
            </p14:xfrm>
          </p:contentPart>
        </mc:Choice>
        <mc:Fallback xmlns="">
          <p:pic>
            <p:nvPicPr>
              <p:cNvPr id="7" name="Rukopis 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76360" y="3708360"/>
                <a:ext cx="537840" cy="61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" name="Rukopis 9"/>
              <p14:cNvContentPartPr/>
              <p14:nvPr/>
            </p14:nvContentPartPr>
            <p14:xfrm>
              <a:off x="1808640" y="4637880"/>
              <a:ext cx="531720" cy="454680"/>
            </p14:xfrm>
          </p:contentPart>
        </mc:Choice>
        <mc:Fallback xmlns="">
          <p:pic>
            <p:nvPicPr>
              <p:cNvPr id="10" name="Rukopis 9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792800" y="4574160"/>
                <a:ext cx="563760" cy="58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Rukopis 10"/>
              <p14:cNvContentPartPr/>
              <p14:nvPr/>
            </p14:nvContentPartPr>
            <p14:xfrm>
              <a:off x="6892200" y="4646160"/>
              <a:ext cx="531720" cy="446400"/>
            </p14:xfrm>
          </p:contentPart>
        </mc:Choice>
        <mc:Fallback xmlns="">
          <p:pic>
            <p:nvPicPr>
              <p:cNvPr id="11" name="Rukopis 10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876360" y="4582800"/>
                <a:ext cx="563400" cy="57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2" name="Rukopis 11"/>
              <p14:cNvContentPartPr/>
              <p14:nvPr/>
            </p14:nvContentPartPr>
            <p14:xfrm>
              <a:off x="1714320" y="2768760"/>
              <a:ext cx="651960" cy="549000"/>
            </p14:xfrm>
          </p:contentPart>
        </mc:Choice>
        <mc:Fallback xmlns="">
          <p:pic>
            <p:nvPicPr>
              <p:cNvPr id="12" name="Rukopis 1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698480" y="2705400"/>
                <a:ext cx="683640" cy="67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3" name="Rukopis 12"/>
              <p14:cNvContentPartPr/>
              <p14:nvPr/>
            </p14:nvContentPartPr>
            <p14:xfrm>
              <a:off x="4286160" y="2768760"/>
              <a:ext cx="600480" cy="574920"/>
            </p14:xfrm>
          </p:contentPart>
        </mc:Choice>
        <mc:Fallback xmlns="">
          <p:pic>
            <p:nvPicPr>
              <p:cNvPr id="13" name="Rukopis 12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270320" y="2705400"/>
                <a:ext cx="632160" cy="701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4" name="Rukopis 13"/>
              <p14:cNvContentPartPr/>
              <p14:nvPr/>
            </p14:nvContentPartPr>
            <p14:xfrm>
              <a:off x="4286160" y="2897640"/>
              <a:ext cx="68760" cy="274680"/>
            </p14:xfrm>
          </p:contentPart>
        </mc:Choice>
        <mc:Fallback xmlns="">
          <p:pic>
            <p:nvPicPr>
              <p:cNvPr id="14" name="Rukopis 13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270320" y="2833920"/>
                <a:ext cx="100440" cy="40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5" name="Rukopis 14"/>
              <p14:cNvContentPartPr/>
              <p14:nvPr/>
            </p14:nvContentPartPr>
            <p14:xfrm>
              <a:off x="1748520" y="2768760"/>
              <a:ext cx="549000" cy="360720"/>
            </p14:xfrm>
          </p:contentPart>
        </mc:Choice>
        <mc:Fallback xmlns="">
          <p:pic>
            <p:nvPicPr>
              <p:cNvPr id="15" name="Rukopis 14"/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732680" y="2705400"/>
                <a:ext cx="580680" cy="48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6" name="Rukopis 15"/>
              <p14:cNvContentPartPr/>
              <p14:nvPr/>
            </p14:nvContentPartPr>
            <p14:xfrm>
              <a:off x="1928520" y="3874680"/>
              <a:ext cx="137520" cy="197640"/>
            </p14:xfrm>
          </p:contentPart>
        </mc:Choice>
        <mc:Fallback xmlns="">
          <p:pic>
            <p:nvPicPr>
              <p:cNvPr id="16" name="Rukopis 15"/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919160" y="3865320"/>
                <a:ext cx="156240" cy="216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1058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2050" name="Picture 2" descr="C:\Users\hyp\AppData\Local\Microsoft\Windows\Temporary Internet Files\Content.IE5\975NW6U0\MC900438006[1].wmf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54" y="1916832"/>
            <a:ext cx="5977893" cy="407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560947" y="5554936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MS900116615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1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pic>
        <p:nvPicPr>
          <p:cNvPr id="3074" name="Picture 2" descr="C:\Users\hyp\AppData\Local\Microsoft\Windows\Temporary Internet Files\Content.IE5\YV3K0YW3\MC900437791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115" y="2132856"/>
            <a:ext cx="4341771" cy="355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380312" y="5373216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05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i="1" u="sng" dirty="0" smtClean="0"/>
              <a:t>Použitá literatura:  </a:t>
            </a:r>
          </a:p>
          <a:p>
            <a:r>
              <a:rPr lang="cs-CZ" sz="2000" dirty="0" smtClean="0"/>
              <a:t>MGR</a:t>
            </a:r>
            <a:r>
              <a:rPr lang="cs-CZ" sz="2000" dirty="0"/>
              <a:t>. MILOŠ NOVOTNÝ. </a:t>
            </a:r>
            <a:r>
              <a:rPr lang="cs-CZ" sz="2000" i="1" dirty="0"/>
              <a:t>Matýskova matematika 1. díl</a:t>
            </a:r>
            <a:r>
              <a:rPr lang="cs-CZ" sz="2000" dirty="0"/>
              <a:t>. Brno: Nová škola, s.r.o., 2013, ISBN : </a:t>
            </a:r>
            <a:r>
              <a:rPr lang="cs-CZ" sz="2000" dirty="0" smtClean="0"/>
              <a:t>978-80-7289-475-8</a:t>
            </a:r>
          </a:p>
          <a:p>
            <a:r>
              <a:rPr lang="cs-CZ" sz="2000" dirty="0" smtClean="0"/>
              <a:t>MGR. MILOŠ NOVOTNÝ. </a:t>
            </a:r>
            <a:r>
              <a:rPr lang="cs-CZ" sz="2000" i="1" dirty="0" smtClean="0"/>
              <a:t>Procvičujeme s Matýskem 1</a:t>
            </a:r>
            <a:r>
              <a:rPr lang="cs-CZ" sz="2000" dirty="0" smtClean="0"/>
              <a:t>. </a:t>
            </a:r>
            <a:r>
              <a:rPr lang="cs-CZ" sz="2000" i="1" dirty="0" smtClean="0"/>
              <a:t>díl. </a:t>
            </a:r>
            <a:r>
              <a:rPr lang="cs-CZ" sz="2000" dirty="0" smtClean="0"/>
              <a:t>Brno: Nová škola, s.r.o., 2012, ISBN SBN: 978-80-7289-407-9.</a:t>
            </a:r>
            <a:endParaRPr lang="cs-CZ" sz="2000" i="1" u="sng" dirty="0" smtClean="0"/>
          </a:p>
          <a:p>
            <a:pPr marL="0" indent="0">
              <a:buNone/>
            </a:pPr>
            <a:endParaRPr lang="cs-CZ" sz="1800" i="1" u="sng" dirty="0"/>
          </a:p>
          <a:p>
            <a:pPr lvl="0">
              <a:buClr>
                <a:srgbClr val="31B6FD"/>
              </a:buClr>
            </a:pPr>
            <a:r>
              <a:rPr lang="cs-CZ" sz="2000" i="1" u="sng" dirty="0">
                <a:solidFill>
                  <a:srgbClr val="073E87"/>
                </a:solidFill>
              </a:rPr>
              <a:t>Jiné zdroje</a:t>
            </a:r>
            <a:r>
              <a:rPr lang="cs-CZ" sz="2000" i="1" u="sng" dirty="0" smtClean="0">
                <a:solidFill>
                  <a:srgbClr val="073E87"/>
                </a:solidFill>
              </a:rPr>
              <a:t>: </a:t>
            </a:r>
            <a:r>
              <a:rPr lang="cs-CZ" sz="2000" i="1" dirty="0">
                <a:solidFill>
                  <a:srgbClr val="073E87"/>
                </a:solidFill>
              </a:rPr>
              <a:t> Galerie www.microsoft.office.com</a:t>
            </a:r>
            <a:endParaRPr lang="cs-CZ" sz="2000" i="1" u="sng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01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875</TotalTime>
  <Words>328</Words>
  <Application>Microsoft Office PowerPoint</Application>
  <PresentationFormat>Předvádění na obrazovce (4:3)</PresentationFormat>
  <Paragraphs>74</Paragraphs>
  <Slides>14</Slides>
  <Notes>1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Vlnění</vt:lpstr>
      <vt:lpstr>Základní škola a Mateřská škola Bílá Třemešná, okres Trutnov</vt:lpstr>
      <vt:lpstr>Anotace</vt:lpstr>
      <vt:lpstr>Počet a číslo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Pavlína Hylmarová</cp:lastModifiedBy>
  <cp:revision>80</cp:revision>
  <dcterms:created xsi:type="dcterms:W3CDTF">2013-05-10T12:01:16Z</dcterms:created>
  <dcterms:modified xsi:type="dcterms:W3CDTF">2013-11-07T20:53:08Z</dcterms:modified>
</cp:coreProperties>
</file>