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8" r:id="rId4"/>
    <p:sldId id="259" r:id="rId5"/>
    <p:sldId id="25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CEF2-CA3A-4CA8-AC17-30031785B531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34A9-3A78-4D75-BE1B-3C0021E897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CEF2-CA3A-4CA8-AC17-30031785B531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34A9-3A78-4D75-BE1B-3C0021E897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CEF2-CA3A-4CA8-AC17-30031785B531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34A9-3A78-4D75-BE1B-3C0021E897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CEF2-CA3A-4CA8-AC17-30031785B531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34A9-3A78-4D75-BE1B-3C0021E897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CEF2-CA3A-4CA8-AC17-30031785B531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34A9-3A78-4D75-BE1B-3C0021E897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CEF2-CA3A-4CA8-AC17-30031785B531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34A9-3A78-4D75-BE1B-3C0021E897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CEF2-CA3A-4CA8-AC17-30031785B531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34A9-3A78-4D75-BE1B-3C0021E897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CEF2-CA3A-4CA8-AC17-30031785B531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34A9-3A78-4D75-BE1B-3C0021E897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CEF2-CA3A-4CA8-AC17-30031785B531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34A9-3A78-4D75-BE1B-3C0021E897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CEF2-CA3A-4CA8-AC17-30031785B531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34A9-3A78-4D75-BE1B-3C0021E897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CEF2-CA3A-4CA8-AC17-30031785B531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334A9-3A78-4D75-BE1B-3C0021E897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CBCEF2-CA3A-4CA8-AC17-30031785B531}" type="datetimeFigureOut">
              <a:rPr lang="cs-CZ" smtClean="0"/>
              <a:pPr/>
              <a:t>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334A9-3A78-4D75-BE1B-3C0021E897E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611560" y="1340768"/>
            <a:ext cx="8136904" cy="20162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Název školy: Základní škola T. G. Masaryka a Mateřská škola </a:t>
            </a:r>
            <a:r>
              <a:rPr kumimoji="0" lang="cs-CZ" sz="25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Poříčany</a:t>
            </a:r>
            <a: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, okr. Kolín</a:t>
            </a:r>
            <a:b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Autor: Mgr. Alena Černá</a:t>
            </a:r>
            <a:b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Název: VY_32_INOVACE_Z_07_</a:t>
            </a:r>
            <a:r>
              <a:rPr kumimoji="0" lang="cs-CZ" sz="2500" b="0" i="0" u="none" strike="noStrike" kern="0" cap="none" spc="0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Český</a:t>
            </a:r>
            <a:r>
              <a:rPr kumimoji="0" lang="cs-CZ" sz="2500" b="0" i="0" u="none" strike="noStrike" kern="0" cap="none" spc="0" normalizeH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průmysl</a:t>
            </a:r>
            <a:endParaRPr kumimoji="0" lang="cs-CZ" sz="2500" b="0" i="0" u="none" strike="noStrike" kern="0" cap="none" spc="0" normalizeH="0" baseline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Podnadpis 4"/>
          <p:cNvSpPr txBox="1">
            <a:spLocks/>
          </p:cNvSpPr>
          <p:nvPr/>
        </p:nvSpPr>
        <p:spPr>
          <a:xfrm>
            <a:off x="755576" y="3429000"/>
            <a:ext cx="7488832" cy="151216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Číslo projektu: CZ1.07/1.4.00/21.3085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2400" kern="0" dirty="0"/>
              <a:t>9</a:t>
            </a: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třída, zeměpis,</a:t>
            </a:r>
            <a:r>
              <a:rPr kumimoji="0" lang="cs-CZ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hospodářství ČR, vybraní zástupci průmyslových odvětví, skupinová práce, </a:t>
            </a:r>
            <a:r>
              <a:rPr kumimoji="0" lang="cs-CZ" sz="2400" b="0" i="0" u="none" strike="noStrike" kern="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využití internetu</a:t>
            </a:r>
            <a:endParaRPr kumimoji="0" lang="cs-CZ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cs-CZ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Obrázek 6" descr="http://www.adam.cz/img/201203111735_logo_eu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869160"/>
            <a:ext cx="5760720" cy="1471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1400" dirty="0" smtClean="0"/>
              <a:t>S využitím internetu vyhledej odpovědi na následující otázky. Své odpovědi zaznamenej a informuj ostatní skupiny o důležitých a zajímavých informacích, které si v průběhu své práce získal(a). Použij oficiální internetové stránky společnosti.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67544" y="1484784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07704" y="476672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atin typeface="Monotype Corsiva" pitchFamily="66" charset="0"/>
                <a:cs typeface="MV Boli" pitchFamily="2" charset="0"/>
              </a:rPr>
              <a:t>Plze</a:t>
            </a:r>
            <a:r>
              <a:rPr lang="cs-CZ" sz="6000" b="1" i="1" dirty="0" smtClean="0">
                <a:latin typeface="Monotype Corsiva" pitchFamily="66" charset="0"/>
                <a:cs typeface="MV Boli" pitchFamily="2" charset="0"/>
              </a:rPr>
              <a:t>ň</a:t>
            </a:r>
            <a:r>
              <a:rPr lang="cs-CZ" sz="6000" b="1" dirty="0" smtClean="0">
                <a:latin typeface="Monotype Corsiva" pitchFamily="66" charset="0"/>
                <a:cs typeface="MV Boli" pitchFamily="2" charset="0"/>
              </a:rPr>
              <a:t>ský Prazdroj</a:t>
            </a:r>
            <a:endParaRPr lang="cs-CZ" sz="6000" b="1" dirty="0"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2008" y="1647378"/>
            <a:ext cx="2483768" cy="35702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/>
            <a:r>
              <a:rPr lang="cs-CZ" sz="1600" dirty="0" smtClean="0"/>
              <a:t>Kde podnik sídlí a v kterém</a:t>
            </a:r>
          </a:p>
          <a:p>
            <a:pPr marL="342900" indent="-342900"/>
            <a:r>
              <a:rPr lang="cs-CZ" sz="1600" dirty="0" smtClean="0"/>
              <a:t>roce byl založen?	</a:t>
            </a:r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/>
          </a:p>
          <a:p>
            <a:pPr marL="342900" indent="-342900"/>
            <a:r>
              <a:rPr lang="cs-CZ" sz="1600" dirty="0" smtClean="0"/>
              <a:t>Je členem obrovského</a:t>
            </a:r>
          </a:p>
          <a:p>
            <a:pPr marL="342900" indent="-342900"/>
            <a:r>
              <a:rPr lang="cs-CZ" sz="1600" dirty="0" smtClean="0"/>
              <a:t>světového koncernu. Zjisti </a:t>
            </a:r>
          </a:p>
          <a:p>
            <a:pPr marL="342900" indent="-342900"/>
            <a:r>
              <a:rPr lang="cs-CZ" sz="1600" dirty="0" smtClean="0"/>
              <a:t>jeho </a:t>
            </a:r>
            <a:r>
              <a:rPr lang="cs-CZ" sz="1600" dirty="0" smtClean="0"/>
              <a:t>název  </a:t>
            </a:r>
            <a:r>
              <a:rPr lang="cs-CZ" sz="1600" dirty="0" smtClean="0"/>
              <a:t>a čím se zabývá</a:t>
            </a:r>
          </a:p>
          <a:p>
            <a:pPr marL="342900" indent="-342900"/>
            <a:r>
              <a:rPr lang="cs-CZ" sz="1600" dirty="0" smtClean="0"/>
              <a:t>a kde působí.</a:t>
            </a:r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/>
          </a:p>
          <a:p>
            <a:pPr marL="342900" indent="-342900"/>
            <a:endParaRPr lang="cs-CZ" sz="1600" dirty="0" smtClean="0"/>
          </a:p>
          <a:p>
            <a:pPr marL="342900" indent="-342900"/>
            <a:r>
              <a:rPr lang="cs-CZ" dirty="0" smtClean="0"/>
              <a:t>	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627784" y="1437164"/>
            <a:ext cx="4176464" cy="14157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Do kterého průmyslového odvětví patří a co vyrábí?		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			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76256" y="1391865"/>
            <a:ext cx="2232248" cy="38472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Pod Plzeňský Prazdroj patří 4 pivovary (které a kde jsou)</a:t>
            </a:r>
          </a:p>
          <a:p>
            <a:endParaRPr lang="cs-CZ" sz="16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  <p:sp>
        <p:nvSpPr>
          <p:cNvPr id="13" name="TextovéPole 12"/>
          <p:cNvSpPr txBox="1"/>
          <p:nvPr/>
        </p:nvSpPr>
        <p:spPr>
          <a:xfrm>
            <a:off x="2699792" y="2992884"/>
            <a:ext cx="4032448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Která piva patří do nabídky Plzeňského Prazdroje?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5496" y="5445224"/>
            <a:ext cx="9036496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Tato společnost se také snaží přispívat </a:t>
            </a:r>
          </a:p>
          <a:p>
            <a:r>
              <a:rPr lang="cs-CZ" sz="1600" dirty="0" smtClean="0"/>
              <a:t>k ochraně životního prostředí. Jak se její </a:t>
            </a:r>
          </a:p>
          <a:p>
            <a:r>
              <a:rPr lang="cs-CZ" sz="1600" dirty="0" smtClean="0"/>
              <a:t>snaha projevuje na spotřebě vody při </a:t>
            </a:r>
          </a:p>
          <a:p>
            <a:r>
              <a:rPr lang="cs-CZ" sz="1600" dirty="0" smtClean="0"/>
              <a:t>výrobě piva?</a:t>
            </a:r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356463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atin typeface="Monotype Corsiva" pitchFamily="66" charset="0"/>
                <a:cs typeface="MV Boli" pitchFamily="2" charset="0"/>
              </a:rPr>
              <a:t>Baťa</a:t>
            </a:r>
            <a:endParaRPr lang="cs-CZ" sz="7200" b="1" dirty="0">
              <a:latin typeface="Monotype Corsiva" pitchFamily="66" charset="0"/>
              <a:cs typeface="MV Boli" pitchFamily="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1400" dirty="0" smtClean="0"/>
              <a:t>S využitím internetu vyhledej odpovědi na následující otázky. Své odpovědi zaznamenej a informuj ostatní skupiny o důležitých a zajímavých informacích, které si v průběhu své práce získal(a).  Použij oficiální internetové stránky společnosti.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008" y="980728"/>
            <a:ext cx="2483768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/>
            <a:r>
              <a:rPr lang="cs-CZ" sz="1600" dirty="0" smtClean="0"/>
              <a:t>Kde podnik sídlí?</a:t>
            </a:r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r>
              <a:rPr lang="cs-CZ" sz="1600" dirty="0" smtClean="0"/>
              <a:t>Kdy byl podnik založen a jak se jmenovali jeho zakladatelé?</a:t>
            </a:r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r>
              <a:rPr lang="cs-CZ" sz="1600" dirty="0" smtClean="0"/>
              <a:t>Kdo z nich se posléze ujal jeho vedení a stanul v čele podniku?</a:t>
            </a:r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2627784" y="1340768"/>
            <a:ext cx="4176464" cy="14157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Do kterého průmyslového odvětví patří a co vyrábí?		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			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496" y="5589240"/>
            <a:ext cx="9036496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Tato společnost se také věnuje charitě.</a:t>
            </a:r>
          </a:p>
          <a:p>
            <a:r>
              <a:rPr lang="cs-CZ" sz="1600" dirty="0" smtClean="0"/>
              <a:t>Popište jakým způsobem, čím se zabývá </a:t>
            </a:r>
          </a:p>
          <a:p>
            <a:r>
              <a:rPr lang="cs-CZ" sz="1600" dirty="0" smtClean="0"/>
              <a:t>a kde působí?</a:t>
            </a: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71800" y="2921456"/>
            <a:ext cx="3744416" cy="25237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Roky 1931 a 1932 byly pro tuto společnost velmi důležité . Co se stalo?</a:t>
            </a:r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76256" y="908720"/>
            <a:ext cx="2123728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Baťa je světovou značkou ve svém oboru. Čím toto tvrzení můžeme doložit? Kde jinde než v ČR působí?</a:t>
            </a:r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268760"/>
            <a:ext cx="2915816" cy="30469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/>
            <a:r>
              <a:rPr lang="cs-CZ" sz="1600" dirty="0" smtClean="0"/>
              <a:t>Kde podnik sídlí?</a:t>
            </a:r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r>
              <a:rPr lang="cs-CZ" sz="1600" dirty="0" smtClean="0"/>
              <a:t>Jak a kdy vznikla společnost?</a:t>
            </a:r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2411760" y="620688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i="1" dirty="0" err="1" smtClean="0">
                <a:latin typeface="GrilledCheese BTN Wide Blk" pitchFamily="34" charset="0"/>
                <a:cs typeface="MV Boli" pitchFamily="2" charset="0"/>
              </a:rPr>
              <a:t>Synthesia</a:t>
            </a:r>
            <a:endParaRPr lang="cs-CZ" sz="3600" b="1" i="1" dirty="0">
              <a:latin typeface="GrilledCheese BTN Wide Blk" pitchFamily="34" charset="0"/>
              <a:cs typeface="MV Boli" pitchFamily="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1400" dirty="0" smtClean="0"/>
              <a:t>S využitím internetu vyhledej odpovědi na následující otázky. Své odpovědi zaznamenej a informuj ostatní skupiny o důležitých a zajímavých informacích, které si v průběhu své práce získal(a). Použij oficiální internetové stránky společnosti.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923928" y="1340768"/>
            <a:ext cx="4176464" cy="20928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Do kterého průmyslového odvětví patří a co například vyrábí?		</a:t>
            </a:r>
          </a:p>
          <a:p>
            <a:endParaRPr lang="cs-CZ" dirty="0" smtClean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4509120"/>
            <a:ext cx="4176464" cy="20621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Část výroby je určena pro vojenské účely. O jaké výrobky se jedná?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04048" y="3645024"/>
            <a:ext cx="3672408" cy="28007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Část výroby je určena pro farmaceutický průmysl. Na léčbu jakých onemocnění jsou zaměřeny tyto produkty?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1400" dirty="0" smtClean="0"/>
              <a:t>S využitím internetu vyhledej odpovědi na následující otázky. Své odpovědi zaznamenej a informuj ostatní skupiny o důležitých a zajímavých informacích, které si v průběhu své práce získal(a). Použij oficiální internetové stránky společnosti.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411760" y="620688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Incised901 Nd BT" pitchFamily="34" charset="0"/>
                <a:cs typeface="MV Boli" pitchFamily="2" charset="0"/>
              </a:rPr>
              <a:t>Škoda auto</a:t>
            </a:r>
            <a:endParaRPr lang="cs-CZ" sz="3600" b="1" dirty="0">
              <a:latin typeface="Incised901 Nd BT" pitchFamily="34" charset="0"/>
              <a:cs typeface="MV Boli" pitchFamily="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196752"/>
            <a:ext cx="1872208" cy="15696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/>
            <a:r>
              <a:rPr lang="cs-CZ" sz="1600" dirty="0" smtClean="0"/>
              <a:t>Kdo a kdy založil</a:t>
            </a:r>
          </a:p>
          <a:p>
            <a:pPr marL="342900" indent="-342900"/>
            <a:r>
              <a:rPr lang="cs-CZ" sz="1600" dirty="0" smtClean="0"/>
              <a:t>automobilku?</a:t>
            </a:r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 smtClean="0"/>
          </a:p>
          <a:p>
            <a:pPr marL="342900" indent="-342900"/>
            <a:endParaRPr lang="cs-CZ" sz="1600" dirty="0"/>
          </a:p>
          <a:p>
            <a:pPr marL="342900" indent="-342900"/>
            <a:endParaRPr lang="cs-CZ" sz="1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140968"/>
            <a:ext cx="2448272" cy="21544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Je součástí německého automobilového koncernu. Jak se jmenuje a od kdy tomu tak je? </a:t>
            </a:r>
          </a:p>
          <a:p>
            <a:endParaRPr lang="cs-CZ" sz="1600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55776" y="1354123"/>
            <a:ext cx="4176464" cy="11387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Do kterého průmyslového odvětví patří a co vyrábí?		</a:t>
            </a:r>
          </a:p>
          <a:p>
            <a:endParaRPr lang="cs-CZ" dirty="0"/>
          </a:p>
          <a:p>
            <a:r>
              <a:rPr lang="cs-CZ" dirty="0" smtClean="0"/>
              <a:t>			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20272" y="908720"/>
            <a:ext cx="1800200" cy="427809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Jaké modely vyrábí automobilka v současné době?</a:t>
            </a:r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  <a:p>
            <a:r>
              <a:rPr lang="cs-CZ" sz="1600" dirty="0" smtClean="0"/>
              <a:t>Který model byl v roce 2012 nejprodávanější?</a:t>
            </a:r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87824" y="2708920"/>
            <a:ext cx="3672408" cy="261610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Automobilka má své výrobní závody ještě v dalších dvou městech v ČR. V kterých?</a:t>
            </a:r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Ale i v zahraničí. O které státy se jedná?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03648" y="5517232"/>
            <a:ext cx="6480720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Který model získal v roce 2009 od prestižního automobilového pořadu </a:t>
            </a:r>
            <a:r>
              <a:rPr lang="cs-CZ" sz="1600" i="1" dirty="0" smtClean="0"/>
              <a:t>Top </a:t>
            </a:r>
            <a:r>
              <a:rPr lang="cs-CZ" sz="1600" i="1" dirty="0" err="1" smtClean="0"/>
              <a:t>Gear</a:t>
            </a:r>
            <a:r>
              <a:rPr lang="cs-CZ" sz="1600" i="1" dirty="0" smtClean="0"/>
              <a:t> </a:t>
            </a:r>
            <a:r>
              <a:rPr lang="cs-CZ" sz="1600" dirty="0" smtClean="0"/>
              <a:t>ocenění </a:t>
            </a:r>
            <a:r>
              <a:rPr lang="cs-CZ" sz="1600" i="1" dirty="0" err="1" smtClean="0"/>
              <a:t>Luxury</a:t>
            </a:r>
            <a:r>
              <a:rPr lang="cs-CZ" sz="1600" i="1" dirty="0" smtClean="0"/>
              <a:t> Car  </a:t>
            </a:r>
            <a:r>
              <a:rPr lang="cs-CZ" sz="1600" i="1" dirty="0" err="1" smtClean="0"/>
              <a:t>of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Year</a:t>
            </a:r>
            <a:r>
              <a:rPr lang="cs-CZ" sz="1600" dirty="0" smtClean="0"/>
              <a:t>?</a:t>
            </a:r>
          </a:p>
          <a:p>
            <a:endParaRPr lang="cs-CZ" sz="1600" dirty="0" smtClean="0"/>
          </a:p>
          <a:p>
            <a:r>
              <a:rPr lang="cs-CZ" sz="1600" dirty="0" smtClean="0"/>
              <a:t>a ocenění </a:t>
            </a:r>
            <a:r>
              <a:rPr lang="cs-CZ" sz="1600" i="1" dirty="0" err="1" smtClean="0"/>
              <a:t>Family</a:t>
            </a:r>
            <a:r>
              <a:rPr lang="cs-CZ" sz="1600" i="1" dirty="0" smtClean="0"/>
              <a:t> Car </a:t>
            </a:r>
            <a:r>
              <a:rPr lang="cs-CZ" sz="1600" i="1" dirty="0" err="1" smtClean="0"/>
              <a:t>of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Year</a:t>
            </a:r>
            <a:r>
              <a:rPr lang="cs-CZ" sz="1600" i="1" dirty="0" smtClean="0"/>
              <a:t>?</a:t>
            </a:r>
            <a:r>
              <a:rPr lang="cs-CZ" dirty="0" smtClean="0"/>
              <a:t>		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499</Words>
  <Application>Microsoft Office PowerPoint</Application>
  <PresentationFormat>Předvádění na obrazovce (4:3)</PresentationFormat>
  <Paragraphs>143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alencaa</dc:creator>
  <cp:lastModifiedBy>Dum</cp:lastModifiedBy>
  <cp:revision>16</cp:revision>
  <dcterms:created xsi:type="dcterms:W3CDTF">2013-01-09T20:58:49Z</dcterms:created>
  <dcterms:modified xsi:type="dcterms:W3CDTF">2013-11-07T19:29:46Z</dcterms:modified>
</cp:coreProperties>
</file>