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66" r:id="rId2"/>
    <p:sldId id="256" r:id="rId3"/>
    <p:sldId id="264" r:id="rId4"/>
    <p:sldId id="265" r:id="rId5"/>
    <p:sldId id="260" r:id="rId6"/>
    <p:sldId id="257" r:id="rId7"/>
    <p:sldId id="261" r:id="rId8"/>
    <p:sldId id="262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72E220-2F31-4F14-A924-99663142DC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D44441-3D8B-415E-8313-D7D6089270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2BC4BD-FF9D-4B6E-BE6B-678F804943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DF575D-1FD8-4ED5-B66F-3288AE0396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B43C2A-8919-4E4F-BE35-42E518DE36A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054B97-6C17-434C-95F0-78E2C72D1F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85F85-91FE-434C-B05C-BE39CC251E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6A3AA5-D10A-4D93-85E9-4399283BD2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5607A-6188-4DFC-8E22-96325197EC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59AE5-925B-46C8-B86B-CF942F2078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D52C99-76BC-48AF-80D1-78EB8E4A5E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19611B5-F108-4599-AF40-23855D456F65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560" y="1340768"/>
            <a:ext cx="8136904" cy="201622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kumimoji="0" lang="cs-CZ" sz="2500" b="0" i="0" u="none" strike="noStrike" kern="0" cap="none" spc="0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Poříčany</a:t>
            </a:r>
            <a: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okr. Kolín</a:t>
            </a:r>
            <a:b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Mgr. Alena Černá</a:t>
            </a:r>
            <a:b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</a:t>
            </a:r>
            <a:r>
              <a:rPr kumimoji="0" lang="cs-CZ" sz="2500" b="0" i="0" u="none" strike="noStrike" kern="0" cap="none" spc="0" normalizeH="0" baseline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 VY_32_INOVACE_Z_10_Amerika</a:t>
            </a:r>
            <a:r>
              <a:rPr lang="cs-CZ" sz="2500" kern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_povrch</a:t>
            </a:r>
            <a:endParaRPr kumimoji="0" lang="cs-CZ" sz="2500" b="0" i="0" u="none" strike="noStrike" kern="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576" y="3429000"/>
            <a:ext cx="7488832" cy="151216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CZ1.07/1.4.00/21.3085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en-US" sz="2400" kern="0" dirty="0">
                <a:latin typeface="+mn-lt"/>
                <a:cs typeface="+mn-cs"/>
              </a:rPr>
              <a:t>7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třída, zeměpis,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opakování vertikální členitosti amerického kontinentu, lokalizace na mapách</a:t>
            </a:r>
            <a:r>
              <a:rPr lang="cs-CZ" sz="2400" kern="0" dirty="0" smtClean="0">
                <a:latin typeface="+mn-lt"/>
                <a:cs typeface="+mn-cs"/>
              </a:rPr>
              <a:t> 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Obrázek 6" descr="http://www.adam.cz/img/201203111735_logo_eu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085184"/>
            <a:ext cx="5760720" cy="1471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Amerika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povrch kontinentu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Vyhledejte následující prvky vertikální členitosti v mapě: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844675"/>
            <a:ext cx="8229600" cy="4752975"/>
          </a:xfrm>
        </p:spPr>
        <p:txBody>
          <a:bodyPr/>
          <a:lstStyle/>
          <a:p>
            <a:pPr lvl="1"/>
            <a:r>
              <a:rPr lang="cs-CZ" i="1"/>
              <a:t>Pohoří</a:t>
            </a:r>
            <a:r>
              <a:rPr lang="cs-CZ"/>
              <a:t>: Kordillery, Skalnaté hory, Apalačské pohoří; Andy (Aconcagua), Brazilská vysočina, Guayanská vysočina</a:t>
            </a:r>
          </a:p>
          <a:p>
            <a:pPr lvl="4"/>
            <a:endParaRPr lang="cs-CZ"/>
          </a:p>
          <a:p>
            <a:pPr lvl="1"/>
            <a:r>
              <a:rPr lang="cs-CZ" i="1"/>
              <a:t>Nížiny</a:t>
            </a:r>
            <a:r>
              <a:rPr lang="cs-CZ"/>
              <a:t>: Mississippská, Arktická, Pobřežní; Orinocká, Amazonská, Laplatská</a:t>
            </a:r>
          </a:p>
          <a:p>
            <a:pPr lvl="4"/>
            <a:endParaRPr lang="cs-CZ"/>
          </a:p>
          <a:p>
            <a:pPr lvl="1"/>
            <a:r>
              <a:rPr lang="cs-CZ"/>
              <a:t>Velké planiny, Mexická plošina, Mohavská poušť, Atacama, Popocatépetl, Citlaltépetl, Huascarán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Které prvky vertikální členitosti se skrývají pod následujícími čísly?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7173" name="Oval 5"/>
          <p:cNvSpPr>
            <a:spLocks noChangeArrowheads="1"/>
          </p:cNvSpPr>
          <p:nvPr/>
        </p:nvSpPr>
        <p:spPr bwMode="auto">
          <a:xfrm rot="-1830082">
            <a:off x="2843213" y="1484313"/>
            <a:ext cx="417512" cy="3529012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2843213" y="2997200"/>
            <a:ext cx="5048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</a:t>
            </a:r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 rot="-1834220">
            <a:off x="3132138" y="1700213"/>
            <a:ext cx="293687" cy="26638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3132138" y="2852738"/>
            <a:ext cx="433387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2</a:t>
            </a:r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 rot="2371358">
            <a:off x="5219700" y="3573463"/>
            <a:ext cx="288925" cy="985837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5221288" y="3860800"/>
            <a:ext cx="503237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3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250825" y="6491288"/>
            <a:ext cx="7921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 animBg="1"/>
      <p:bldP spid="7173" grpId="1" animBg="1"/>
      <p:bldP spid="7174" grpId="0"/>
      <p:bldP spid="7174" grpId="1"/>
      <p:bldP spid="7175" grpId="0" animBg="1"/>
      <p:bldP spid="7175" grpId="1" animBg="1"/>
      <p:bldP spid="7176" grpId="0"/>
      <p:bldP spid="7176" grpId="1"/>
      <p:bldP spid="7177" grpId="0" animBg="1"/>
      <p:bldP spid="7177" grpId="1" animBg="1"/>
      <p:bldP spid="7178" grpId="0"/>
      <p:bldP spid="717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http://upload.wikimedia.org/wikipedia/commons/4/42/South_America_ma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0"/>
            <a:ext cx="4659312" cy="6858000"/>
          </a:xfrm>
          <a:prstGeom prst="rect">
            <a:avLst/>
          </a:prstGeom>
          <a:noFill/>
          <a:ln w="15875" algn="ctr">
            <a:solidFill>
              <a:srgbClr val="000000"/>
            </a:solidFill>
            <a:miter lim="800000"/>
            <a:headEnd/>
            <a:tailEnd/>
          </a:ln>
          <a:effectLst/>
        </p:spPr>
      </p:pic>
      <p:sp>
        <p:nvSpPr>
          <p:cNvPr id="4104" name="Freeform 8"/>
          <p:cNvSpPr>
            <a:spLocks/>
          </p:cNvSpPr>
          <p:nvPr/>
        </p:nvSpPr>
        <p:spPr bwMode="auto">
          <a:xfrm>
            <a:off x="2411413" y="692150"/>
            <a:ext cx="1743075" cy="4752975"/>
          </a:xfrm>
          <a:custGeom>
            <a:avLst/>
            <a:gdLst/>
            <a:ahLst/>
            <a:cxnLst>
              <a:cxn ang="0">
                <a:pos x="325" y="189"/>
              </a:cxn>
              <a:cxn ang="0">
                <a:pos x="250" y="356"/>
              </a:cxn>
              <a:cxn ang="0">
                <a:pos x="227" y="416"/>
              </a:cxn>
              <a:cxn ang="0">
                <a:pos x="219" y="651"/>
              </a:cxn>
              <a:cxn ang="0">
                <a:pos x="265" y="788"/>
              </a:cxn>
              <a:cxn ang="0">
                <a:pos x="348" y="962"/>
              </a:cxn>
              <a:cxn ang="0">
                <a:pos x="401" y="1038"/>
              </a:cxn>
              <a:cxn ang="0">
                <a:pos x="553" y="1129"/>
              </a:cxn>
              <a:cxn ang="0">
                <a:pos x="666" y="1212"/>
              </a:cxn>
              <a:cxn ang="0">
                <a:pos x="689" y="1212"/>
              </a:cxn>
              <a:cxn ang="0">
                <a:pos x="621" y="1205"/>
              </a:cxn>
              <a:cxn ang="0">
                <a:pos x="697" y="1243"/>
              </a:cxn>
              <a:cxn ang="0">
                <a:pos x="894" y="1402"/>
              </a:cxn>
              <a:cxn ang="0">
                <a:pos x="1038" y="1493"/>
              </a:cxn>
              <a:cxn ang="0">
                <a:pos x="1098" y="1584"/>
              </a:cxn>
              <a:cxn ang="0">
                <a:pos x="1000" y="1849"/>
              </a:cxn>
              <a:cxn ang="0">
                <a:pos x="939" y="1925"/>
              </a:cxn>
              <a:cxn ang="0">
                <a:pos x="871" y="2107"/>
              </a:cxn>
              <a:cxn ang="0">
                <a:pos x="848" y="2190"/>
              </a:cxn>
              <a:cxn ang="0">
                <a:pos x="803" y="2288"/>
              </a:cxn>
              <a:cxn ang="0">
                <a:pos x="750" y="2440"/>
              </a:cxn>
              <a:cxn ang="0">
                <a:pos x="712" y="2539"/>
              </a:cxn>
              <a:cxn ang="0">
                <a:pos x="553" y="2993"/>
              </a:cxn>
              <a:cxn ang="0">
                <a:pos x="439" y="2963"/>
              </a:cxn>
              <a:cxn ang="0">
                <a:pos x="394" y="2910"/>
              </a:cxn>
              <a:cxn ang="0">
                <a:pos x="553" y="2523"/>
              </a:cxn>
              <a:cxn ang="0">
                <a:pos x="644" y="1872"/>
              </a:cxn>
              <a:cxn ang="0">
                <a:pos x="636" y="1682"/>
              </a:cxn>
              <a:cxn ang="0">
                <a:pos x="500" y="1500"/>
              </a:cxn>
              <a:cxn ang="0">
                <a:pos x="341" y="1394"/>
              </a:cxn>
              <a:cxn ang="0">
                <a:pos x="272" y="1258"/>
              </a:cxn>
              <a:cxn ang="0">
                <a:pos x="136" y="1099"/>
              </a:cxn>
              <a:cxn ang="0">
                <a:pos x="90" y="1008"/>
              </a:cxn>
              <a:cxn ang="0">
                <a:pos x="30" y="909"/>
              </a:cxn>
              <a:cxn ang="0">
                <a:pos x="121" y="204"/>
              </a:cxn>
              <a:cxn ang="0">
                <a:pos x="219" y="91"/>
              </a:cxn>
              <a:cxn ang="0">
                <a:pos x="257" y="53"/>
              </a:cxn>
              <a:cxn ang="0">
                <a:pos x="333" y="0"/>
              </a:cxn>
              <a:cxn ang="0">
                <a:pos x="356" y="106"/>
              </a:cxn>
            </a:cxnLst>
            <a:rect l="0" t="0" r="r" b="b"/>
            <a:pathLst>
              <a:path w="1098" h="2994">
                <a:moveTo>
                  <a:pt x="356" y="106"/>
                </a:moveTo>
                <a:cubicBezTo>
                  <a:pt x="345" y="136"/>
                  <a:pt x="344" y="162"/>
                  <a:pt x="325" y="189"/>
                </a:cubicBezTo>
                <a:cubicBezTo>
                  <a:pt x="311" y="234"/>
                  <a:pt x="283" y="293"/>
                  <a:pt x="257" y="333"/>
                </a:cubicBezTo>
                <a:cubicBezTo>
                  <a:pt x="255" y="341"/>
                  <a:pt x="254" y="349"/>
                  <a:pt x="250" y="356"/>
                </a:cubicBezTo>
                <a:cubicBezTo>
                  <a:pt x="246" y="364"/>
                  <a:pt x="237" y="370"/>
                  <a:pt x="234" y="379"/>
                </a:cubicBezTo>
                <a:cubicBezTo>
                  <a:pt x="230" y="391"/>
                  <a:pt x="231" y="404"/>
                  <a:pt x="227" y="416"/>
                </a:cubicBezTo>
                <a:cubicBezTo>
                  <a:pt x="223" y="427"/>
                  <a:pt x="217" y="437"/>
                  <a:pt x="212" y="447"/>
                </a:cubicBezTo>
                <a:cubicBezTo>
                  <a:pt x="204" y="514"/>
                  <a:pt x="207" y="584"/>
                  <a:pt x="219" y="651"/>
                </a:cubicBezTo>
                <a:cubicBezTo>
                  <a:pt x="221" y="660"/>
                  <a:pt x="230" y="666"/>
                  <a:pt x="234" y="674"/>
                </a:cubicBezTo>
                <a:cubicBezTo>
                  <a:pt x="251" y="709"/>
                  <a:pt x="256" y="751"/>
                  <a:pt x="265" y="788"/>
                </a:cubicBezTo>
                <a:cubicBezTo>
                  <a:pt x="277" y="836"/>
                  <a:pt x="277" y="863"/>
                  <a:pt x="303" y="901"/>
                </a:cubicBezTo>
                <a:cubicBezTo>
                  <a:pt x="312" y="932"/>
                  <a:pt x="321" y="944"/>
                  <a:pt x="348" y="962"/>
                </a:cubicBezTo>
                <a:cubicBezTo>
                  <a:pt x="358" y="992"/>
                  <a:pt x="363" y="1005"/>
                  <a:pt x="394" y="1015"/>
                </a:cubicBezTo>
                <a:cubicBezTo>
                  <a:pt x="396" y="1023"/>
                  <a:pt x="396" y="1032"/>
                  <a:pt x="401" y="1038"/>
                </a:cubicBezTo>
                <a:cubicBezTo>
                  <a:pt x="412" y="1052"/>
                  <a:pt x="474" y="1078"/>
                  <a:pt x="492" y="1083"/>
                </a:cubicBezTo>
                <a:cubicBezTo>
                  <a:pt x="519" y="1102"/>
                  <a:pt x="535" y="1101"/>
                  <a:pt x="553" y="1129"/>
                </a:cubicBezTo>
                <a:cubicBezTo>
                  <a:pt x="562" y="1159"/>
                  <a:pt x="569" y="1165"/>
                  <a:pt x="598" y="1174"/>
                </a:cubicBezTo>
                <a:cubicBezTo>
                  <a:pt x="620" y="1188"/>
                  <a:pt x="643" y="1200"/>
                  <a:pt x="666" y="1212"/>
                </a:cubicBezTo>
                <a:cubicBezTo>
                  <a:pt x="673" y="1216"/>
                  <a:pt x="697" y="1222"/>
                  <a:pt x="689" y="1220"/>
                </a:cubicBezTo>
                <a:cubicBezTo>
                  <a:pt x="584" y="1196"/>
                  <a:pt x="651" y="1207"/>
                  <a:pt x="689" y="1212"/>
                </a:cubicBezTo>
                <a:cubicBezTo>
                  <a:pt x="679" y="1207"/>
                  <a:pt x="669" y="1192"/>
                  <a:pt x="659" y="1197"/>
                </a:cubicBezTo>
                <a:cubicBezTo>
                  <a:pt x="618" y="1218"/>
                  <a:pt x="673" y="1272"/>
                  <a:pt x="621" y="1205"/>
                </a:cubicBezTo>
                <a:cubicBezTo>
                  <a:pt x="673" y="1169"/>
                  <a:pt x="631" y="1211"/>
                  <a:pt x="666" y="1235"/>
                </a:cubicBezTo>
                <a:cubicBezTo>
                  <a:pt x="675" y="1241"/>
                  <a:pt x="687" y="1240"/>
                  <a:pt x="697" y="1243"/>
                </a:cubicBezTo>
                <a:cubicBezTo>
                  <a:pt x="723" y="1282"/>
                  <a:pt x="716" y="1294"/>
                  <a:pt x="765" y="1311"/>
                </a:cubicBezTo>
                <a:cubicBezTo>
                  <a:pt x="795" y="1355"/>
                  <a:pt x="845" y="1385"/>
                  <a:pt x="894" y="1402"/>
                </a:cubicBezTo>
                <a:cubicBezTo>
                  <a:pt x="936" y="1442"/>
                  <a:pt x="975" y="1416"/>
                  <a:pt x="1008" y="1462"/>
                </a:cubicBezTo>
                <a:cubicBezTo>
                  <a:pt x="1023" y="1510"/>
                  <a:pt x="1002" y="1465"/>
                  <a:pt x="1038" y="1493"/>
                </a:cubicBezTo>
                <a:cubicBezTo>
                  <a:pt x="1061" y="1511"/>
                  <a:pt x="1047" y="1516"/>
                  <a:pt x="1061" y="1538"/>
                </a:cubicBezTo>
                <a:cubicBezTo>
                  <a:pt x="1072" y="1554"/>
                  <a:pt x="1087" y="1568"/>
                  <a:pt x="1098" y="1584"/>
                </a:cubicBezTo>
                <a:cubicBezTo>
                  <a:pt x="1092" y="1652"/>
                  <a:pt x="1079" y="1729"/>
                  <a:pt x="1030" y="1781"/>
                </a:cubicBezTo>
                <a:cubicBezTo>
                  <a:pt x="1027" y="1792"/>
                  <a:pt x="1006" y="1843"/>
                  <a:pt x="1000" y="1849"/>
                </a:cubicBezTo>
                <a:cubicBezTo>
                  <a:pt x="994" y="1855"/>
                  <a:pt x="985" y="1854"/>
                  <a:pt x="977" y="1856"/>
                </a:cubicBezTo>
                <a:cubicBezTo>
                  <a:pt x="962" y="1879"/>
                  <a:pt x="954" y="1902"/>
                  <a:pt x="939" y="1925"/>
                </a:cubicBezTo>
                <a:cubicBezTo>
                  <a:pt x="931" y="1949"/>
                  <a:pt x="915" y="1960"/>
                  <a:pt x="909" y="1985"/>
                </a:cubicBezTo>
                <a:cubicBezTo>
                  <a:pt x="896" y="2035"/>
                  <a:pt x="892" y="2063"/>
                  <a:pt x="871" y="2107"/>
                </a:cubicBezTo>
                <a:cubicBezTo>
                  <a:pt x="869" y="2127"/>
                  <a:pt x="869" y="2148"/>
                  <a:pt x="864" y="2167"/>
                </a:cubicBezTo>
                <a:cubicBezTo>
                  <a:pt x="862" y="2176"/>
                  <a:pt x="852" y="2181"/>
                  <a:pt x="848" y="2190"/>
                </a:cubicBezTo>
                <a:cubicBezTo>
                  <a:pt x="844" y="2199"/>
                  <a:pt x="845" y="2211"/>
                  <a:pt x="841" y="2220"/>
                </a:cubicBezTo>
                <a:cubicBezTo>
                  <a:pt x="831" y="2243"/>
                  <a:pt x="813" y="2265"/>
                  <a:pt x="803" y="2288"/>
                </a:cubicBezTo>
                <a:cubicBezTo>
                  <a:pt x="784" y="2334"/>
                  <a:pt x="783" y="2365"/>
                  <a:pt x="757" y="2402"/>
                </a:cubicBezTo>
                <a:cubicBezTo>
                  <a:pt x="755" y="2415"/>
                  <a:pt x="754" y="2428"/>
                  <a:pt x="750" y="2440"/>
                </a:cubicBezTo>
                <a:cubicBezTo>
                  <a:pt x="747" y="2449"/>
                  <a:pt x="738" y="2454"/>
                  <a:pt x="735" y="2463"/>
                </a:cubicBezTo>
                <a:cubicBezTo>
                  <a:pt x="708" y="2552"/>
                  <a:pt x="746" y="2487"/>
                  <a:pt x="712" y="2539"/>
                </a:cubicBezTo>
                <a:cubicBezTo>
                  <a:pt x="699" y="2637"/>
                  <a:pt x="653" y="2718"/>
                  <a:pt x="621" y="2811"/>
                </a:cubicBezTo>
                <a:cubicBezTo>
                  <a:pt x="600" y="2871"/>
                  <a:pt x="589" y="2940"/>
                  <a:pt x="553" y="2993"/>
                </a:cubicBezTo>
                <a:cubicBezTo>
                  <a:pt x="520" y="2991"/>
                  <a:pt x="486" y="2994"/>
                  <a:pt x="454" y="2986"/>
                </a:cubicBezTo>
                <a:cubicBezTo>
                  <a:pt x="445" y="2984"/>
                  <a:pt x="446" y="2969"/>
                  <a:pt x="439" y="2963"/>
                </a:cubicBezTo>
                <a:cubicBezTo>
                  <a:pt x="433" y="2958"/>
                  <a:pt x="424" y="2958"/>
                  <a:pt x="416" y="2955"/>
                </a:cubicBezTo>
                <a:cubicBezTo>
                  <a:pt x="411" y="2939"/>
                  <a:pt x="395" y="2927"/>
                  <a:pt x="394" y="2910"/>
                </a:cubicBezTo>
                <a:cubicBezTo>
                  <a:pt x="390" y="2846"/>
                  <a:pt x="408" y="2731"/>
                  <a:pt x="469" y="2690"/>
                </a:cubicBezTo>
                <a:cubicBezTo>
                  <a:pt x="504" y="2640"/>
                  <a:pt x="526" y="2579"/>
                  <a:pt x="553" y="2523"/>
                </a:cubicBezTo>
                <a:cubicBezTo>
                  <a:pt x="558" y="2353"/>
                  <a:pt x="557" y="2170"/>
                  <a:pt x="621" y="2008"/>
                </a:cubicBezTo>
                <a:cubicBezTo>
                  <a:pt x="629" y="1963"/>
                  <a:pt x="637" y="1917"/>
                  <a:pt x="644" y="1872"/>
                </a:cubicBezTo>
                <a:cubicBezTo>
                  <a:pt x="647" y="1857"/>
                  <a:pt x="651" y="1826"/>
                  <a:pt x="651" y="1826"/>
                </a:cubicBezTo>
                <a:cubicBezTo>
                  <a:pt x="633" y="1710"/>
                  <a:pt x="658" y="1879"/>
                  <a:pt x="636" y="1682"/>
                </a:cubicBezTo>
                <a:cubicBezTo>
                  <a:pt x="634" y="1664"/>
                  <a:pt x="632" y="1559"/>
                  <a:pt x="598" y="1531"/>
                </a:cubicBezTo>
                <a:cubicBezTo>
                  <a:pt x="572" y="1510"/>
                  <a:pt x="530" y="1505"/>
                  <a:pt x="500" y="1500"/>
                </a:cubicBezTo>
                <a:cubicBezTo>
                  <a:pt x="464" y="1486"/>
                  <a:pt x="430" y="1466"/>
                  <a:pt x="394" y="1455"/>
                </a:cubicBezTo>
                <a:cubicBezTo>
                  <a:pt x="371" y="1432"/>
                  <a:pt x="368" y="1412"/>
                  <a:pt x="341" y="1394"/>
                </a:cubicBezTo>
                <a:cubicBezTo>
                  <a:pt x="330" y="1378"/>
                  <a:pt x="314" y="1365"/>
                  <a:pt x="303" y="1349"/>
                </a:cubicBezTo>
                <a:cubicBezTo>
                  <a:pt x="286" y="1324"/>
                  <a:pt x="293" y="1280"/>
                  <a:pt x="272" y="1258"/>
                </a:cubicBezTo>
                <a:cubicBezTo>
                  <a:pt x="250" y="1236"/>
                  <a:pt x="220" y="1191"/>
                  <a:pt x="189" y="1182"/>
                </a:cubicBezTo>
                <a:cubicBezTo>
                  <a:pt x="178" y="1149"/>
                  <a:pt x="165" y="1118"/>
                  <a:pt x="136" y="1099"/>
                </a:cubicBezTo>
                <a:cubicBezTo>
                  <a:pt x="122" y="1077"/>
                  <a:pt x="110" y="1053"/>
                  <a:pt x="98" y="1030"/>
                </a:cubicBezTo>
                <a:cubicBezTo>
                  <a:pt x="94" y="1023"/>
                  <a:pt x="96" y="1014"/>
                  <a:pt x="90" y="1008"/>
                </a:cubicBezTo>
                <a:cubicBezTo>
                  <a:pt x="84" y="1002"/>
                  <a:pt x="75" y="1003"/>
                  <a:pt x="68" y="1000"/>
                </a:cubicBezTo>
                <a:cubicBezTo>
                  <a:pt x="55" y="968"/>
                  <a:pt x="49" y="938"/>
                  <a:pt x="30" y="909"/>
                </a:cubicBezTo>
                <a:cubicBezTo>
                  <a:pt x="24" y="846"/>
                  <a:pt x="9" y="809"/>
                  <a:pt x="0" y="750"/>
                </a:cubicBezTo>
                <a:cubicBezTo>
                  <a:pt x="8" y="529"/>
                  <a:pt x="29" y="395"/>
                  <a:pt x="121" y="204"/>
                </a:cubicBezTo>
                <a:cubicBezTo>
                  <a:pt x="128" y="166"/>
                  <a:pt x="129" y="150"/>
                  <a:pt x="166" y="136"/>
                </a:cubicBezTo>
                <a:cubicBezTo>
                  <a:pt x="177" y="106"/>
                  <a:pt x="189" y="101"/>
                  <a:pt x="219" y="91"/>
                </a:cubicBezTo>
                <a:cubicBezTo>
                  <a:pt x="224" y="83"/>
                  <a:pt x="228" y="74"/>
                  <a:pt x="234" y="68"/>
                </a:cubicBezTo>
                <a:cubicBezTo>
                  <a:pt x="240" y="62"/>
                  <a:pt x="251" y="60"/>
                  <a:pt x="257" y="53"/>
                </a:cubicBezTo>
                <a:cubicBezTo>
                  <a:pt x="262" y="47"/>
                  <a:pt x="259" y="36"/>
                  <a:pt x="265" y="30"/>
                </a:cubicBezTo>
                <a:cubicBezTo>
                  <a:pt x="272" y="23"/>
                  <a:pt x="322" y="3"/>
                  <a:pt x="333" y="0"/>
                </a:cubicBezTo>
                <a:cubicBezTo>
                  <a:pt x="369" y="7"/>
                  <a:pt x="390" y="2"/>
                  <a:pt x="401" y="37"/>
                </a:cubicBezTo>
                <a:cubicBezTo>
                  <a:pt x="399" y="57"/>
                  <a:pt x="406" y="156"/>
                  <a:pt x="356" y="106"/>
                </a:cubicBezTo>
                <a:close/>
              </a:path>
            </a:pathLst>
          </a:custGeom>
          <a:noFill/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3563938" y="2990850"/>
            <a:ext cx="647700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4</a:t>
            </a:r>
          </a:p>
        </p:txBody>
      </p:sp>
      <p:sp>
        <p:nvSpPr>
          <p:cNvPr id="4106" name="Oval 10"/>
          <p:cNvSpPr>
            <a:spLocks noChangeArrowheads="1"/>
          </p:cNvSpPr>
          <p:nvPr/>
        </p:nvSpPr>
        <p:spPr bwMode="auto">
          <a:xfrm>
            <a:off x="3492500" y="476250"/>
            <a:ext cx="1150938" cy="574675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3924300" y="549275"/>
            <a:ext cx="504825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5</a:t>
            </a:r>
          </a:p>
        </p:txBody>
      </p:sp>
      <p:sp>
        <p:nvSpPr>
          <p:cNvPr id="4108" name="Oval 12"/>
          <p:cNvSpPr>
            <a:spLocks noChangeArrowheads="1"/>
          </p:cNvSpPr>
          <p:nvPr/>
        </p:nvSpPr>
        <p:spPr bwMode="auto">
          <a:xfrm rot="3029852">
            <a:off x="5137944" y="2647156"/>
            <a:ext cx="1100138" cy="1368425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5508625" y="3141663"/>
            <a:ext cx="647700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6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250825" y="6491288"/>
            <a:ext cx="7921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 animBg="1"/>
      <p:bldP spid="4104" grpId="1" animBg="1"/>
      <p:bldP spid="4105" grpId="0"/>
      <p:bldP spid="4105" grpId="1"/>
      <p:bldP spid="4106" grpId="0" animBg="1"/>
      <p:bldP spid="4106" grpId="1" animBg="1"/>
      <p:bldP spid="4107" grpId="0"/>
      <p:bldP spid="4107" grpId="1"/>
      <p:bldP spid="4108" grpId="0" animBg="1"/>
      <p:bldP spid="4108" grpId="1" animBg="1"/>
      <p:bldP spid="4109" grpId="0"/>
      <p:bldP spid="410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0513" cy="6858000"/>
          </a:xfrm>
          <a:prstGeom prst="rect">
            <a:avLst/>
          </a:prstGeom>
          <a:noFill/>
        </p:spPr>
      </p:pic>
      <p:sp>
        <p:nvSpPr>
          <p:cNvPr id="8197" name="Oval 5"/>
          <p:cNvSpPr>
            <a:spLocks noChangeArrowheads="1"/>
          </p:cNvSpPr>
          <p:nvPr/>
        </p:nvSpPr>
        <p:spPr bwMode="auto">
          <a:xfrm rot="680522">
            <a:off x="4643438" y="3573463"/>
            <a:ext cx="433387" cy="1223962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4716463" y="3933825"/>
            <a:ext cx="360362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7</a:t>
            </a:r>
          </a:p>
        </p:txBody>
      </p:sp>
      <p:sp>
        <p:nvSpPr>
          <p:cNvPr id="8199" name="Oval 7"/>
          <p:cNvSpPr>
            <a:spLocks noChangeArrowheads="1"/>
          </p:cNvSpPr>
          <p:nvPr/>
        </p:nvSpPr>
        <p:spPr bwMode="auto">
          <a:xfrm rot="-1593903">
            <a:off x="4643438" y="4292600"/>
            <a:ext cx="1152525" cy="377825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5076825" y="4292600"/>
            <a:ext cx="574675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8</a:t>
            </a:r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 rot="-3377528">
            <a:off x="4564063" y="1752600"/>
            <a:ext cx="590550" cy="1584325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4645025" y="2341563"/>
            <a:ext cx="719138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9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250825" y="6491288"/>
            <a:ext cx="7921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animBg="1"/>
      <p:bldP spid="8197" grpId="1" animBg="1"/>
      <p:bldP spid="8199" grpId="0" animBg="1"/>
      <p:bldP spid="8199" grpId="1" animBg="1"/>
      <p:bldP spid="8200" grpId="0"/>
      <p:bldP spid="8200" grpId="1"/>
      <p:bldP spid="8201" grpId="0" animBg="1"/>
      <p:bldP spid="8201" grpId="1" animBg="1"/>
      <p:bldP spid="8202" grpId="0"/>
      <p:bldP spid="820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http://upload.wikimedia.org/wikipedia/commons/4/42/South_America_ma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0"/>
            <a:ext cx="4659313" cy="6858000"/>
          </a:xfrm>
          <a:prstGeom prst="rect">
            <a:avLst/>
          </a:prstGeom>
          <a:noFill/>
          <a:ln w="15875" algn="ctr">
            <a:solidFill>
              <a:srgbClr val="000000"/>
            </a:solidFill>
            <a:miter lim="800000"/>
            <a:headEnd/>
            <a:tailEnd/>
          </a:ln>
          <a:effectLst/>
        </p:spPr>
      </p:pic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2916238" y="981075"/>
            <a:ext cx="2879725" cy="1439863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Oval 6"/>
          <p:cNvSpPr>
            <a:spLocks noChangeArrowheads="1"/>
          </p:cNvSpPr>
          <p:nvPr/>
        </p:nvSpPr>
        <p:spPr bwMode="auto">
          <a:xfrm>
            <a:off x="3419475" y="260350"/>
            <a:ext cx="1081088" cy="504825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Oval 7"/>
          <p:cNvSpPr>
            <a:spLocks noChangeArrowheads="1"/>
          </p:cNvSpPr>
          <p:nvPr/>
        </p:nvSpPr>
        <p:spPr bwMode="auto">
          <a:xfrm>
            <a:off x="4284663" y="3357563"/>
            <a:ext cx="647700" cy="1727200"/>
          </a:xfrm>
          <a:prstGeom prst="ellipse">
            <a:avLst/>
          </a:prstGeom>
          <a:noFill/>
          <a:ln w="1587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3708400" y="333375"/>
            <a:ext cx="504825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11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 rot="10800000" flipV="1">
            <a:off x="4067175" y="1477963"/>
            <a:ext cx="504825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10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4356100" y="4076700"/>
            <a:ext cx="504825" cy="3667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12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250825" y="6491288"/>
            <a:ext cx="7921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animBg="1"/>
      <p:bldP spid="9221" grpId="1" animBg="1"/>
      <p:bldP spid="9222" grpId="0" animBg="1"/>
      <p:bldP spid="9222" grpId="1" animBg="1"/>
      <p:bldP spid="9223" grpId="0" animBg="1"/>
      <p:bldP spid="9223" grpId="1" animBg="1"/>
      <p:bldP spid="9224" grpId="0"/>
      <p:bldP spid="9224" grpId="1"/>
      <p:bldP spid="9225" grpId="0"/>
      <p:bldP spid="9225" grpId="1"/>
      <p:bldP spid="9226" grpId="0"/>
      <p:bldP spid="922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2" name="Picture 4" descr="http://upload.wikimedia.org/wikipedia/commons/5/55/Geographic_America_ma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0"/>
            <a:ext cx="7000875" cy="6858000"/>
          </a:xfrm>
          <a:prstGeom prst="rect">
            <a:avLst/>
          </a:prstGeom>
          <a:noFill/>
        </p:spPr>
      </p:pic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250825" y="6491288"/>
            <a:ext cx="7921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Obr.1</a:t>
            </a:r>
          </a:p>
        </p:txBody>
      </p:sp>
      <p:sp>
        <p:nvSpPr>
          <p:cNvPr id="37895" name="Oval 7"/>
          <p:cNvSpPr>
            <a:spLocks noChangeArrowheads="1"/>
          </p:cNvSpPr>
          <p:nvPr/>
        </p:nvSpPr>
        <p:spPr bwMode="auto">
          <a:xfrm>
            <a:off x="3995738" y="2708275"/>
            <a:ext cx="649287" cy="576263"/>
          </a:xfrm>
          <a:prstGeom prst="ellipse">
            <a:avLst/>
          </a:prstGeom>
          <a:noFill/>
          <a:ln w="19050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6" name="Oval 8"/>
          <p:cNvSpPr>
            <a:spLocks noChangeArrowheads="1"/>
          </p:cNvSpPr>
          <p:nvPr/>
        </p:nvSpPr>
        <p:spPr bwMode="auto">
          <a:xfrm>
            <a:off x="5651500" y="5084763"/>
            <a:ext cx="73025" cy="504825"/>
          </a:xfrm>
          <a:prstGeom prst="ellipse">
            <a:avLst/>
          </a:prstGeom>
          <a:noFill/>
          <a:ln w="19050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7" name="Oval 9"/>
          <p:cNvSpPr>
            <a:spLocks noChangeArrowheads="1"/>
          </p:cNvSpPr>
          <p:nvPr/>
        </p:nvSpPr>
        <p:spPr bwMode="auto">
          <a:xfrm>
            <a:off x="3924300" y="1700213"/>
            <a:ext cx="792163" cy="936625"/>
          </a:xfrm>
          <a:prstGeom prst="ellipse">
            <a:avLst/>
          </a:prstGeom>
          <a:noFill/>
          <a:ln w="19050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8" name="Oval 10"/>
          <p:cNvSpPr>
            <a:spLocks noChangeArrowheads="1"/>
          </p:cNvSpPr>
          <p:nvPr/>
        </p:nvSpPr>
        <p:spPr bwMode="auto">
          <a:xfrm>
            <a:off x="3563938" y="2205038"/>
            <a:ext cx="215900" cy="288925"/>
          </a:xfrm>
          <a:prstGeom prst="ellips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2822575" y="3068638"/>
            <a:ext cx="381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 bwMode="auto">
          <a:xfrm>
            <a:off x="4067175" y="1989138"/>
            <a:ext cx="5048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13</a:t>
            </a: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4067175" y="2852738"/>
            <a:ext cx="5048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14</a:t>
            </a:r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3276600" y="2276475"/>
            <a:ext cx="5048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15</a:t>
            </a:r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 bwMode="auto">
          <a:xfrm>
            <a:off x="5651500" y="5084763"/>
            <a:ext cx="5048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2"/>
                </a:solidFill>
              </a:rPr>
              <a:t>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800" dirty="0" smtClean="0"/>
              <a:t>Obrázky jsou dostupné z </a:t>
            </a:r>
            <a:r>
              <a:rPr lang="en-US" sz="1800" dirty="0" smtClean="0"/>
              <a:t>Wikimedia Commons </a:t>
            </a:r>
            <a:r>
              <a:rPr lang="cs-CZ" sz="1800" dirty="0" smtClean="0"/>
              <a:t>online </a:t>
            </a:r>
            <a:r>
              <a:rPr lang="en-US" sz="1800" dirty="0" smtClean="0"/>
              <a:t>[cit. 2012-11-</a:t>
            </a:r>
            <a:r>
              <a:rPr lang="cs-CZ" sz="1800" dirty="0" smtClean="0"/>
              <a:t>03</a:t>
            </a:r>
            <a:r>
              <a:rPr lang="en-US" sz="1800" dirty="0" smtClean="0"/>
              <a:t>]</a:t>
            </a:r>
          </a:p>
          <a:p>
            <a:pPr lvl="0"/>
            <a:endParaRPr lang="en-US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Obr.1:</a:t>
            </a:r>
            <a:endParaRPr lang="en-US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US" sz="1800" dirty="0"/>
              <a:t>	</a:t>
            </a:r>
            <a:r>
              <a:rPr lang="en-US" sz="1800" dirty="0" smtClean="0"/>
              <a:t>http://upload.wikimedia.org/wikipedia/commons/5/55/Geographic_America_map.png </a:t>
            </a:r>
            <a:endParaRPr lang="en-US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US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Obr</a:t>
            </a:r>
            <a:r>
              <a:rPr lang="en-US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2:</a:t>
            </a:r>
          </a:p>
          <a:p>
            <a:pPr lvl="0">
              <a:buNone/>
            </a:pPr>
            <a:r>
              <a:rPr lang="en-US" sz="1800" dirty="0"/>
              <a:t>	</a:t>
            </a:r>
            <a:r>
              <a:rPr lang="en-US" sz="1800" dirty="0" smtClean="0"/>
              <a:t>http://upload.wikimedia.org/wikipedia/commons/4/42/South_America_map.png </a:t>
            </a:r>
            <a:endParaRPr lang="en-US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2">
      <a:dk1>
        <a:srgbClr val="2D2015"/>
      </a:dk1>
      <a:lt1>
        <a:srgbClr val="FFFFFF"/>
      </a:lt1>
      <a:dk2>
        <a:srgbClr val="523E26"/>
      </a:dk2>
      <a:lt2>
        <a:srgbClr val="DFC08D"/>
      </a:lt2>
      <a:accent1>
        <a:srgbClr val="8C7B70"/>
      </a:accent1>
      <a:accent2>
        <a:srgbClr val="8F5F2F"/>
      </a:accent2>
      <a:accent3>
        <a:srgbClr val="B3AFAC"/>
      </a:accent3>
      <a:accent4>
        <a:srgbClr val="DADADA"/>
      </a:accent4>
      <a:accent5>
        <a:srgbClr val="C5BFBB"/>
      </a:accent5>
      <a:accent6>
        <a:srgbClr val="81552A"/>
      </a:accent6>
      <a:hlink>
        <a:srgbClr val="CCB400"/>
      </a:hlink>
      <a:folHlink>
        <a:srgbClr val="8C9EA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146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Snímek 1</vt:lpstr>
      <vt:lpstr>Amerika</vt:lpstr>
      <vt:lpstr>Vyhledejte následující prvky vertikální členitosti v mapě: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Ála</dc:creator>
  <cp:lastModifiedBy>alencaa</cp:lastModifiedBy>
  <cp:revision>11</cp:revision>
  <dcterms:created xsi:type="dcterms:W3CDTF">2012-11-04T17:21:34Z</dcterms:created>
  <dcterms:modified xsi:type="dcterms:W3CDTF">2013-11-07T19:37:17Z</dcterms:modified>
</cp:coreProperties>
</file>