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70" r:id="rId2"/>
    <p:sldId id="256" r:id="rId3"/>
    <p:sldId id="257" r:id="rId4"/>
    <p:sldId id="259" r:id="rId5"/>
    <p:sldId id="258" r:id="rId6"/>
    <p:sldId id="260" r:id="rId7"/>
    <p:sldId id="271" r:id="rId8"/>
    <p:sldId id="261" r:id="rId9"/>
    <p:sldId id="263" r:id="rId10"/>
    <p:sldId id="265" r:id="rId11"/>
    <p:sldId id="266" r:id="rId12"/>
    <p:sldId id="264" r:id="rId13"/>
    <p:sldId id="272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13979-5BE7-49A4-BD6C-0B477779A7E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43242-44E8-49BD-B60B-626C6CF32FF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EF98A-75C9-4D3D-BEC6-F605383CC82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42ED5-FD7F-4916-8612-DC36F09968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454A3-6EDD-43AB-9A8F-84C1B3484E5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7A6F2-77C2-4B96-AA77-A9427440876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CB10C-FD89-47D0-944C-4286D40C4A8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294A6-A7F5-4869-9EF2-85DB86154E4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B625D-960B-464D-9737-26DB35543D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796A4-A878-42DE-91A9-4362B9549D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3FD606-7286-49E2-B06F-7CC866D4F45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09E35B-C8B8-444E-B8DA-8E542C4D995D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611560" y="1340768"/>
            <a:ext cx="8136904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 školy: Základní škola T. G. Masaryka a Mateřská škola </a:t>
            </a:r>
            <a:r>
              <a:rPr kumimoji="0" lang="cs-CZ" sz="25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Poříčany</a:t>
            </a: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okr. Kolín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Autor: Mgr. Alena Černá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Název: VY_32_INOVACE_Z_11_</a:t>
            </a:r>
            <a:r>
              <a:rPr kumimoji="0" lang="cs-CZ" sz="2500" b="0" i="0" u="none" strike="noStrike" kern="0" cap="none" spc="0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Amerika</a:t>
            </a:r>
            <a:r>
              <a:rPr lang="cs-CZ" sz="25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_vodstvo</a:t>
            </a:r>
            <a:endParaRPr kumimoji="0" lang="cs-CZ" sz="2500" b="0" i="0" u="none" strike="noStrike" kern="0" cap="none" spc="0" normalizeH="0" baseline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755576" y="3429000"/>
            <a:ext cx="7488832" cy="15121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Číslo projektu: CZ1.07/1.4.00/21.3085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en-US" sz="2400" kern="0" dirty="0">
                <a:latin typeface="+mn-lt"/>
                <a:cs typeface="+mn-cs"/>
              </a:rPr>
              <a:t>7</a:t>
            </a: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třída, zeměpis,</a:t>
            </a:r>
            <a:r>
              <a:rPr kumimoji="0" lang="cs-CZ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opakování vodstva amerického kontinentu, lokalizace na mapách</a:t>
            </a:r>
            <a:r>
              <a:rPr lang="cs-CZ" sz="2400" kern="0" dirty="0" smtClean="0">
                <a:latin typeface="+mn-lt"/>
                <a:cs typeface="+mn-cs"/>
              </a:rPr>
              <a:t> </a:t>
            </a: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Obrázek 7" descr="http://www.adam.cz/img/201203111735_logo_e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013176"/>
            <a:ext cx="5760720" cy="147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Amerika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vodstvo kontinentu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cs-CZ" sz="4000"/>
              <a:t>Vyhledejte následující pojmy </a:t>
            </a:r>
            <a:br>
              <a:rPr lang="cs-CZ" sz="4000"/>
            </a:br>
            <a:r>
              <a:rPr lang="cs-CZ" sz="4000"/>
              <a:t>v mapě: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16163"/>
            <a:ext cx="8229600" cy="3992562"/>
          </a:xfrm>
        </p:spPr>
        <p:txBody>
          <a:bodyPr/>
          <a:lstStyle/>
          <a:p>
            <a:r>
              <a:rPr lang="cs-CZ" i="1"/>
              <a:t>Oceány</a:t>
            </a:r>
            <a:r>
              <a:rPr lang="cs-CZ"/>
              <a:t>: Tichý, Severní ledový a Atlantický</a:t>
            </a:r>
            <a:endParaRPr lang="cs-CZ" i="1"/>
          </a:p>
          <a:p>
            <a:endParaRPr lang="cs-CZ" i="1"/>
          </a:p>
          <a:p>
            <a:r>
              <a:rPr lang="cs-CZ" i="1"/>
              <a:t>Moře</a:t>
            </a:r>
            <a:r>
              <a:rPr lang="cs-CZ"/>
              <a:t>: Sargasové moře, Karibské moře, 	     Beringovo moře</a:t>
            </a:r>
            <a:endParaRPr lang="cs-CZ" i="1"/>
          </a:p>
          <a:p>
            <a:endParaRPr lang="cs-CZ" i="1"/>
          </a:p>
          <a:p>
            <a:r>
              <a:rPr lang="cs-CZ" i="1"/>
              <a:t>Zálivy</a:t>
            </a:r>
            <a:r>
              <a:rPr lang="cs-CZ"/>
              <a:t>: Hudsonův, Mexický, La Plata, 	  		      Aljašský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52738"/>
            <a:ext cx="8229600" cy="2841625"/>
          </a:xfrm>
        </p:spPr>
        <p:txBody>
          <a:bodyPr/>
          <a:lstStyle/>
          <a:p>
            <a:r>
              <a:rPr lang="cs-CZ" dirty="0"/>
              <a:t>Které oceány, moře a zálivy se skrývají pod následujícími čísly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upload.wikimedia.org/wikipedia/commons/5/55/Geographic_America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-26988"/>
            <a:ext cx="7000875" cy="6858001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908175" y="3716338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979613" y="3644900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292725" y="2924175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7308850" y="2636838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059113" y="0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6227763" y="5589588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4787900" y="908050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2124075" y="1341438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4427538" y="2565400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5508625" y="2276475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10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971550" y="1125538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000000"/>
                </a:solidFill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cs-CZ" sz="4000"/>
              <a:t>Vyhledejte následující pojmy </a:t>
            </a:r>
            <a:br>
              <a:rPr lang="cs-CZ" sz="4000"/>
            </a:br>
            <a:r>
              <a:rPr lang="cs-CZ" sz="4000"/>
              <a:t>v mapě: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16163"/>
            <a:ext cx="8229600" cy="3992562"/>
          </a:xfrm>
        </p:spPr>
        <p:txBody>
          <a:bodyPr/>
          <a:lstStyle/>
          <a:p>
            <a:r>
              <a:rPr lang="cs-CZ" i="1"/>
              <a:t>Řeky</a:t>
            </a:r>
            <a:r>
              <a:rPr lang="cs-CZ"/>
              <a:t>: </a:t>
            </a:r>
          </a:p>
          <a:p>
            <a:pPr lvl="1"/>
            <a:r>
              <a:rPr lang="cs-CZ"/>
              <a:t>Mackenzie</a:t>
            </a:r>
          </a:p>
          <a:p>
            <a:pPr lvl="1"/>
            <a:r>
              <a:rPr lang="cs-CZ"/>
              <a:t>Yukon, Colorado</a:t>
            </a:r>
          </a:p>
          <a:p>
            <a:pPr lvl="1"/>
            <a:r>
              <a:rPr lang="cs-CZ"/>
              <a:t>Mississippi, Misouri, ř.Sv.Vavřince, Rio Grande</a:t>
            </a:r>
          </a:p>
          <a:p>
            <a:pPr lvl="1"/>
            <a:endParaRPr lang="cs-CZ"/>
          </a:p>
          <a:p>
            <a:pPr lvl="1"/>
            <a:r>
              <a:rPr lang="cs-CZ"/>
              <a:t>Amazonka, Orinoko, Paraná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2852738"/>
            <a:ext cx="8229600" cy="28416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Které řeky se skrývají pod následujícími čísly?</a:t>
            </a: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Freeform 5"/>
          <p:cNvSpPr>
            <a:spLocks/>
          </p:cNvSpPr>
          <p:nvPr/>
        </p:nvSpPr>
        <p:spPr bwMode="auto">
          <a:xfrm>
            <a:off x="2236788" y="1158875"/>
            <a:ext cx="606425" cy="830263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8" y="91"/>
              </a:cxn>
              <a:cxn ang="0">
                <a:pos x="54" y="113"/>
              </a:cxn>
              <a:cxn ang="0">
                <a:pos x="152" y="129"/>
              </a:cxn>
              <a:cxn ang="0">
                <a:pos x="198" y="227"/>
              </a:cxn>
              <a:cxn ang="0">
                <a:pos x="327" y="288"/>
              </a:cxn>
              <a:cxn ang="0">
                <a:pos x="357" y="318"/>
              </a:cxn>
              <a:cxn ang="0">
                <a:pos x="380" y="364"/>
              </a:cxn>
              <a:cxn ang="0">
                <a:pos x="372" y="492"/>
              </a:cxn>
              <a:cxn ang="0">
                <a:pos x="349" y="500"/>
              </a:cxn>
              <a:cxn ang="0">
                <a:pos x="342" y="523"/>
              </a:cxn>
              <a:cxn ang="0">
                <a:pos x="183" y="485"/>
              </a:cxn>
              <a:cxn ang="0">
                <a:pos x="145" y="462"/>
              </a:cxn>
            </a:cxnLst>
            <a:rect l="0" t="0" r="r" b="b"/>
            <a:pathLst>
              <a:path w="382" h="523">
                <a:moveTo>
                  <a:pt x="1" y="0"/>
                </a:moveTo>
                <a:cubicBezTo>
                  <a:pt x="3" y="30"/>
                  <a:pt x="0" y="62"/>
                  <a:pt x="8" y="91"/>
                </a:cubicBezTo>
                <a:cubicBezTo>
                  <a:pt x="11" y="101"/>
                  <a:pt x="46" y="111"/>
                  <a:pt x="54" y="113"/>
                </a:cubicBezTo>
                <a:cubicBezTo>
                  <a:pt x="87" y="119"/>
                  <a:pt x="119" y="124"/>
                  <a:pt x="152" y="129"/>
                </a:cubicBezTo>
                <a:cubicBezTo>
                  <a:pt x="173" y="157"/>
                  <a:pt x="178" y="203"/>
                  <a:pt x="198" y="227"/>
                </a:cubicBezTo>
                <a:cubicBezTo>
                  <a:pt x="225" y="260"/>
                  <a:pt x="290" y="264"/>
                  <a:pt x="327" y="288"/>
                </a:cubicBezTo>
                <a:cubicBezTo>
                  <a:pt x="342" y="338"/>
                  <a:pt x="320" y="289"/>
                  <a:pt x="357" y="318"/>
                </a:cubicBezTo>
                <a:cubicBezTo>
                  <a:pt x="370" y="328"/>
                  <a:pt x="375" y="350"/>
                  <a:pt x="380" y="364"/>
                </a:cubicBezTo>
                <a:cubicBezTo>
                  <a:pt x="377" y="407"/>
                  <a:pt x="382" y="450"/>
                  <a:pt x="372" y="492"/>
                </a:cubicBezTo>
                <a:cubicBezTo>
                  <a:pt x="370" y="500"/>
                  <a:pt x="355" y="494"/>
                  <a:pt x="349" y="500"/>
                </a:cubicBezTo>
                <a:cubicBezTo>
                  <a:pt x="343" y="506"/>
                  <a:pt x="344" y="515"/>
                  <a:pt x="342" y="523"/>
                </a:cubicBezTo>
                <a:cubicBezTo>
                  <a:pt x="285" y="513"/>
                  <a:pt x="238" y="498"/>
                  <a:pt x="183" y="485"/>
                </a:cubicBezTo>
                <a:cubicBezTo>
                  <a:pt x="155" y="467"/>
                  <a:pt x="168" y="474"/>
                  <a:pt x="145" y="462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26" name="Freeform 6"/>
          <p:cNvSpPr>
            <a:spLocks/>
          </p:cNvSpPr>
          <p:nvPr/>
        </p:nvSpPr>
        <p:spPr bwMode="auto">
          <a:xfrm>
            <a:off x="468313" y="1341438"/>
            <a:ext cx="1741487" cy="600075"/>
          </a:xfrm>
          <a:custGeom>
            <a:avLst/>
            <a:gdLst/>
            <a:ahLst/>
            <a:cxnLst>
              <a:cxn ang="0">
                <a:pos x="1091" y="325"/>
              </a:cxn>
              <a:cxn ang="0">
                <a:pos x="1061" y="294"/>
              </a:cxn>
              <a:cxn ang="0">
                <a:pos x="1016" y="234"/>
              </a:cxn>
              <a:cxn ang="0">
                <a:pos x="932" y="181"/>
              </a:cxn>
              <a:cxn ang="0">
                <a:pos x="856" y="135"/>
              </a:cxn>
              <a:cxn ang="0">
                <a:pos x="765" y="90"/>
              </a:cxn>
              <a:cxn ang="0">
                <a:pos x="675" y="44"/>
              </a:cxn>
              <a:cxn ang="0">
                <a:pos x="493" y="37"/>
              </a:cxn>
              <a:cxn ang="0">
                <a:pos x="288" y="82"/>
              </a:cxn>
              <a:cxn ang="0">
                <a:pos x="182" y="143"/>
              </a:cxn>
              <a:cxn ang="0">
                <a:pos x="136" y="188"/>
              </a:cxn>
              <a:cxn ang="0">
                <a:pos x="106" y="219"/>
              </a:cxn>
              <a:cxn ang="0">
                <a:pos x="68" y="287"/>
              </a:cxn>
              <a:cxn ang="0">
                <a:pos x="45" y="325"/>
              </a:cxn>
              <a:cxn ang="0">
                <a:pos x="38" y="347"/>
              </a:cxn>
              <a:cxn ang="0">
                <a:pos x="15" y="355"/>
              </a:cxn>
              <a:cxn ang="0">
                <a:pos x="0" y="378"/>
              </a:cxn>
            </a:cxnLst>
            <a:rect l="0" t="0" r="r" b="b"/>
            <a:pathLst>
              <a:path w="1097" h="378">
                <a:moveTo>
                  <a:pt x="1091" y="325"/>
                </a:moveTo>
                <a:cubicBezTo>
                  <a:pt x="1076" y="277"/>
                  <a:pt x="1097" y="322"/>
                  <a:pt x="1061" y="294"/>
                </a:cubicBezTo>
                <a:cubicBezTo>
                  <a:pt x="1034" y="273"/>
                  <a:pt x="1053" y="259"/>
                  <a:pt x="1016" y="234"/>
                </a:cubicBezTo>
                <a:cubicBezTo>
                  <a:pt x="996" y="206"/>
                  <a:pt x="965" y="191"/>
                  <a:pt x="932" y="181"/>
                </a:cubicBezTo>
                <a:cubicBezTo>
                  <a:pt x="906" y="155"/>
                  <a:pt x="892" y="144"/>
                  <a:pt x="856" y="135"/>
                </a:cubicBezTo>
                <a:cubicBezTo>
                  <a:pt x="829" y="116"/>
                  <a:pt x="796" y="100"/>
                  <a:pt x="765" y="90"/>
                </a:cubicBezTo>
                <a:cubicBezTo>
                  <a:pt x="738" y="72"/>
                  <a:pt x="706" y="55"/>
                  <a:pt x="675" y="44"/>
                </a:cubicBezTo>
                <a:cubicBezTo>
                  <a:pt x="628" y="0"/>
                  <a:pt x="549" y="29"/>
                  <a:pt x="493" y="37"/>
                </a:cubicBezTo>
                <a:cubicBezTo>
                  <a:pt x="428" y="58"/>
                  <a:pt x="356" y="73"/>
                  <a:pt x="288" y="82"/>
                </a:cubicBezTo>
                <a:cubicBezTo>
                  <a:pt x="253" y="105"/>
                  <a:pt x="217" y="120"/>
                  <a:pt x="182" y="143"/>
                </a:cubicBezTo>
                <a:cubicBezTo>
                  <a:pt x="170" y="177"/>
                  <a:pt x="161" y="165"/>
                  <a:pt x="136" y="188"/>
                </a:cubicBezTo>
                <a:cubicBezTo>
                  <a:pt x="121" y="236"/>
                  <a:pt x="142" y="191"/>
                  <a:pt x="106" y="219"/>
                </a:cubicBezTo>
                <a:cubicBezTo>
                  <a:pt x="88" y="233"/>
                  <a:pt x="80" y="268"/>
                  <a:pt x="68" y="287"/>
                </a:cubicBezTo>
                <a:cubicBezTo>
                  <a:pt x="49" y="346"/>
                  <a:pt x="76" y="274"/>
                  <a:pt x="45" y="325"/>
                </a:cubicBezTo>
                <a:cubicBezTo>
                  <a:pt x="41" y="332"/>
                  <a:pt x="43" y="342"/>
                  <a:pt x="38" y="347"/>
                </a:cubicBezTo>
                <a:cubicBezTo>
                  <a:pt x="32" y="353"/>
                  <a:pt x="23" y="352"/>
                  <a:pt x="15" y="355"/>
                </a:cubicBezTo>
                <a:cubicBezTo>
                  <a:pt x="10" y="363"/>
                  <a:pt x="0" y="378"/>
                  <a:pt x="0" y="378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27" name="Freeform 7"/>
          <p:cNvSpPr>
            <a:spLocks/>
          </p:cNvSpPr>
          <p:nvPr/>
        </p:nvSpPr>
        <p:spPr bwMode="auto">
          <a:xfrm>
            <a:off x="3851275" y="4581525"/>
            <a:ext cx="635000" cy="369888"/>
          </a:xfrm>
          <a:custGeom>
            <a:avLst/>
            <a:gdLst/>
            <a:ahLst/>
            <a:cxnLst>
              <a:cxn ang="0">
                <a:pos x="386" y="228"/>
              </a:cxn>
              <a:cxn ang="0">
                <a:pos x="318" y="205"/>
              </a:cxn>
              <a:cxn ang="0">
                <a:pos x="272" y="182"/>
              </a:cxn>
              <a:cxn ang="0">
                <a:pos x="227" y="53"/>
              </a:cxn>
              <a:cxn ang="0">
                <a:pos x="219" y="31"/>
              </a:cxn>
              <a:cxn ang="0">
                <a:pos x="159" y="0"/>
              </a:cxn>
              <a:cxn ang="0">
                <a:pos x="90" y="61"/>
              </a:cxn>
              <a:cxn ang="0">
                <a:pos x="60" y="99"/>
              </a:cxn>
              <a:cxn ang="0">
                <a:pos x="22" y="167"/>
              </a:cxn>
              <a:cxn ang="0">
                <a:pos x="0" y="190"/>
              </a:cxn>
            </a:cxnLst>
            <a:rect l="0" t="0" r="r" b="b"/>
            <a:pathLst>
              <a:path w="400" h="233">
                <a:moveTo>
                  <a:pt x="386" y="228"/>
                </a:moveTo>
                <a:cubicBezTo>
                  <a:pt x="334" y="194"/>
                  <a:pt x="400" y="233"/>
                  <a:pt x="318" y="205"/>
                </a:cubicBezTo>
                <a:cubicBezTo>
                  <a:pt x="302" y="200"/>
                  <a:pt x="288" y="188"/>
                  <a:pt x="272" y="182"/>
                </a:cubicBezTo>
                <a:cubicBezTo>
                  <a:pt x="265" y="140"/>
                  <a:pt x="257" y="85"/>
                  <a:pt x="227" y="53"/>
                </a:cubicBezTo>
                <a:cubicBezTo>
                  <a:pt x="224" y="46"/>
                  <a:pt x="225" y="37"/>
                  <a:pt x="219" y="31"/>
                </a:cubicBezTo>
                <a:cubicBezTo>
                  <a:pt x="218" y="30"/>
                  <a:pt x="164" y="2"/>
                  <a:pt x="159" y="0"/>
                </a:cubicBezTo>
                <a:cubicBezTo>
                  <a:pt x="112" y="16"/>
                  <a:pt x="143" y="43"/>
                  <a:pt x="90" y="61"/>
                </a:cubicBezTo>
                <a:cubicBezTo>
                  <a:pt x="76" y="106"/>
                  <a:pt x="94" y="65"/>
                  <a:pt x="60" y="99"/>
                </a:cubicBezTo>
                <a:cubicBezTo>
                  <a:pt x="42" y="117"/>
                  <a:pt x="35" y="146"/>
                  <a:pt x="22" y="167"/>
                </a:cubicBezTo>
                <a:cubicBezTo>
                  <a:pt x="14" y="195"/>
                  <a:pt x="23" y="190"/>
                  <a:pt x="0" y="19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28" name="Freeform 8"/>
          <p:cNvSpPr>
            <a:spLocks/>
          </p:cNvSpPr>
          <p:nvPr/>
        </p:nvSpPr>
        <p:spPr bwMode="auto">
          <a:xfrm>
            <a:off x="3286125" y="3860800"/>
            <a:ext cx="422275" cy="625475"/>
          </a:xfrm>
          <a:custGeom>
            <a:avLst/>
            <a:gdLst/>
            <a:ahLst/>
            <a:cxnLst>
              <a:cxn ang="0">
                <a:pos x="62" y="394"/>
              </a:cxn>
              <a:cxn ang="0">
                <a:pos x="16" y="295"/>
              </a:cxn>
              <a:cxn ang="0">
                <a:pos x="24" y="189"/>
              </a:cxn>
              <a:cxn ang="0">
                <a:pos x="92" y="159"/>
              </a:cxn>
              <a:cxn ang="0">
                <a:pos x="153" y="121"/>
              </a:cxn>
              <a:cxn ang="0">
                <a:pos x="198" y="68"/>
              </a:cxn>
              <a:cxn ang="0">
                <a:pos x="244" y="7"/>
              </a:cxn>
              <a:cxn ang="0">
                <a:pos x="266" y="0"/>
              </a:cxn>
            </a:cxnLst>
            <a:rect l="0" t="0" r="r" b="b"/>
            <a:pathLst>
              <a:path w="266" h="394">
                <a:moveTo>
                  <a:pt x="62" y="394"/>
                </a:moveTo>
                <a:cubicBezTo>
                  <a:pt x="50" y="360"/>
                  <a:pt x="36" y="325"/>
                  <a:pt x="16" y="295"/>
                </a:cubicBezTo>
                <a:cubicBezTo>
                  <a:pt x="11" y="267"/>
                  <a:pt x="0" y="213"/>
                  <a:pt x="24" y="189"/>
                </a:cubicBezTo>
                <a:cubicBezTo>
                  <a:pt x="31" y="182"/>
                  <a:pt x="81" y="162"/>
                  <a:pt x="92" y="159"/>
                </a:cubicBezTo>
                <a:cubicBezTo>
                  <a:pt x="114" y="145"/>
                  <a:pt x="134" y="139"/>
                  <a:pt x="153" y="121"/>
                </a:cubicBezTo>
                <a:cubicBezTo>
                  <a:pt x="162" y="91"/>
                  <a:pt x="167" y="78"/>
                  <a:pt x="198" y="68"/>
                </a:cubicBezTo>
                <a:cubicBezTo>
                  <a:pt x="206" y="44"/>
                  <a:pt x="221" y="20"/>
                  <a:pt x="244" y="7"/>
                </a:cubicBezTo>
                <a:cubicBezTo>
                  <a:pt x="251" y="3"/>
                  <a:pt x="266" y="0"/>
                  <a:pt x="266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29" name="Freeform 9"/>
          <p:cNvSpPr>
            <a:spLocks/>
          </p:cNvSpPr>
          <p:nvPr/>
        </p:nvSpPr>
        <p:spPr bwMode="auto">
          <a:xfrm>
            <a:off x="4643438" y="3429000"/>
            <a:ext cx="214312" cy="1203325"/>
          </a:xfrm>
          <a:custGeom>
            <a:avLst/>
            <a:gdLst/>
            <a:ahLst/>
            <a:cxnLst>
              <a:cxn ang="0">
                <a:pos x="108" y="758"/>
              </a:cxn>
              <a:cxn ang="0">
                <a:pos x="9" y="569"/>
              </a:cxn>
              <a:cxn ang="0">
                <a:pos x="2" y="501"/>
              </a:cxn>
              <a:cxn ang="0">
                <a:pos x="100" y="447"/>
              </a:cxn>
              <a:cxn ang="0">
                <a:pos x="100" y="288"/>
              </a:cxn>
              <a:cxn ang="0">
                <a:pos x="77" y="250"/>
              </a:cxn>
              <a:cxn ang="0">
                <a:pos x="70" y="228"/>
              </a:cxn>
              <a:cxn ang="0">
                <a:pos x="55" y="205"/>
              </a:cxn>
              <a:cxn ang="0">
                <a:pos x="62" y="152"/>
              </a:cxn>
              <a:cxn ang="0">
                <a:pos x="85" y="106"/>
              </a:cxn>
              <a:cxn ang="0">
                <a:pos x="85" y="0"/>
              </a:cxn>
            </a:cxnLst>
            <a:rect l="0" t="0" r="r" b="b"/>
            <a:pathLst>
              <a:path w="135" h="758">
                <a:moveTo>
                  <a:pt x="108" y="758"/>
                </a:moveTo>
                <a:cubicBezTo>
                  <a:pt x="78" y="698"/>
                  <a:pt x="46" y="623"/>
                  <a:pt x="9" y="569"/>
                </a:cubicBezTo>
                <a:cubicBezTo>
                  <a:pt x="7" y="546"/>
                  <a:pt x="0" y="524"/>
                  <a:pt x="2" y="501"/>
                </a:cubicBezTo>
                <a:cubicBezTo>
                  <a:pt x="5" y="468"/>
                  <a:pt x="76" y="455"/>
                  <a:pt x="100" y="447"/>
                </a:cubicBezTo>
                <a:cubicBezTo>
                  <a:pt x="121" y="390"/>
                  <a:pt x="135" y="341"/>
                  <a:pt x="100" y="288"/>
                </a:cubicBezTo>
                <a:cubicBezTo>
                  <a:pt x="81" y="229"/>
                  <a:pt x="108" y="301"/>
                  <a:pt x="77" y="250"/>
                </a:cubicBezTo>
                <a:cubicBezTo>
                  <a:pt x="73" y="243"/>
                  <a:pt x="73" y="235"/>
                  <a:pt x="70" y="228"/>
                </a:cubicBezTo>
                <a:cubicBezTo>
                  <a:pt x="66" y="220"/>
                  <a:pt x="60" y="213"/>
                  <a:pt x="55" y="205"/>
                </a:cubicBezTo>
                <a:cubicBezTo>
                  <a:pt x="57" y="187"/>
                  <a:pt x="57" y="169"/>
                  <a:pt x="62" y="152"/>
                </a:cubicBezTo>
                <a:cubicBezTo>
                  <a:pt x="71" y="120"/>
                  <a:pt x="83" y="140"/>
                  <a:pt x="85" y="106"/>
                </a:cubicBezTo>
                <a:cubicBezTo>
                  <a:pt x="87" y="71"/>
                  <a:pt x="85" y="35"/>
                  <a:pt x="85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0" name="Freeform 10"/>
          <p:cNvSpPr>
            <a:spLocks/>
          </p:cNvSpPr>
          <p:nvPr/>
        </p:nvSpPr>
        <p:spPr bwMode="auto">
          <a:xfrm>
            <a:off x="3708400" y="3429000"/>
            <a:ext cx="1052513" cy="433388"/>
          </a:xfrm>
          <a:custGeom>
            <a:avLst/>
            <a:gdLst/>
            <a:ahLst/>
            <a:cxnLst>
              <a:cxn ang="0">
                <a:pos x="663" y="273"/>
              </a:cxn>
              <a:cxn ang="0">
                <a:pos x="625" y="266"/>
              </a:cxn>
              <a:cxn ang="0">
                <a:pos x="557" y="243"/>
              </a:cxn>
              <a:cxn ang="0">
                <a:pos x="511" y="159"/>
              </a:cxn>
              <a:cxn ang="0">
                <a:pos x="458" y="152"/>
              </a:cxn>
              <a:cxn ang="0">
                <a:pos x="413" y="137"/>
              </a:cxn>
              <a:cxn ang="0">
                <a:pos x="398" y="114"/>
              </a:cxn>
              <a:cxn ang="0">
                <a:pos x="352" y="91"/>
              </a:cxn>
              <a:cxn ang="0">
                <a:pos x="208" y="106"/>
              </a:cxn>
              <a:cxn ang="0">
                <a:pos x="147" y="61"/>
              </a:cxn>
              <a:cxn ang="0">
                <a:pos x="72" y="0"/>
              </a:cxn>
              <a:cxn ang="0">
                <a:pos x="3" y="99"/>
              </a:cxn>
            </a:cxnLst>
            <a:rect l="0" t="0" r="r" b="b"/>
            <a:pathLst>
              <a:path w="663" h="273">
                <a:moveTo>
                  <a:pt x="663" y="273"/>
                </a:moveTo>
                <a:cubicBezTo>
                  <a:pt x="650" y="271"/>
                  <a:pt x="637" y="270"/>
                  <a:pt x="625" y="266"/>
                </a:cubicBezTo>
                <a:cubicBezTo>
                  <a:pt x="602" y="259"/>
                  <a:pt x="557" y="243"/>
                  <a:pt x="557" y="243"/>
                </a:cubicBezTo>
                <a:cubicBezTo>
                  <a:pt x="552" y="229"/>
                  <a:pt x="525" y="164"/>
                  <a:pt x="511" y="159"/>
                </a:cubicBezTo>
                <a:cubicBezTo>
                  <a:pt x="494" y="153"/>
                  <a:pt x="476" y="154"/>
                  <a:pt x="458" y="152"/>
                </a:cubicBezTo>
                <a:cubicBezTo>
                  <a:pt x="443" y="147"/>
                  <a:pt x="426" y="145"/>
                  <a:pt x="413" y="137"/>
                </a:cubicBezTo>
                <a:cubicBezTo>
                  <a:pt x="405" y="132"/>
                  <a:pt x="405" y="120"/>
                  <a:pt x="398" y="114"/>
                </a:cubicBezTo>
                <a:cubicBezTo>
                  <a:pt x="385" y="103"/>
                  <a:pt x="366" y="100"/>
                  <a:pt x="352" y="91"/>
                </a:cubicBezTo>
                <a:cubicBezTo>
                  <a:pt x="280" y="104"/>
                  <a:pt x="289" y="116"/>
                  <a:pt x="208" y="106"/>
                </a:cubicBezTo>
                <a:cubicBezTo>
                  <a:pt x="183" y="89"/>
                  <a:pt x="176" y="71"/>
                  <a:pt x="147" y="61"/>
                </a:cubicBezTo>
                <a:cubicBezTo>
                  <a:pt x="134" y="19"/>
                  <a:pt x="105" y="23"/>
                  <a:pt x="72" y="0"/>
                </a:cubicBezTo>
                <a:cubicBezTo>
                  <a:pt x="0" y="15"/>
                  <a:pt x="3" y="25"/>
                  <a:pt x="3" y="99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1" name="Freeform 11"/>
          <p:cNvSpPr>
            <a:spLocks/>
          </p:cNvSpPr>
          <p:nvPr/>
        </p:nvSpPr>
        <p:spPr bwMode="auto">
          <a:xfrm>
            <a:off x="5580063" y="3141663"/>
            <a:ext cx="342900" cy="252412"/>
          </a:xfrm>
          <a:custGeom>
            <a:avLst/>
            <a:gdLst/>
            <a:ahLst/>
            <a:cxnLst>
              <a:cxn ang="0">
                <a:pos x="0" y="159"/>
              </a:cxn>
              <a:cxn ang="0">
                <a:pos x="7" y="136"/>
              </a:cxn>
              <a:cxn ang="0">
                <a:pos x="30" y="129"/>
              </a:cxn>
              <a:cxn ang="0">
                <a:pos x="75" y="106"/>
              </a:cxn>
              <a:cxn ang="0">
                <a:pos x="128" y="60"/>
              </a:cxn>
              <a:cxn ang="0">
                <a:pos x="189" y="22"/>
              </a:cxn>
              <a:cxn ang="0">
                <a:pos x="212" y="15"/>
              </a:cxn>
              <a:cxn ang="0">
                <a:pos x="212" y="0"/>
              </a:cxn>
            </a:cxnLst>
            <a:rect l="0" t="0" r="r" b="b"/>
            <a:pathLst>
              <a:path w="216" h="159">
                <a:moveTo>
                  <a:pt x="0" y="159"/>
                </a:moveTo>
                <a:cubicBezTo>
                  <a:pt x="2" y="151"/>
                  <a:pt x="1" y="142"/>
                  <a:pt x="7" y="136"/>
                </a:cubicBezTo>
                <a:cubicBezTo>
                  <a:pt x="13" y="130"/>
                  <a:pt x="23" y="133"/>
                  <a:pt x="30" y="129"/>
                </a:cubicBezTo>
                <a:cubicBezTo>
                  <a:pt x="91" y="99"/>
                  <a:pt x="18" y="124"/>
                  <a:pt x="75" y="106"/>
                </a:cubicBezTo>
                <a:cubicBezTo>
                  <a:pt x="112" y="82"/>
                  <a:pt x="89" y="74"/>
                  <a:pt x="128" y="60"/>
                </a:cubicBezTo>
                <a:cubicBezTo>
                  <a:pt x="145" y="44"/>
                  <a:pt x="168" y="32"/>
                  <a:pt x="189" y="22"/>
                </a:cubicBezTo>
                <a:cubicBezTo>
                  <a:pt x="196" y="18"/>
                  <a:pt x="206" y="21"/>
                  <a:pt x="212" y="15"/>
                </a:cubicBezTo>
                <a:cubicBezTo>
                  <a:pt x="216" y="12"/>
                  <a:pt x="212" y="5"/>
                  <a:pt x="212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4140200" y="44370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4716463" y="414972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1042988" y="14128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2843213" y="1773238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4284663" y="3284538"/>
            <a:ext cx="43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3132138" y="371633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5795963" y="31416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250825" y="6491288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  <p:bldP spid="30725" grpId="1" animBg="1"/>
      <p:bldP spid="30726" grpId="0" animBg="1"/>
      <p:bldP spid="30726" grpId="1" animBg="1"/>
      <p:bldP spid="30727" grpId="0" animBg="1"/>
      <p:bldP spid="30727" grpId="1" animBg="1"/>
      <p:bldP spid="30728" grpId="0" animBg="1"/>
      <p:bldP spid="30728" grpId="1" animBg="1"/>
      <p:bldP spid="30729" grpId="0" animBg="1"/>
      <p:bldP spid="30729" grpId="1" animBg="1"/>
      <p:bldP spid="30730" grpId="0" animBg="1"/>
      <p:bldP spid="30730" grpId="1" animBg="1"/>
      <p:bldP spid="30731" grpId="0" animBg="1"/>
      <p:bldP spid="30731" grpId="1" animBg="1"/>
      <p:bldP spid="30732" grpId="0"/>
      <p:bldP spid="30732" grpId="1"/>
      <p:bldP spid="30733" grpId="0"/>
      <p:bldP spid="30733" grpId="1"/>
      <p:bldP spid="30734" grpId="0"/>
      <p:bldP spid="30734" grpId="1"/>
      <p:bldP spid="30735" grpId="0"/>
      <p:bldP spid="30735" grpId="1"/>
      <p:bldP spid="30736" grpId="1"/>
      <p:bldP spid="30736" grpId="3"/>
      <p:bldP spid="30737" grpId="0"/>
      <p:bldP spid="30737" grpId="1"/>
      <p:bldP spid="30738" grpId="0"/>
      <p:bldP spid="3073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Freeform 3"/>
          <p:cNvSpPr>
            <a:spLocks/>
          </p:cNvSpPr>
          <p:nvPr/>
        </p:nvSpPr>
        <p:spPr bwMode="auto">
          <a:xfrm>
            <a:off x="2236788" y="1125538"/>
            <a:ext cx="606425" cy="830262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8" y="91"/>
              </a:cxn>
              <a:cxn ang="0">
                <a:pos x="54" y="113"/>
              </a:cxn>
              <a:cxn ang="0">
                <a:pos x="152" y="129"/>
              </a:cxn>
              <a:cxn ang="0">
                <a:pos x="198" y="227"/>
              </a:cxn>
              <a:cxn ang="0">
                <a:pos x="327" y="288"/>
              </a:cxn>
              <a:cxn ang="0">
                <a:pos x="357" y="318"/>
              </a:cxn>
              <a:cxn ang="0">
                <a:pos x="380" y="364"/>
              </a:cxn>
              <a:cxn ang="0">
                <a:pos x="372" y="492"/>
              </a:cxn>
              <a:cxn ang="0">
                <a:pos x="349" y="500"/>
              </a:cxn>
              <a:cxn ang="0">
                <a:pos x="342" y="523"/>
              </a:cxn>
              <a:cxn ang="0">
                <a:pos x="183" y="485"/>
              </a:cxn>
              <a:cxn ang="0">
                <a:pos x="145" y="462"/>
              </a:cxn>
            </a:cxnLst>
            <a:rect l="0" t="0" r="r" b="b"/>
            <a:pathLst>
              <a:path w="382" h="523">
                <a:moveTo>
                  <a:pt x="1" y="0"/>
                </a:moveTo>
                <a:cubicBezTo>
                  <a:pt x="3" y="30"/>
                  <a:pt x="0" y="62"/>
                  <a:pt x="8" y="91"/>
                </a:cubicBezTo>
                <a:cubicBezTo>
                  <a:pt x="11" y="101"/>
                  <a:pt x="46" y="111"/>
                  <a:pt x="54" y="113"/>
                </a:cubicBezTo>
                <a:cubicBezTo>
                  <a:pt x="87" y="119"/>
                  <a:pt x="119" y="124"/>
                  <a:pt x="152" y="129"/>
                </a:cubicBezTo>
                <a:cubicBezTo>
                  <a:pt x="173" y="157"/>
                  <a:pt x="178" y="203"/>
                  <a:pt x="198" y="227"/>
                </a:cubicBezTo>
                <a:cubicBezTo>
                  <a:pt x="225" y="260"/>
                  <a:pt x="290" y="264"/>
                  <a:pt x="327" y="288"/>
                </a:cubicBezTo>
                <a:cubicBezTo>
                  <a:pt x="342" y="338"/>
                  <a:pt x="320" y="289"/>
                  <a:pt x="357" y="318"/>
                </a:cubicBezTo>
                <a:cubicBezTo>
                  <a:pt x="370" y="328"/>
                  <a:pt x="375" y="350"/>
                  <a:pt x="380" y="364"/>
                </a:cubicBezTo>
                <a:cubicBezTo>
                  <a:pt x="377" y="407"/>
                  <a:pt x="382" y="450"/>
                  <a:pt x="372" y="492"/>
                </a:cubicBezTo>
                <a:cubicBezTo>
                  <a:pt x="370" y="500"/>
                  <a:pt x="355" y="494"/>
                  <a:pt x="349" y="500"/>
                </a:cubicBezTo>
                <a:cubicBezTo>
                  <a:pt x="343" y="506"/>
                  <a:pt x="344" y="515"/>
                  <a:pt x="342" y="523"/>
                </a:cubicBezTo>
                <a:cubicBezTo>
                  <a:pt x="285" y="513"/>
                  <a:pt x="238" y="498"/>
                  <a:pt x="183" y="485"/>
                </a:cubicBezTo>
                <a:cubicBezTo>
                  <a:pt x="155" y="467"/>
                  <a:pt x="168" y="474"/>
                  <a:pt x="145" y="462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796" name="Freeform 4"/>
          <p:cNvSpPr>
            <a:spLocks/>
          </p:cNvSpPr>
          <p:nvPr/>
        </p:nvSpPr>
        <p:spPr bwMode="auto">
          <a:xfrm>
            <a:off x="468313" y="1341438"/>
            <a:ext cx="1741487" cy="600075"/>
          </a:xfrm>
          <a:custGeom>
            <a:avLst/>
            <a:gdLst/>
            <a:ahLst/>
            <a:cxnLst>
              <a:cxn ang="0">
                <a:pos x="1091" y="325"/>
              </a:cxn>
              <a:cxn ang="0">
                <a:pos x="1061" y="294"/>
              </a:cxn>
              <a:cxn ang="0">
                <a:pos x="1016" y="234"/>
              </a:cxn>
              <a:cxn ang="0">
                <a:pos x="932" y="181"/>
              </a:cxn>
              <a:cxn ang="0">
                <a:pos x="856" y="135"/>
              </a:cxn>
              <a:cxn ang="0">
                <a:pos x="765" y="90"/>
              </a:cxn>
              <a:cxn ang="0">
                <a:pos x="675" y="44"/>
              </a:cxn>
              <a:cxn ang="0">
                <a:pos x="493" y="37"/>
              </a:cxn>
              <a:cxn ang="0">
                <a:pos x="288" y="82"/>
              </a:cxn>
              <a:cxn ang="0">
                <a:pos x="182" y="143"/>
              </a:cxn>
              <a:cxn ang="0">
                <a:pos x="136" y="188"/>
              </a:cxn>
              <a:cxn ang="0">
                <a:pos x="106" y="219"/>
              </a:cxn>
              <a:cxn ang="0">
                <a:pos x="68" y="287"/>
              </a:cxn>
              <a:cxn ang="0">
                <a:pos x="45" y="325"/>
              </a:cxn>
              <a:cxn ang="0">
                <a:pos x="38" y="347"/>
              </a:cxn>
              <a:cxn ang="0">
                <a:pos x="15" y="355"/>
              </a:cxn>
              <a:cxn ang="0">
                <a:pos x="0" y="378"/>
              </a:cxn>
            </a:cxnLst>
            <a:rect l="0" t="0" r="r" b="b"/>
            <a:pathLst>
              <a:path w="1097" h="378">
                <a:moveTo>
                  <a:pt x="1091" y="325"/>
                </a:moveTo>
                <a:cubicBezTo>
                  <a:pt x="1076" y="277"/>
                  <a:pt x="1097" y="322"/>
                  <a:pt x="1061" y="294"/>
                </a:cubicBezTo>
                <a:cubicBezTo>
                  <a:pt x="1034" y="273"/>
                  <a:pt x="1053" y="259"/>
                  <a:pt x="1016" y="234"/>
                </a:cubicBezTo>
                <a:cubicBezTo>
                  <a:pt x="996" y="206"/>
                  <a:pt x="965" y="191"/>
                  <a:pt x="932" y="181"/>
                </a:cubicBezTo>
                <a:cubicBezTo>
                  <a:pt x="906" y="155"/>
                  <a:pt x="892" y="144"/>
                  <a:pt x="856" y="135"/>
                </a:cubicBezTo>
                <a:cubicBezTo>
                  <a:pt x="829" y="116"/>
                  <a:pt x="796" y="100"/>
                  <a:pt x="765" y="90"/>
                </a:cubicBezTo>
                <a:cubicBezTo>
                  <a:pt x="738" y="72"/>
                  <a:pt x="706" y="55"/>
                  <a:pt x="675" y="44"/>
                </a:cubicBezTo>
                <a:cubicBezTo>
                  <a:pt x="628" y="0"/>
                  <a:pt x="549" y="29"/>
                  <a:pt x="493" y="37"/>
                </a:cubicBezTo>
                <a:cubicBezTo>
                  <a:pt x="428" y="58"/>
                  <a:pt x="356" y="73"/>
                  <a:pt x="288" y="82"/>
                </a:cubicBezTo>
                <a:cubicBezTo>
                  <a:pt x="253" y="105"/>
                  <a:pt x="217" y="120"/>
                  <a:pt x="182" y="143"/>
                </a:cubicBezTo>
                <a:cubicBezTo>
                  <a:pt x="170" y="177"/>
                  <a:pt x="161" y="165"/>
                  <a:pt x="136" y="188"/>
                </a:cubicBezTo>
                <a:cubicBezTo>
                  <a:pt x="121" y="236"/>
                  <a:pt x="142" y="191"/>
                  <a:pt x="106" y="219"/>
                </a:cubicBezTo>
                <a:cubicBezTo>
                  <a:pt x="88" y="233"/>
                  <a:pt x="80" y="268"/>
                  <a:pt x="68" y="287"/>
                </a:cubicBezTo>
                <a:cubicBezTo>
                  <a:pt x="49" y="346"/>
                  <a:pt x="76" y="274"/>
                  <a:pt x="45" y="325"/>
                </a:cubicBezTo>
                <a:cubicBezTo>
                  <a:pt x="41" y="332"/>
                  <a:pt x="43" y="342"/>
                  <a:pt x="38" y="347"/>
                </a:cubicBezTo>
                <a:cubicBezTo>
                  <a:pt x="32" y="353"/>
                  <a:pt x="23" y="352"/>
                  <a:pt x="15" y="355"/>
                </a:cubicBezTo>
                <a:cubicBezTo>
                  <a:pt x="10" y="363"/>
                  <a:pt x="0" y="378"/>
                  <a:pt x="0" y="378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797" name="Freeform 5"/>
          <p:cNvSpPr>
            <a:spLocks/>
          </p:cNvSpPr>
          <p:nvPr/>
        </p:nvSpPr>
        <p:spPr bwMode="auto">
          <a:xfrm>
            <a:off x="3779838" y="4508500"/>
            <a:ext cx="635000" cy="369888"/>
          </a:xfrm>
          <a:custGeom>
            <a:avLst/>
            <a:gdLst/>
            <a:ahLst/>
            <a:cxnLst>
              <a:cxn ang="0">
                <a:pos x="386" y="228"/>
              </a:cxn>
              <a:cxn ang="0">
                <a:pos x="318" y="205"/>
              </a:cxn>
              <a:cxn ang="0">
                <a:pos x="272" y="182"/>
              </a:cxn>
              <a:cxn ang="0">
                <a:pos x="227" y="53"/>
              </a:cxn>
              <a:cxn ang="0">
                <a:pos x="219" y="31"/>
              </a:cxn>
              <a:cxn ang="0">
                <a:pos x="159" y="0"/>
              </a:cxn>
              <a:cxn ang="0">
                <a:pos x="90" y="61"/>
              </a:cxn>
              <a:cxn ang="0">
                <a:pos x="60" y="99"/>
              </a:cxn>
              <a:cxn ang="0">
                <a:pos x="22" y="167"/>
              </a:cxn>
              <a:cxn ang="0">
                <a:pos x="0" y="190"/>
              </a:cxn>
            </a:cxnLst>
            <a:rect l="0" t="0" r="r" b="b"/>
            <a:pathLst>
              <a:path w="400" h="233">
                <a:moveTo>
                  <a:pt x="386" y="228"/>
                </a:moveTo>
                <a:cubicBezTo>
                  <a:pt x="334" y="194"/>
                  <a:pt x="400" y="233"/>
                  <a:pt x="318" y="205"/>
                </a:cubicBezTo>
                <a:cubicBezTo>
                  <a:pt x="302" y="200"/>
                  <a:pt x="288" y="188"/>
                  <a:pt x="272" y="182"/>
                </a:cubicBezTo>
                <a:cubicBezTo>
                  <a:pt x="265" y="140"/>
                  <a:pt x="257" y="85"/>
                  <a:pt x="227" y="53"/>
                </a:cubicBezTo>
                <a:cubicBezTo>
                  <a:pt x="224" y="46"/>
                  <a:pt x="225" y="37"/>
                  <a:pt x="219" y="31"/>
                </a:cubicBezTo>
                <a:cubicBezTo>
                  <a:pt x="218" y="30"/>
                  <a:pt x="164" y="2"/>
                  <a:pt x="159" y="0"/>
                </a:cubicBezTo>
                <a:cubicBezTo>
                  <a:pt x="112" y="16"/>
                  <a:pt x="143" y="43"/>
                  <a:pt x="90" y="61"/>
                </a:cubicBezTo>
                <a:cubicBezTo>
                  <a:pt x="76" y="106"/>
                  <a:pt x="94" y="65"/>
                  <a:pt x="60" y="99"/>
                </a:cubicBezTo>
                <a:cubicBezTo>
                  <a:pt x="42" y="117"/>
                  <a:pt x="35" y="146"/>
                  <a:pt x="22" y="167"/>
                </a:cubicBezTo>
                <a:cubicBezTo>
                  <a:pt x="14" y="195"/>
                  <a:pt x="23" y="190"/>
                  <a:pt x="0" y="19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798" name="Freeform 6"/>
          <p:cNvSpPr>
            <a:spLocks/>
          </p:cNvSpPr>
          <p:nvPr/>
        </p:nvSpPr>
        <p:spPr bwMode="auto">
          <a:xfrm>
            <a:off x="3276600" y="3789363"/>
            <a:ext cx="422275" cy="625475"/>
          </a:xfrm>
          <a:custGeom>
            <a:avLst/>
            <a:gdLst/>
            <a:ahLst/>
            <a:cxnLst>
              <a:cxn ang="0">
                <a:pos x="62" y="394"/>
              </a:cxn>
              <a:cxn ang="0">
                <a:pos x="16" y="295"/>
              </a:cxn>
              <a:cxn ang="0">
                <a:pos x="24" y="189"/>
              </a:cxn>
              <a:cxn ang="0">
                <a:pos x="92" y="159"/>
              </a:cxn>
              <a:cxn ang="0">
                <a:pos x="153" y="121"/>
              </a:cxn>
              <a:cxn ang="0">
                <a:pos x="198" y="68"/>
              </a:cxn>
              <a:cxn ang="0">
                <a:pos x="244" y="7"/>
              </a:cxn>
              <a:cxn ang="0">
                <a:pos x="266" y="0"/>
              </a:cxn>
            </a:cxnLst>
            <a:rect l="0" t="0" r="r" b="b"/>
            <a:pathLst>
              <a:path w="266" h="394">
                <a:moveTo>
                  <a:pt x="62" y="394"/>
                </a:moveTo>
                <a:cubicBezTo>
                  <a:pt x="50" y="360"/>
                  <a:pt x="36" y="325"/>
                  <a:pt x="16" y="295"/>
                </a:cubicBezTo>
                <a:cubicBezTo>
                  <a:pt x="11" y="267"/>
                  <a:pt x="0" y="213"/>
                  <a:pt x="24" y="189"/>
                </a:cubicBezTo>
                <a:cubicBezTo>
                  <a:pt x="31" y="182"/>
                  <a:pt x="81" y="162"/>
                  <a:pt x="92" y="159"/>
                </a:cubicBezTo>
                <a:cubicBezTo>
                  <a:pt x="114" y="145"/>
                  <a:pt x="134" y="139"/>
                  <a:pt x="153" y="121"/>
                </a:cubicBezTo>
                <a:cubicBezTo>
                  <a:pt x="162" y="91"/>
                  <a:pt x="167" y="78"/>
                  <a:pt x="198" y="68"/>
                </a:cubicBezTo>
                <a:cubicBezTo>
                  <a:pt x="206" y="44"/>
                  <a:pt x="221" y="20"/>
                  <a:pt x="244" y="7"/>
                </a:cubicBezTo>
                <a:cubicBezTo>
                  <a:pt x="251" y="3"/>
                  <a:pt x="266" y="0"/>
                  <a:pt x="266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799" name="Freeform 7"/>
          <p:cNvSpPr>
            <a:spLocks/>
          </p:cNvSpPr>
          <p:nvPr/>
        </p:nvSpPr>
        <p:spPr bwMode="auto">
          <a:xfrm>
            <a:off x="4643438" y="3429000"/>
            <a:ext cx="214312" cy="1203325"/>
          </a:xfrm>
          <a:custGeom>
            <a:avLst/>
            <a:gdLst/>
            <a:ahLst/>
            <a:cxnLst>
              <a:cxn ang="0">
                <a:pos x="108" y="758"/>
              </a:cxn>
              <a:cxn ang="0">
                <a:pos x="9" y="569"/>
              </a:cxn>
              <a:cxn ang="0">
                <a:pos x="2" y="501"/>
              </a:cxn>
              <a:cxn ang="0">
                <a:pos x="100" y="447"/>
              </a:cxn>
              <a:cxn ang="0">
                <a:pos x="100" y="288"/>
              </a:cxn>
              <a:cxn ang="0">
                <a:pos x="77" y="250"/>
              </a:cxn>
              <a:cxn ang="0">
                <a:pos x="70" y="228"/>
              </a:cxn>
              <a:cxn ang="0">
                <a:pos x="55" y="205"/>
              </a:cxn>
              <a:cxn ang="0">
                <a:pos x="62" y="152"/>
              </a:cxn>
              <a:cxn ang="0">
                <a:pos x="85" y="106"/>
              </a:cxn>
              <a:cxn ang="0">
                <a:pos x="85" y="0"/>
              </a:cxn>
            </a:cxnLst>
            <a:rect l="0" t="0" r="r" b="b"/>
            <a:pathLst>
              <a:path w="135" h="758">
                <a:moveTo>
                  <a:pt x="108" y="758"/>
                </a:moveTo>
                <a:cubicBezTo>
                  <a:pt x="78" y="698"/>
                  <a:pt x="46" y="623"/>
                  <a:pt x="9" y="569"/>
                </a:cubicBezTo>
                <a:cubicBezTo>
                  <a:pt x="7" y="546"/>
                  <a:pt x="0" y="524"/>
                  <a:pt x="2" y="501"/>
                </a:cubicBezTo>
                <a:cubicBezTo>
                  <a:pt x="5" y="468"/>
                  <a:pt x="76" y="455"/>
                  <a:pt x="100" y="447"/>
                </a:cubicBezTo>
                <a:cubicBezTo>
                  <a:pt x="121" y="390"/>
                  <a:pt x="135" y="341"/>
                  <a:pt x="100" y="288"/>
                </a:cubicBezTo>
                <a:cubicBezTo>
                  <a:pt x="81" y="229"/>
                  <a:pt x="108" y="301"/>
                  <a:pt x="77" y="250"/>
                </a:cubicBezTo>
                <a:cubicBezTo>
                  <a:pt x="73" y="243"/>
                  <a:pt x="73" y="235"/>
                  <a:pt x="70" y="228"/>
                </a:cubicBezTo>
                <a:cubicBezTo>
                  <a:pt x="66" y="220"/>
                  <a:pt x="60" y="213"/>
                  <a:pt x="55" y="205"/>
                </a:cubicBezTo>
                <a:cubicBezTo>
                  <a:pt x="57" y="187"/>
                  <a:pt x="57" y="169"/>
                  <a:pt x="62" y="152"/>
                </a:cubicBezTo>
                <a:cubicBezTo>
                  <a:pt x="71" y="120"/>
                  <a:pt x="83" y="140"/>
                  <a:pt x="85" y="106"/>
                </a:cubicBezTo>
                <a:cubicBezTo>
                  <a:pt x="87" y="71"/>
                  <a:pt x="85" y="35"/>
                  <a:pt x="85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800" name="Freeform 8"/>
          <p:cNvSpPr>
            <a:spLocks/>
          </p:cNvSpPr>
          <p:nvPr/>
        </p:nvSpPr>
        <p:spPr bwMode="auto">
          <a:xfrm>
            <a:off x="3708400" y="3429000"/>
            <a:ext cx="1052513" cy="433388"/>
          </a:xfrm>
          <a:custGeom>
            <a:avLst/>
            <a:gdLst/>
            <a:ahLst/>
            <a:cxnLst>
              <a:cxn ang="0">
                <a:pos x="663" y="273"/>
              </a:cxn>
              <a:cxn ang="0">
                <a:pos x="625" y="266"/>
              </a:cxn>
              <a:cxn ang="0">
                <a:pos x="557" y="243"/>
              </a:cxn>
              <a:cxn ang="0">
                <a:pos x="511" y="159"/>
              </a:cxn>
              <a:cxn ang="0">
                <a:pos x="458" y="152"/>
              </a:cxn>
              <a:cxn ang="0">
                <a:pos x="413" y="137"/>
              </a:cxn>
              <a:cxn ang="0">
                <a:pos x="398" y="114"/>
              </a:cxn>
              <a:cxn ang="0">
                <a:pos x="352" y="91"/>
              </a:cxn>
              <a:cxn ang="0">
                <a:pos x="208" y="106"/>
              </a:cxn>
              <a:cxn ang="0">
                <a:pos x="147" y="61"/>
              </a:cxn>
              <a:cxn ang="0">
                <a:pos x="72" y="0"/>
              </a:cxn>
              <a:cxn ang="0">
                <a:pos x="3" y="99"/>
              </a:cxn>
            </a:cxnLst>
            <a:rect l="0" t="0" r="r" b="b"/>
            <a:pathLst>
              <a:path w="663" h="273">
                <a:moveTo>
                  <a:pt x="663" y="273"/>
                </a:moveTo>
                <a:cubicBezTo>
                  <a:pt x="650" y="271"/>
                  <a:pt x="637" y="270"/>
                  <a:pt x="625" y="266"/>
                </a:cubicBezTo>
                <a:cubicBezTo>
                  <a:pt x="602" y="259"/>
                  <a:pt x="557" y="243"/>
                  <a:pt x="557" y="243"/>
                </a:cubicBezTo>
                <a:cubicBezTo>
                  <a:pt x="552" y="229"/>
                  <a:pt x="525" y="164"/>
                  <a:pt x="511" y="159"/>
                </a:cubicBezTo>
                <a:cubicBezTo>
                  <a:pt x="494" y="153"/>
                  <a:pt x="476" y="154"/>
                  <a:pt x="458" y="152"/>
                </a:cubicBezTo>
                <a:cubicBezTo>
                  <a:pt x="443" y="147"/>
                  <a:pt x="426" y="145"/>
                  <a:pt x="413" y="137"/>
                </a:cubicBezTo>
                <a:cubicBezTo>
                  <a:pt x="405" y="132"/>
                  <a:pt x="405" y="120"/>
                  <a:pt x="398" y="114"/>
                </a:cubicBezTo>
                <a:cubicBezTo>
                  <a:pt x="385" y="103"/>
                  <a:pt x="366" y="100"/>
                  <a:pt x="352" y="91"/>
                </a:cubicBezTo>
                <a:cubicBezTo>
                  <a:pt x="280" y="104"/>
                  <a:pt x="289" y="116"/>
                  <a:pt x="208" y="106"/>
                </a:cubicBezTo>
                <a:cubicBezTo>
                  <a:pt x="183" y="89"/>
                  <a:pt x="176" y="71"/>
                  <a:pt x="147" y="61"/>
                </a:cubicBezTo>
                <a:cubicBezTo>
                  <a:pt x="134" y="19"/>
                  <a:pt x="105" y="23"/>
                  <a:pt x="72" y="0"/>
                </a:cubicBezTo>
                <a:cubicBezTo>
                  <a:pt x="0" y="15"/>
                  <a:pt x="3" y="25"/>
                  <a:pt x="3" y="99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801" name="Freeform 9"/>
          <p:cNvSpPr>
            <a:spLocks/>
          </p:cNvSpPr>
          <p:nvPr/>
        </p:nvSpPr>
        <p:spPr bwMode="auto">
          <a:xfrm>
            <a:off x="5580063" y="3141663"/>
            <a:ext cx="342900" cy="252412"/>
          </a:xfrm>
          <a:custGeom>
            <a:avLst/>
            <a:gdLst/>
            <a:ahLst/>
            <a:cxnLst>
              <a:cxn ang="0">
                <a:pos x="0" y="159"/>
              </a:cxn>
              <a:cxn ang="0">
                <a:pos x="7" y="136"/>
              </a:cxn>
              <a:cxn ang="0">
                <a:pos x="30" y="129"/>
              </a:cxn>
              <a:cxn ang="0">
                <a:pos x="75" y="106"/>
              </a:cxn>
              <a:cxn ang="0">
                <a:pos x="128" y="60"/>
              </a:cxn>
              <a:cxn ang="0">
                <a:pos x="189" y="22"/>
              </a:cxn>
              <a:cxn ang="0">
                <a:pos x="212" y="15"/>
              </a:cxn>
              <a:cxn ang="0">
                <a:pos x="212" y="0"/>
              </a:cxn>
            </a:cxnLst>
            <a:rect l="0" t="0" r="r" b="b"/>
            <a:pathLst>
              <a:path w="216" h="159">
                <a:moveTo>
                  <a:pt x="0" y="159"/>
                </a:moveTo>
                <a:cubicBezTo>
                  <a:pt x="2" y="151"/>
                  <a:pt x="1" y="142"/>
                  <a:pt x="7" y="136"/>
                </a:cubicBezTo>
                <a:cubicBezTo>
                  <a:pt x="13" y="130"/>
                  <a:pt x="23" y="133"/>
                  <a:pt x="30" y="129"/>
                </a:cubicBezTo>
                <a:cubicBezTo>
                  <a:pt x="91" y="99"/>
                  <a:pt x="18" y="124"/>
                  <a:pt x="75" y="106"/>
                </a:cubicBezTo>
                <a:cubicBezTo>
                  <a:pt x="112" y="82"/>
                  <a:pt x="89" y="74"/>
                  <a:pt x="128" y="60"/>
                </a:cubicBezTo>
                <a:cubicBezTo>
                  <a:pt x="145" y="44"/>
                  <a:pt x="168" y="32"/>
                  <a:pt x="189" y="22"/>
                </a:cubicBezTo>
                <a:cubicBezTo>
                  <a:pt x="196" y="18"/>
                  <a:pt x="206" y="21"/>
                  <a:pt x="212" y="15"/>
                </a:cubicBezTo>
                <a:cubicBezTo>
                  <a:pt x="216" y="12"/>
                  <a:pt x="212" y="5"/>
                  <a:pt x="212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140200" y="44370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4716463" y="414972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1042988" y="1412875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2843213" y="1773238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4284663" y="3284538"/>
            <a:ext cx="43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3132138" y="371633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5795963" y="3141663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250825" y="6491288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upload.wikimedia.org/wikipedia/commons/4/42/South_America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44450"/>
            <a:ext cx="4659313" cy="6858000"/>
          </a:xfrm>
          <a:prstGeom prst="rect">
            <a:avLst/>
          </a:prstGeom>
          <a:noFill/>
          <a:ln w="15875" algn="ctr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5846" name="Freeform 6"/>
          <p:cNvSpPr>
            <a:spLocks/>
          </p:cNvSpPr>
          <p:nvPr/>
        </p:nvSpPr>
        <p:spPr bwMode="auto">
          <a:xfrm>
            <a:off x="2984500" y="1341438"/>
            <a:ext cx="2451100" cy="1201737"/>
          </a:xfrm>
          <a:custGeom>
            <a:avLst/>
            <a:gdLst/>
            <a:ahLst/>
            <a:cxnLst>
              <a:cxn ang="0">
                <a:pos x="1544" y="0"/>
              </a:cxn>
              <a:cxn ang="0">
                <a:pos x="1378" y="75"/>
              </a:cxn>
              <a:cxn ang="0">
                <a:pos x="1302" y="113"/>
              </a:cxn>
              <a:cxn ang="0">
                <a:pos x="1264" y="106"/>
              </a:cxn>
              <a:cxn ang="0">
                <a:pos x="1219" y="98"/>
              </a:cxn>
              <a:cxn ang="0">
                <a:pos x="1150" y="113"/>
              </a:cxn>
              <a:cxn ang="0">
                <a:pos x="1029" y="166"/>
              </a:cxn>
              <a:cxn ang="0">
                <a:pos x="1014" y="181"/>
              </a:cxn>
              <a:cxn ang="0">
                <a:pos x="729" y="232"/>
              </a:cxn>
              <a:cxn ang="0">
                <a:pos x="643" y="128"/>
              </a:cxn>
              <a:cxn ang="0">
                <a:pos x="582" y="106"/>
              </a:cxn>
              <a:cxn ang="0">
                <a:pos x="415" y="144"/>
              </a:cxn>
              <a:cxn ang="0">
                <a:pos x="355" y="189"/>
              </a:cxn>
              <a:cxn ang="0">
                <a:pos x="309" y="181"/>
              </a:cxn>
              <a:cxn ang="0">
                <a:pos x="286" y="174"/>
              </a:cxn>
              <a:cxn ang="0">
                <a:pos x="294" y="204"/>
              </a:cxn>
              <a:cxn ang="0">
                <a:pos x="286" y="181"/>
              </a:cxn>
              <a:cxn ang="0">
                <a:pos x="309" y="159"/>
              </a:cxn>
              <a:cxn ang="0">
                <a:pos x="286" y="151"/>
              </a:cxn>
              <a:cxn ang="0">
                <a:pos x="317" y="159"/>
              </a:cxn>
              <a:cxn ang="0">
                <a:pos x="286" y="166"/>
              </a:cxn>
              <a:cxn ang="0">
                <a:pos x="286" y="181"/>
              </a:cxn>
              <a:cxn ang="0">
                <a:pos x="294" y="136"/>
              </a:cxn>
              <a:cxn ang="0">
                <a:pos x="264" y="144"/>
              </a:cxn>
              <a:cxn ang="0">
                <a:pos x="208" y="155"/>
              </a:cxn>
              <a:cxn ang="0">
                <a:pos x="170" y="178"/>
              </a:cxn>
              <a:cxn ang="0">
                <a:pos x="162" y="201"/>
              </a:cxn>
              <a:cxn ang="0">
                <a:pos x="139" y="186"/>
              </a:cxn>
              <a:cxn ang="0">
                <a:pos x="117" y="246"/>
              </a:cxn>
              <a:cxn ang="0">
                <a:pos x="26" y="315"/>
              </a:cxn>
              <a:cxn ang="0">
                <a:pos x="47" y="467"/>
              </a:cxn>
              <a:cxn ang="0">
                <a:pos x="59" y="591"/>
              </a:cxn>
              <a:cxn ang="0">
                <a:pos x="104" y="682"/>
              </a:cxn>
              <a:cxn ang="0">
                <a:pos x="104" y="757"/>
              </a:cxn>
            </a:cxnLst>
            <a:rect l="0" t="0" r="r" b="b"/>
            <a:pathLst>
              <a:path w="1544" h="757">
                <a:moveTo>
                  <a:pt x="1544" y="0"/>
                </a:moveTo>
                <a:cubicBezTo>
                  <a:pt x="1484" y="14"/>
                  <a:pt x="1436" y="56"/>
                  <a:pt x="1378" y="75"/>
                </a:cubicBezTo>
                <a:cubicBezTo>
                  <a:pt x="1353" y="92"/>
                  <a:pt x="1327" y="96"/>
                  <a:pt x="1302" y="113"/>
                </a:cubicBezTo>
                <a:cubicBezTo>
                  <a:pt x="1289" y="111"/>
                  <a:pt x="1276" y="111"/>
                  <a:pt x="1264" y="106"/>
                </a:cubicBezTo>
                <a:cubicBezTo>
                  <a:pt x="1222" y="90"/>
                  <a:pt x="1260" y="83"/>
                  <a:pt x="1219" y="98"/>
                </a:cubicBezTo>
                <a:cubicBezTo>
                  <a:pt x="1185" y="86"/>
                  <a:pt x="1180" y="98"/>
                  <a:pt x="1150" y="113"/>
                </a:cubicBezTo>
                <a:cubicBezTo>
                  <a:pt x="1111" y="133"/>
                  <a:pt x="1071" y="153"/>
                  <a:pt x="1029" y="166"/>
                </a:cubicBezTo>
                <a:cubicBezTo>
                  <a:pt x="1055" y="205"/>
                  <a:pt x="1047" y="183"/>
                  <a:pt x="1014" y="181"/>
                </a:cubicBezTo>
                <a:cubicBezTo>
                  <a:pt x="915" y="176"/>
                  <a:pt x="828" y="234"/>
                  <a:pt x="729" y="232"/>
                </a:cubicBezTo>
                <a:cubicBezTo>
                  <a:pt x="653" y="206"/>
                  <a:pt x="657" y="174"/>
                  <a:pt x="643" y="128"/>
                </a:cubicBezTo>
                <a:cubicBezTo>
                  <a:pt x="610" y="139"/>
                  <a:pt x="602" y="135"/>
                  <a:pt x="582" y="106"/>
                </a:cubicBezTo>
                <a:cubicBezTo>
                  <a:pt x="466" y="114"/>
                  <a:pt x="497" y="115"/>
                  <a:pt x="415" y="144"/>
                </a:cubicBezTo>
                <a:cubicBezTo>
                  <a:pt x="398" y="170"/>
                  <a:pt x="384" y="178"/>
                  <a:pt x="355" y="189"/>
                </a:cubicBezTo>
                <a:cubicBezTo>
                  <a:pt x="340" y="186"/>
                  <a:pt x="324" y="184"/>
                  <a:pt x="309" y="181"/>
                </a:cubicBezTo>
                <a:cubicBezTo>
                  <a:pt x="301" y="179"/>
                  <a:pt x="290" y="167"/>
                  <a:pt x="286" y="174"/>
                </a:cubicBezTo>
                <a:cubicBezTo>
                  <a:pt x="280" y="183"/>
                  <a:pt x="291" y="194"/>
                  <a:pt x="294" y="204"/>
                </a:cubicBezTo>
                <a:cubicBezTo>
                  <a:pt x="296" y="212"/>
                  <a:pt x="286" y="181"/>
                  <a:pt x="286" y="181"/>
                </a:cubicBezTo>
                <a:cubicBezTo>
                  <a:pt x="294" y="174"/>
                  <a:pt x="309" y="170"/>
                  <a:pt x="309" y="159"/>
                </a:cubicBezTo>
                <a:cubicBezTo>
                  <a:pt x="309" y="151"/>
                  <a:pt x="278" y="151"/>
                  <a:pt x="286" y="151"/>
                </a:cubicBezTo>
                <a:cubicBezTo>
                  <a:pt x="297" y="151"/>
                  <a:pt x="307" y="156"/>
                  <a:pt x="317" y="159"/>
                </a:cubicBezTo>
                <a:cubicBezTo>
                  <a:pt x="307" y="161"/>
                  <a:pt x="296" y="168"/>
                  <a:pt x="286" y="166"/>
                </a:cubicBezTo>
                <a:cubicBezTo>
                  <a:pt x="268" y="163"/>
                  <a:pt x="239" y="117"/>
                  <a:pt x="286" y="181"/>
                </a:cubicBezTo>
                <a:cubicBezTo>
                  <a:pt x="286" y="181"/>
                  <a:pt x="302" y="149"/>
                  <a:pt x="294" y="136"/>
                </a:cubicBezTo>
                <a:cubicBezTo>
                  <a:pt x="289" y="127"/>
                  <a:pt x="274" y="141"/>
                  <a:pt x="264" y="144"/>
                </a:cubicBezTo>
                <a:cubicBezTo>
                  <a:pt x="200" y="186"/>
                  <a:pt x="265" y="179"/>
                  <a:pt x="208" y="155"/>
                </a:cubicBezTo>
                <a:cubicBezTo>
                  <a:pt x="182" y="144"/>
                  <a:pt x="198" y="175"/>
                  <a:pt x="170" y="178"/>
                </a:cubicBezTo>
                <a:cubicBezTo>
                  <a:pt x="156" y="187"/>
                  <a:pt x="174" y="189"/>
                  <a:pt x="162" y="201"/>
                </a:cubicBezTo>
                <a:cubicBezTo>
                  <a:pt x="157" y="206"/>
                  <a:pt x="142" y="179"/>
                  <a:pt x="139" y="186"/>
                </a:cubicBezTo>
                <a:cubicBezTo>
                  <a:pt x="126" y="212"/>
                  <a:pt x="140" y="231"/>
                  <a:pt x="117" y="246"/>
                </a:cubicBezTo>
                <a:cubicBezTo>
                  <a:pt x="104" y="283"/>
                  <a:pt x="65" y="302"/>
                  <a:pt x="26" y="315"/>
                </a:cubicBezTo>
                <a:cubicBezTo>
                  <a:pt x="3" y="378"/>
                  <a:pt x="0" y="396"/>
                  <a:pt x="47" y="467"/>
                </a:cubicBezTo>
                <a:cubicBezTo>
                  <a:pt x="60" y="509"/>
                  <a:pt x="28" y="560"/>
                  <a:pt x="59" y="591"/>
                </a:cubicBezTo>
                <a:cubicBezTo>
                  <a:pt x="67" y="612"/>
                  <a:pt x="101" y="665"/>
                  <a:pt x="104" y="682"/>
                </a:cubicBezTo>
                <a:cubicBezTo>
                  <a:pt x="108" y="707"/>
                  <a:pt x="104" y="732"/>
                  <a:pt x="104" y="757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5847" name="Freeform 7"/>
          <p:cNvSpPr>
            <a:spLocks/>
          </p:cNvSpPr>
          <p:nvPr/>
        </p:nvSpPr>
        <p:spPr bwMode="auto">
          <a:xfrm>
            <a:off x="3657600" y="247650"/>
            <a:ext cx="606425" cy="847725"/>
          </a:xfrm>
          <a:custGeom>
            <a:avLst/>
            <a:gdLst/>
            <a:ahLst/>
            <a:cxnLst>
              <a:cxn ang="0">
                <a:pos x="379" y="11"/>
              </a:cxn>
              <a:cxn ang="0">
                <a:pos x="356" y="94"/>
              </a:cxn>
              <a:cxn ang="0">
                <a:pos x="159" y="147"/>
              </a:cxn>
              <a:cxn ang="0">
                <a:pos x="61" y="193"/>
              </a:cxn>
              <a:cxn ang="0">
                <a:pos x="0" y="276"/>
              </a:cxn>
              <a:cxn ang="0">
                <a:pos x="8" y="321"/>
              </a:cxn>
              <a:cxn ang="0">
                <a:pos x="45" y="390"/>
              </a:cxn>
              <a:cxn ang="0">
                <a:pos x="45" y="534"/>
              </a:cxn>
            </a:cxnLst>
            <a:rect l="0" t="0" r="r" b="b"/>
            <a:pathLst>
              <a:path w="382" h="534">
                <a:moveTo>
                  <a:pt x="379" y="11"/>
                </a:moveTo>
                <a:cubicBezTo>
                  <a:pt x="345" y="61"/>
                  <a:pt x="382" y="0"/>
                  <a:pt x="356" y="94"/>
                </a:cubicBezTo>
                <a:cubicBezTo>
                  <a:pt x="340" y="154"/>
                  <a:pt x="186" y="145"/>
                  <a:pt x="159" y="147"/>
                </a:cubicBezTo>
                <a:cubicBezTo>
                  <a:pt x="130" y="166"/>
                  <a:pt x="94" y="181"/>
                  <a:pt x="61" y="193"/>
                </a:cubicBezTo>
                <a:cubicBezTo>
                  <a:pt x="30" y="222"/>
                  <a:pt x="22" y="242"/>
                  <a:pt x="0" y="276"/>
                </a:cubicBezTo>
                <a:cubicBezTo>
                  <a:pt x="3" y="291"/>
                  <a:pt x="3" y="307"/>
                  <a:pt x="8" y="321"/>
                </a:cubicBezTo>
                <a:cubicBezTo>
                  <a:pt x="14" y="340"/>
                  <a:pt x="43" y="371"/>
                  <a:pt x="45" y="390"/>
                </a:cubicBezTo>
                <a:cubicBezTo>
                  <a:pt x="49" y="438"/>
                  <a:pt x="45" y="486"/>
                  <a:pt x="45" y="534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5848" name="Freeform 8"/>
          <p:cNvSpPr>
            <a:spLocks/>
          </p:cNvSpPr>
          <p:nvPr/>
        </p:nvSpPr>
        <p:spPr bwMode="auto">
          <a:xfrm>
            <a:off x="3727450" y="1227138"/>
            <a:ext cx="760413" cy="396875"/>
          </a:xfrm>
          <a:custGeom>
            <a:avLst/>
            <a:gdLst/>
            <a:ahLst/>
            <a:cxnLst>
              <a:cxn ang="0">
                <a:pos x="479" y="250"/>
              </a:cxn>
              <a:cxn ang="0">
                <a:pos x="471" y="220"/>
              </a:cxn>
              <a:cxn ang="0">
                <a:pos x="426" y="197"/>
              </a:cxn>
              <a:cxn ang="0">
                <a:pos x="365" y="129"/>
              </a:cxn>
              <a:cxn ang="0">
                <a:pos x="244" y="61"/>
              </a:cxn>
              <a:cxn ang="0">
                <a:pos x="138" y="61"/>
              </a:cxn>
              <a:cxn ang="0">
                <a:pos x="92" y="46"/>
              </a:cxn>
              <a:cxn ang="0">
                <a:pos x="24" y="0"/>
              </a:cxn>
            </a:cxnLst>
            <a:rect l="0" t="0" r="r" b="b"/>
            <a:pathLst>
              <a:path w="479" h="250">
                <a:moveTo>
                  <a:pt x="479" y="250"/>
                </a:moveTo>
                <a:cubicBezTo>
                  <a:pt x="476" y="240"/>
                  <a:pt x="477" y="229"/>
                  <a:pt x="471" y="220"/>
                </a:cubicBezTo>
                <a:cubicBezTo>
                  <a:pt x="461" y="204"/>
                  <a:pt x="441" y="204"/>
                  <a:pt x="426" y="197"/>
                </a:cubicBezTo>
                <a:cubicBezTo>
                  <a:pt x="395" y="182"/>
                  <a:pt x="398" y="139"/>
                  <a:pt x="365" y="129"/>
                </a:cubicBezTo>
                <a:cubicBezTo>
                  <a:pt x="343" y="105"/>
                  <a:pt x="273" y="76"/>
                  <a:pt x="244" y="61"/>
                </a:cubicBezTo>
                <a:cubicBezTo>
                  <a:pt x="203" y="40"/>
                  <a:pt x="185" y="68"/>
                  <a:pt x="138" y="61"/>
                </a:cubicBezTo>
                <a:cubicBezTo>
                  <a:pt x="123" y="56"/>
                  <a:pt x="108" y="49"/>
                  <a:pt x="92" y="46"/>
                </a:cubicBezTo>
                <a:cubicBezTo>
                  <a:pt x="52" y="38"/>
                  <a:pt x="0" y="52"/>
                  <a:pt x="24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5850" name="Freeform 10"/>
          <p:cNvSpPr>
            <a:spLocks/>
          </p:cNvSpPr>
          <p:nvPr/>
        </p:nvSpPr>
        <p:spPr bwMode="auto">
          <a:xfrm>
            <a:off x="4356100" y="3213100"/>
            <a:ext cx="1100138" cy="1527175"/>
          </a:xfrm>
          <a:custGeom>
            <a:avLst/>
            <a:gdLst/>
            <a:ahLst/>
            <a:cxnLst>
              <a:cxn ang="0">
                <a:pos x="693" y="0"/>
              </a:cxn>
              <a:cxn ang="0">
                <a:pos x="633" y="68"/>
              </a:cxn>
              <a:cxn ang="0">
                <a:pos x="625" y="91"/>
              </a:cxn>
              <a:cxn ang="0">
                <a:pos x="602" y="98"/>
              </a:cxn>
              <a:cxn ang="0">
                <a:pos x="564" y="159"/>
              </a:cxn>
              <a:cxn ang="0">
                <a:pos x="496" y="235"/>
              </a:cxn>
              <a:cxn ang="0">
                <a:pos x="451" y="273"/>
              </a:cxn>
              <a:cxn ang="0">
                <a:pos x="420" y="303"/>
              </a:cxn>
              <a:cxn ang="0">
                <a:pos x="375" y="455"/>
              </a:cxn>
              <a:cxn ang="0">
                <a:pos x="216" y="546"/>
              </a:cxn>
              <a:cxn ang="0">
                <a:pos x="132" y="546"/>
              </a:cxn>
              <a:cxn ang="0">
                <a:pos x="125" y="568"/>
              </a:cxn>
              <a:cxn ang="0">
                <a:pos x="64" y="682"/>
              </a:cxn>
              <a:cxn ang="0">
                <a:pos x="60" y="773"/>
              </a:cxn>
              <a:cxn ang="0">
                <a:pos x="64" y="894"/>
              </a:cxn>
              <a:cxn ang="0">
                <a:pos x="185" y="962"/>
              </a:cxn>
            </a:cxnLst>
            <a:rect l="0" t="0" r="r" b="b"/>
            <a:pathLst>
              <a:path w="693" h="962">
                <a:moveTo>
                  <a:pt x="693" y="0"/>
                </a:moveTo>
                <a:cubicBezTo>
                  <a:pt x="657" y="11"/>
                  <a:pt x="649" y="36"/>
                  <a:pt x="633" y="68"/>
                </a:cubicBezTo>
                <a:cubicBezTo>
                  <a:pt x="629" y="75"/>
                  <a:pt x="631" y="85"/>
                  <a:pt x="625" y="91"/>
                </a:cubicBezTo>
                <a:cubicBezTo>
                  <a:pt x="619" y="97"/>
                  <a:pt x="610" y="96"/>
                  <a:pt x="602" y="98"/>
                </a:cubicBezTo>
                <a:cubicBezTo>
                  <a:pt x="584" y="117"/>
                  <a:pt x="579" y="137"/>
                  <a:pt x="564" y="159"/>
                </a:cubicBezTo>
                <a:cubicBezTo>
                  <a:pt x="553" y="196"/>
                  <a:pt x="534" y="222"/>
                  <a:pt x="496" y="235"/>
                </a:cubicBezTo>
                <a:cubicBezTo>
                  <a:pt x="482" y="249"/>
                  <a:pt x="463" y="258"/>
                  <a:pt x="451" y="273"/>
                </a:cubicBezTo>
                <a:cubicBezTo>
                  <a:pt x="422" y="309"/>
                  <a:pt x="470" y="286"/>
                  <a:pt x="420" y="303"/>
                </a:cubicBezTo>
                <a:cubicBezTo>
                  <a:pt x="390" y="348"/>
                  <a:pt x="400" y="406"/>
                  <a:pt x="375" y="455"/>
                </a:cubicBezTo>
                <a:cubicBezTo>
                  <a:pt x="354" y="496"/>
                  <a:pt x="250" y="529"/>
                  <a:pt x="216" y="546"/>
                </a:cubicBezTo>
                <a:cubicBezTo>
                  <a:pt x="192" y="542"/>
                  <a:pt x="156" y="530"/>
                  <a:pt x="132" y="546"/>
                </a:cubicBezTo>
                <a:cubicBezTo>
                  <a:pt x="126" y="550"/>
                  <a:pt x="128" y="561"/>
                  <a:pt x="125" y="568"/>
                </a:cubicBezTo>
                <a:cubicBezTo>
                  <a:pt x="106" y="606"/>
                  <a:pt x="87" y="647"/>
                  <a:pt x="64" y="682"/>
                </a:cubicBezTo>
                <a:cubicBezTo>
                  <a:pt x="55" y="713"/>
                  <a:pt x="78" y="746"/>
                  <a:pt x="60" y="773"/>
                </a:cubicBezTo>
                <a:cubicBezTo>
                  <a:pt x="71" y="821"/>
                  <a:pt x="0" y="874"/>
                  <a:pt x="64" y="894"/>
                </a:cubicBezTo>
                <a:cubicBezTo>
                  <a:pt x="100" y="917"/>
                  <a:pt x="138" y="962"/>
                  <a:pt x="185" y="962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5219700" y="1341438"/>
            <a:ext cx="50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4283075" y="1171575"/>
            <a:ext cx="50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4500563" y="434022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11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4211638" y="11588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animBg="1"/>
      <p:bldP spid="35846" grpId="1" animBg="1"/>
      <p:bldP spid="35847" grpId="0" animBg="1"/>
      <p:bldP spid="35847" grpId="1" animBg="1"/>
      <p:bldP spid="35848" grpId="0" animBg="1"/>
      <p:bldP spid="35848" grpId="1" animBg="1"/>
      <p:bldP spid="35850" grpId="0" animBg="1"/>
      <p:bldP spid="35850" grpId="1" animBg="1"/>
      <p:bldP spid="35851" grpId="0"/>
      <p:bldP spid="35851" grpId="1"/>
      <p:bldP spid="35852" grpId="0"/>
      <p:bldP spid="35852" grpId="1"/>
      <p:bldP spid="35853" grpId="0"/>
      <p:bldP spid="35853" grpId="1"/>
      <p:bldP spid="35854" grpId="0"/>
      <p:bldP spid="3585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upload.wikimedia.org/wikipedia/commons/4/42/South_America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44450"/>
            <a:ext cx="4659313" cy="6858000"/>
          </a:xfrm>
          <a:prstGeom prst="rect">
            <a:avLst/>
          </a:prstGeom>
          <a:noFill/>
          <a:ln w="15875" algn="ctr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6867" name="Freeform 3"/>
          <p:cNvSpPr>
            <a:spLocks/>
          </p:cNvSpPr>
          <p:nvPr/>
        </p:nvSpPr>
        <p:spPr bwMode="auto">
          <a:xfrm>
            <a:off x="2984500" y="1341438"/>
            <a:ext cx="2451100" cy="1201737"/>
          </a:xfrm>
          <a:custGeom>
            <a:avLst/>
            <a:gdLst/>
            <a:ahLst/>
            <a:cxnLst>
              <a:cxn ang="0">
                <a:pos x="1544" y="0"/>
              </a:cxn>
              <a:cxn ang="0">
                <a:pos x="1378" y="75"/>
              </a:cxn>
              <a:cxn ang="0">
                <a:pos x="1302" y="113"/>
              </a:cxn>
              <a:cxn ang="0">
                <a:pos x="1264" y="106"/>
              </a:cxn>
              <a:cxn ang="0">
                <a:pos x="1219" y="98"/>
              </a:cxn>
              <a:cxn ang="0">
                <a:pos x="1150" y="113"/>
              </a:cxn>
              <a:cxn ang="0">
                <a:pos x="1029" y="166"/>
              </a:cxn>
              <a:cxn ang="0">
                <a:pos x="1014" y="181"/>
              </a:cxn>
              <a:cxn ang="0">
                <a:pos x="729" y="232"/>
              </a:cxn>
              <a:cxn ang="0">
                <a:pos x="643" y="128"/>
              </a:cxn>
              <a:cxn ang="0">
                <a:pos x="582" y="106"/>
              </a:cxn>
              <a:cxn ang="0">
                <a:pos x="415" y="144"/>
              </a:cxn>
              <a:cxn ang="0">
                <a:pos x="355" y="189"/>
              </a:cxn>
              <a:cxn ang="0">
                <a:pos x="309" y="181"/>
              </a:cxn>
              <a:cxn ang="0">
                <a:pos x="286" y="174"/>
              </a:cxn>
              <a:cxn ang="0">
                <a:pos x="294" y="204"/>
              </a:cxn>
              <a:cxn ang="0">
                <a:pos x="286" y="181"/>
              </a:cxn>
              <a:cxn ang="0">
                <a:pos x="309" y="159"/>
              </a:cxn>
              <a:cxn ang="0">
                <a:pos x="286" y="151"/>
              </a:cxn>
              <a:cxn ang="0">
                <a:pos x="317" y="159"/>
              </a:cxn>
              <a:cxn ang="0">
                <a:pos x="286" y="166"/>
              </a:cxn>
              <a:cxn ang="0">
                <a:pos x="286" y="181"/>
              </a:cxn>
              <a:cxn ang="0">
                <a:pos x="294" y="136"/>
              </a:cxn>
              <a:cxn ang="0">
                <a:pos x="264" y="144"/>
              </a:cxn>
              <a:cxn ang="0">
                <a:pos x="208" y="155"/>
              </a:cxn>
              <a:cxn ang="0">
                <a:pos x="170" y="178"/>
              </a:cxn>
              <a:cxn ang="0">
                <a:pos x="162" y="201"/>
              </a:cxn>
              <a:cxn ang="0">
                <a:pos x="139" y="186"/>
              </a:cxn>
              <a:cxn ang="0">
                <a:pos x="117" y="246"/>
              </a:cxn>
              <a:cxn ang="0">
                <a:pos x="26" y="315"/>
              </a:cxn>
              <a:cxn ang="0">
                <a:pos x="47" y="467"/>
              </a:cxn>
              <a:cxn ang="0">
                <a:pos x="59" y="591"/>
              </a:cxn>
              <a:cxn ang="0">
                <a:pos x="104" y="682"/>
              </a:cxn>
              <a:cxn ang="0">
                <a:pos x="104" y="757"/>
              </a:cxn>
            </a:cxnLst>
            <a:rect l="0" t="0" r="r" b="b"/>
            <a:pathLst>
              <a:path w="1544" h="757">
                <a:moveTo>
                  <a:pt x="1544" y="0"/>
                </a:moveTo>
                <a:cubicBezTo>
                  <a:pt x="1484" y="14"/>
                  <a:pt x="1436" y="56"/>
                  <a:pt x="1378" y="75"/>
                </a:cubicBezTo>
                <a:cubicBezTo>
                  <a:pt x="1353" y="92"/>
                  <a:pt x="1327" y="96"/>
                  <a:pt x="1302" y="113"/>
                </a:cubicBezTo>
                <a:cubicBezTo>
                  <a:pt x="1289" y="111"/>
                  <a:pt x="1276" y="111"/>
                  <a:pt x="1264" y="106"/>
                </a:cubicBezTo>
                <a:cubicBezTo>
                  <a:pt x="1222" y="90"/>
                  <a:pt x="1260" y="83"/>
                  <a:pt x="1219" y="98"/>
                </a:cubicBezTo>
                <a:cubicBezTo>
                  <a:pt x="1185" y="86"/>
                  <a:pt x="1180" y="98"/>
                  <a:pt x="1150" y="113"/>
                </a:cubicBezTo>
                <a:cubicBezTo>
                  <a:pt x="1111" y="133"/>
                  <a:pt x="1071" y="153"/>
                  <a:pt x="1029" y="166"/>
                </a:cubicBezTo>
                <a:cubicBezTo>
                  <a:pt x="1055" y="205"/>
                  <a:pt x="1047" y="183"/>
                  <a:pt x="1014" y="181"/>
                </a:cubicBezTo>
                <a:cubicBezTo>
                  <a:pt x="915" y="176"/>
                  <a:pt x="828" y="234"/>
                  <a:pt x="729" y="232"/>
                </a:cubicBezTo>
                <a:cubicBezTo>
                  <a:pt x="653" y="206"/>
                  <a:pt x="657" y="174"/>
                  <a:pt x="643" y="128"/>
                </a:cubicBezTo>
                <a:cubicBezTo>
                  <a:pt x="610" y="139"/>
                  <a:pt x="602" y="135"/>
                  <a:pt x="582" y="106"/>
                </a:cubicBezTo>
                <a:cubicBezTo>
                  <a:pt x="466" y="114"/>
                  <a:pt x="497" y="115"/>
                  <a:pt x="415" y="144"/>
                </a:cubicBezTo>
                <a:cubicBezTo>
                  <a:pt x="398" y="170"/>
                  <a:pt x="384" y="178"/>
                  <a:pt x="355" y="189"/>
                </a:cubicBezTo>
                <a:cubicBezTo>
                  <a:pt x="340" y="186"/>
                  <a:pt x="324" y="184"/>
                  <a:pt x="309" y="181"/>
                </a:cubicBezTo>
                <a:cubicBezTo>
                  <a:pt x="301" y="179"/>
                  <a:pt x="290" y="167"/>
                  <a:pt x="286" y="174"/>
                </a:cubicBezTo>
                <a:cubicBezTo>
                  <a:pt x="280" y="183"/>
                  <a:pt x="291" y="194"/>
                  <a:pt x="294" y="204"/>
                </a:cubicBezTo>
                <a:cubicBezTo>
                  <a:pt x="296" y="212"/>
                  <a:pt x="286" y="181"/>
                  <a:pt x="286" y="181"/>
                </a:cubicBezTo>
                <a:cubicBezTo>
                  <a:pt x="294" y="174"/>
                  <a:pt x="309" y="170"/>
                  <a:pt x="309" y="159"/>
                </a:cubicBezTo>
                <a:cubicBezTo>
                  <a:pt x="309" y="151"/>
                  <a:pt x="278" y="151"/>
                  <a:pt x="286" y="151"/>
                </a:cubicBezTo>
                <a:cubicBezTo>
                  <a:pt x="297" y="151"/>
                  <a:pt x="307" y="156"/>
                  <a:pt x="317" y="159"/>
                </a:cubicBezTo>
                <a:cubicBezTo>
                  <a:pt x="307" y="161"/>
                  <a:pt x="296" y="168"/>
                  <a:pt x="286" y="166"/>
                </a:cubicBezTo>
                <a:cubicBezTo>
                  <a:pt x="268" y="163"/>
                  <a:pt x="239" y="117"/>
                  <a:pt x="286" y="181"/>
                </a:cubicBezTo>
                <a:cubicBezTo>
                  <a:pt x="286" y="181"/>
                  <a:pt x="302" y="149"/>
                  <a:pt x="294" y="136"/>
                </a:cubicBezTo>
                <a:cubicBezTo>
                  <a:pt x="289" y="127"/>
                  <a:pt x="274" y="141"/>
                  <a:pt x="264" y="144"/>
                </a:cubicBezTo>
                <a:cubicBezTo>
                  <a:pt x="200" y="186"/>
                  <a:pt x="265" y="179"/>
                  <a:pt x="208" y="155"/>
                </a:cubicBezTo>
                <a:cubicBezTo>
                  <a:pt x="182" y="144"/>
                  <a:pt x="198" y="175"/>
                  <a:pt x="170" y="178"/>
                </a:cubicBezTo>
                <a:cubicBezTo>
                  <a:pt x="156" y="187"/>
                  <a:pt x="174" y="189"/>
                  <a:pt x="162" y="201"/>
                </a:cubicBezTo>
                <a:cubicBezTo>
                  <a:pt x="157" y="206"/>
                  <a:pt x="142" y="179"/>
                  <a:pt x="139" y="186"/>
                </a:cubicBezTo>
                <a:cubicBezTo>
                  <a:pt x="126" y="212"/>
                  <a:pt x="140" y="231"/>
                  <a:pt x="117" y="246"/>
                </a:cubicBezTo>
                <a:cubicBezTo>
                  <a:pt x="104" y="283"/>
                  <a:pt x="65" y="302"/>
                  <a:pt x="26" y="315"/>
                </a:cubicBezTo>
                <a:cubicBezTo>
                  <a:pt x="3" y="378"/>
                  <a:pt x="0" y="396"/>
                  <a:pt x="47" y="467"/>
                </a:cubicBezTo>
                <a:cubicBezTo>
                  <a:pt x="60" y="509"/>
                  <a:pt x="28" y="560"/>
                  <a:pt x="59" y="591"/>
                </a:cubicBezTo>
                <a:cubicBezTo>
                  <a:pt x="67" y="612"/>
                  <a:pt x="101" y="665"/>
                  <a:pt x="104" y="682"/>
                </a:cubicBezTo>
                <a:cubicBezTo>
                  <a:pt x="108" y="707"/>
                  <a:pt x="104" y="732"/>
                  <a:pt x="104" y="757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6868" name="Freeform 4"/>
          <p:cNvSpPr>
            <a:spLocks/>
          </p:cNvSpPr>
          <p:nvPr/>
        </p:nvSpPr>
        <p:spPr bwMode="auto">
          <a:xfrm>
            <a:off x="3657600" y="247650"/>
            <a:ext cx="606425" cy="847725"/>
          </a:xfrm>
          <a:custGeom>
            <a:avLst/>
            <a:gdLst/>
            <a:ahLst/>
            <a:cxnLst>
              <a:cxn ang="0">
                <a:pos x="379" y="11"/>
              </a:cxn>
              <a:cxn ang="0">
                <a:pos x="356" y="94"/>
              </a:cxn>
              <a:cxn ang="0">
                <a:pos x="159" y="147"/>
              </a:cxn>
              <a:cxn ang="0">
                <a:pos x="61" y="193"/>
              </a:cxn>
              <a:cxn ang="0">
                <a:pos x="0" y="276"/>
              </a:cxn>
              <a:cxn ang="0">
                <a:pos x="8" y="321"/>
              </a:cxn>
              <a:cxn ang="0">
                <a:pos x="45" y="390"/>
              </a:cxn>
              <a:cxn ang="0">
                <a:pos x="45" y="534"/>
              </a:cxn>
            </a:cxnLst>
            <a:rect l="0" t="0" r="r" b="b"/>
            <a:pathLst>
              <a:path w="382" h="534">
                <a:moveTo>
                  <a:pt x="379" y="11"/>
                </a:moveTo>
                <a:cubicBezTo>
                  <a:pt x="345" y="61"/>
                  <a:pt x="382" y="0"/>
                  <a:pt x="356" y="94"/>
                </a:cubicBezTo>
                <a:cubicBezTo>
                  <a:pt x="340" y="154"/>
                  <a:pt x="186" y="145"/>
                  <a:pt x="159" y="147"/>
                </a:cubicBezTo>
                <a:cubicBezTo>
                  <a:pt x="130" y="166"/>
                  <a:pt x="94" y="181"/>
                  <a:pt x="61" y="193"/>
                </a:cubicBezTo>
                <a:cubicBezTo>
                  <a:pt x="30" y="222"/>
                  <a:pt x="22" y="242"/>
                  <a:pt x="0" y="276"/>
                </a:cubicBezTo>
                <a:cubicBezTo>
                  <a:pt x="3" y="291"/>
                  <a:pt x="3" y="307"/>
                  <a:pt x="8" y="321"/>
                </a:cubicBezTo>
                <a:cubicBezTo>
                  <a:pt x="14" y="340"/>
                  <a:pt x="43" y="371"/>
                  <a:pt x="45" y="390"/>
                </a:cubicBezTo>
                <a:cubicBezTo>
                  <a:pt x="49" y="438"/>
                  <a:pt x="45" y="486"/>
                  <a:pt x="45" y="534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6869" name="Freeform 5"/>
          <p:cNvSpPr>
            <a:spLocks/>
          </p:cNvSpPr>
          <p:nvPr/>
        </p:nvSpPr>
        <p:spPr bwMode="auto">
          <a:xfrm>
            <a:off x="3727450" y="1227138"/>
            <a:ext cx="760413" cy="396875"/>
          </a:xfrm>
          <a:custGeom>
            <a:avLst/>
            <a:gdLst/>
            <a:ahLst/>
            <a:cxnLst>
              <a:cxn ang="0">
                <a:pos x="479" y="250"/>
              </a:cxn>
              <a:cxn ang="0">
                <a:pos x="471" y="220"/>
              </a:cxn>
              <a:cxn ang="0">
                <a:pos x="426" y="197"/>
              </a:cxn>
              <a:cxn ang="0">
                <a:pos x="365" y="129"/>
              </a:cxn>
              <a:cxn ang="0">
                <a:pos x="244" y="61"/>
              </a:cxn>
              <a:cxn ang="0">
                <a:pos x="138" y="61"/>
              </a:cxn>
              <a:cxn ang="0">
                <a:pos x="92" y="46"/>
              </a:cxn>
              <a:cxn ang="0">
                <a:pos x="24" y="0"/>
              </a:cxn>
            </a:cxnLst>
            <a:rect l="0" t="0" r="r" b="b"/>
            <a:pathLst>
              <a:path w="479" h="250">
                <a:moveTo>
                  <a:pt x="479" y="250"/>
                </a:moveTo>
                <a:cubicBezTo>
                  <a:pt x="476" y="240"/>
                  <a:pt x="477" y="229"/>
                  <a:pt x="471" y="220"/>
                </a:cubicBezTo>
                <a:cubicBezTo>
                  <a:pt x="461" y="204"/>
                  <a:pt x="441" y="204"/>
                  <a:pt x="426" y="197"/>
                </a:cubicBezTo>
                <a:cubicBezTo>
                  <a:pt x="395" y="182"/>
                  <a:pt x="398" y="139"/>
                  <a:pt x="365" y="129"/>
                </a:cubicBezTo>
                <a:cubicBezTo>
                  <a:pt x="343" y="105"/>
                  <a:pt x="273" y="76"/>
                  <a:pt x="244" y="61"/>
                </a:cubicBezTo>
                <a:cubicBezTo>
                  <a:pt x="203" y="40"/>
                  <a:pt x="185" y="68"/>
                  <a:pt x="138" y="61"/>
                </a:cubicBezTo>
                <a:cubicBezTo>
                  <a:pt x="123" y="56"/>
                  <a:pt x="108" y="49"/>
                  <a:pt x="92" y="46"/>
                </a:cubicBezTo>
                <a:cubicBezTo>
                  <a:pt x="52" y="38"/>
                  <a:pt x="0" y="52"/>
                  <a:pt x="24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6870" name="Freeform 6"/>
          <p:cNvSpPr>
            <a:spLocks/>
          </p:cNvSpPr>
          <p:nvPr/>
        </p:nvSpPr>
        <p:spPr bwMode="auto">
          <a:xfrm>
            <a:off x="4356100" y="3213100"/>
            <a:ext cx="1100138" cy="1527175"/>
          </a:xfrm>
          <a:custGeom>
            <a:avLst/>
            <a:gdLst/>
            <a:ahLst/>
            <a:cxnLst>
              <a:cxn ang="0">
                <a:pos x="693" y="0"/>
              </a:cxn>
              <a:cxn ang="0">
                <a:pos x="633" y="68"/>
              </a:cxn>
              <a:cxn ang="0">
                <a:pos x="625" y="91"/>
              </a:cxn>
              <a:cxn ang="0">
                <a:pos x="602" y="98"/>
              </a:cxn>
              <a:cxn ang="0">
                <a:pos x="564" y="159"/>
              </a:cxn>
              <a:cxn ang="0">
                <a:pos x="496" y="235"/>
              </a:cxn>
              <a:cxn ang="0">
                <a:pos x="451" y="273"/>
              </a:cxn>
              <a:cxn ang="0">
                <a:pos x="420" y="303"/>
              </a:cxn>
              <a:cxn ang="0">
                <a:pos x="375" y="455"/>
              </a:cxn>
              <a:cxn ang="0">
                <a:pos x="216" y="546"/>
              </a:cxn>
              <a:cxn ang="0">
                <a:pos x="132" y="546"/>
              </a:cxn>
              <a:cxn ang="0">
                <a:pos x="125" y="568"/>
              </a:cxn>
              <a:cxn ang="0">
                <a:pos x="64" y="682"/>
              </a:cxn>
              <a:cxn ang="0">
                <a:pos x="60" y="773"/>
              </a:cxn>
              <a:cxn ang="0">
                <a:pos x="64" y="894"/>
              </a:cxn>
              <a:cxn ang="0">
                <a:pos x="185" y="962"/>
              </a:cxn>
            </a:cxnLst>
            <a:rect l="0" t="0" r="r" b="b"/>
            <a:pathLst>
              <a:path w="693" h="962">
                <a:moveTo>
                  <a:pt x="693" y="0"/>
                </a:moveTo>
                <a:cubicBezTo>
                  <a:pt x="657" y="11"/>
                  <a:pt x="649" y="36"/>
                  <a:pt x="633" y="68"/>
                </a:cubicBezTo>
                <a:cubicBezTo>
                  <a:pt x="629" y="75"/>
                  <a:pt x="631" y="85"/>
                  <a:pt x="625" y="91"/>
                </a:cubicBezTo>
                <a:cubicBezTo>
                  <a:pt x="619" y="97"/>
                  <a:pt x="610" y="96"/>
                  <a:pt x="602" y="98"/>
                </a:cubicBezTo>
                <a:cubicBezTo>
                  <a:pt x="584" y="117"/>
                  <a:pt x="579" y="137"/>
                  <a:pt x="564" y="159"/>
                </a:cubicBezTo>
                <a:cubicBezTo>
                  <a:pt x="553" y="196"/>
                  <a:pt x="534" y="222"/>
                  <a:pt x="496" y="235"/>
                </a:cubicBezTo>
                <a:cubicBezTo>
                  <a:pt x="482" y="249"/>
                  <a:pt x="463" y="258"/>
                  <a:pt x="451" y="273"/>
                </a:cubicBezTo>
                <a:cubicBezTo>
                  <a:pt x="422" y="309"/>
                  <a:pt x="470" y="286"/>
                  <a:pt x="420" y="303"/>
                </a:cubicBezTo>
                <a:cubicBezTo>
                  <a:pt x="390" y="348"/>
                  <a:pt x="400" y="406"/>
                  <a:pt x="375" y="455"/>
                </a:cubicBezTo>
                <a:cubicBezTo>
                  <a:pt x="354" y="496"/>
                  <a:pt x="250" y="529"/>
                  <a:pt x="216" y="546"/>
                </a:cubicBezTo>
                <a:cubicBezTo>
                  <a:pt x="192" y="542"/>
                  <a:pt x="156" y="530"/>
                  <a:pt x="132" y="546"/>
                </a:cubicBezTo>
                <a:cubicBezTo>
                  <a:pt x="126" y="550"/>
                  <a:pt x="128" y="561"/>
                  <a:pt x="125" y="568"/>
                </a:cubicBezTo>
                <a:cubicBezTo>
                  <a:pt x="106" y="606"/>
                  <a:pt x="87" y="647"/>
                  <a:pt x="64" y="682"/>
                </a:cubicBezTo>
                <a:cubicBezTo>
                  <a:pt x="55" y="713"/>
                  <a:pt x="78" y="746"/>
                  <a:pt x="60" y="773"/>
                </a:cubicBezTo>
                <a:cubicBezTo>
                  <a:pt x="71" y="821"/>
                  <a:pt x="0" y="874"/>
                  <a:pt x="64" y="894"/>
                </a:cubicBezTo>
                <a:cubicBezTo>
                  <a:pt x="100" y="917"/>
                  <a:pt x="138" y="962"/>
                  <a:pt x="185" y="962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5219700" y="1341438"/>
            <a:ext cx="50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283075" y="1171575"/>
            <a:ext cx="50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4500563" y="434022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11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4211638" y="115888"/>
            <a:ext cx="647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cs-CZ" sz="4000"/>
              <a:t>Vyhledejte následující pojmy </a:t>
            </a:r>
            <a:br>
              <a:rPr lang="cs-CZ" sz="4000"/>
            </a:br>
            <a:r>
              <a:rPr lang="cs-CZ" sz="4000"/>
              <a:t>v mapě: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16163"/>
            <a:ext cx="8229600" cy="3992562"/>
          </a:xfrm>
        </p:spPr>
        <p:txBody>
          <a:bodyPr/>
          <a:lstStyle/>
          <a:p>
            <a:r>
              <a:rPr lang="cs-CZ" i="1"/>
              <a:t>jezera</a:t>
            </a:r>
            <a:r>
              <a:rPr lang="cs-CZ"/>
              <a:t>: </a:t>
            </a:r>
          </a:p>
          <a:p>
            <a:pPr lvl="1"/>
            <a:r>
              <a:rPr lang="cs-CZ"/>
              <a:t>Velká jezera (Hořejší, Michiganské, Huronské, Erijské, Ontario), Velké Otročí, Velké Medvědí; Titicaca, Poppo</a:t>
            </a:r>
          </a:p>
          <a:p>
            <a:endParaRPr lang="cs-CZ" i="1"/>
          </a:p>
          <a:p>
            <a:r>
              <a:rPr lang="cs-CZ" i="1"/>
              <a:t>vodopády</a:t>
            </a:r>
            <a:r>
              <a:rPr lang="cs-CZ"/>
              <a:t>:</a:t>
            </a:r>
          </a:p>
          <a:p>
            <a:pPr lvl="1"/>
            <a:r>
              <a:rPr lang="cs-CZ"/>
              <a:t>Niagárské vodopády, Salto Angel, Iguacu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2852738"/>
            <a:ext cx="8229600" cy="28416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Která jezera a vodopády se skrývají pod následujícími čísly?</a:t>
            </a: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upload.wikimedia.org/wikipedia/commons/5/55/Geographic_America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7000875" cy="6858000"/>
          </a:xfrm>
          <a:prstGeom prst="rect">
            <a:avLst/>
          </a:prstGeom>
          <a:noFill/>
        </p:spPr>
      </p:pic>
      <p:sp>
        <p:nvSpPr>
          <p:cNvPr id="37893" name="Oval 5"/>
          <p:cNvSpPr>
            <a:spLocks noChangeArrowheads="1"/>
          </p:cNvSpPr>
          <p:nvPr/>
        </p:nvSpPr>
        <p:spPr bwMode="auto">
          <a:xfrm>
            <a:off x="3995738" y="908050"/>
            <a:ext cx="144462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4140200" y="1268413"/>
            <a:ext cx="144463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895" name="Oval 7"/>
          <p:cNvSpPr>
            <a:spLocks noChangeArrowheads="1"/>
          </p:cNvSpPr>
          <p:nvPr/>
        </p:nvSpPr>
        <p:spPr bwMode="auto">
          <a:xfrm>
            <a:off x="4787900" y="1628775"/>
            <a:ext cx="215900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896" name="Oval 8"/>
          <p:cNvSpPr>
            <a:spLocks noChangeArrowheads="1"/>
          </p:cNvSpPr>
          <p:nvPr/>
        </p:nvSpPr>
        <p:spPr bwMode="auto">
          <a:xfrm>
            <a:off x="4859338" y="1844675"/>
            <a:ext cx="144462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897" name="Oval 9"/>
          <p:cNvSpPr>
            <a:spLocks noChangeArrowheads="1"/>
          </p:cNvSpPr>
          <p:nvPr/>
        </p:nvSpPr>
        <p:spPr bwMode="auto">
          <a:xfrm>
            <a:off x="5003800" y="1773238"/>
            <a:ext cx="215900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00" name="Oval 12"/>
          <p:cNvSpPr>
            <a:spLocks noChangeArrowheads="1"/>
          </p:cNvSpPr>
          <p:nvPr/>
        </p:nvSpPr>
        <p:spPr bwMode="auto">
          <a:xfrm>
            <a:off x="5148263" y="19161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01" name="Oval 13"/>
          <p:cNvSpPr>
            <a:spLocks noChangeArrowheads="1"/>
          </p:cNvSpPr>
          <p:nvPr/>
        </p:nvSpPr>
        <p:spPr bwMode="auto">
          <a:xfrm>
            <a:off x="5292725" y="1844675"/>
            <a:ext cx="215900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02" name="Oval 14"/>
          <p:cNvSpPr>
            <a:spLocks noChangeArrowheads="1"/>
          </p:cNvSpPr>
          <p:nvPr/>
        </p:nvSpPr>
        <p:spPr bwMode="auto">
          <a:xfrm>
            <a:off x="5724525" y="4724400"/>
            <a:ext cx="142875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03" name="Oval 15"/>
          <p:cNvSpPr>
            <a:spLocks noChangeArrowheads="1"/>
          </p:cNvSpPr>
          <p:nvPr/>
        </p:nvSpPr>
        <p:spPr bwMode="auto">
          <a:xfrm>
            <a:off x="5867400" y="4797425"/>
            <a:ext cx="73025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5148263" y="141287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4211638" y="119697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4067175" y="836613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5434013" y="4484688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5867400" y="4724400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7909" name="Oval 21"/>
          <p:cNvSpPr>
            <a:spLocks noChangeArrowheads="1"/>
          </p:cNvSpPr>
          <p:nvPr/>
        </p:nvSpPr>
        <p:spPr bwMode="auto">
          <a:xfrm>
            <a:off x="5292725" y="1916113"/>
            <a:ext cx="73025" cy="144462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10" name="Oval 22"/>
          <p:cNvSpPr>
            <a:spLocks noChangeArrowheads="1"/>
          </p:cNvSpPr>
          <p:nvPr/>
        </p:nvSpPr>
        <p:spPr bwMode="auto">
          <a:xfrm>
            <a:off x="5867400" y="3644900"/>
            <a:ext cx="73025" cy="144463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11" name="Oval 23"/>
          <p:cNvSpPr>
            <a:spLocks noChangeArrowheads="1"/>
          </p:cNvSpPr>
          <p:nvPr/>
        </p:nvSpPr>
        <p:spPr bwMode="auto">
          <a:xfrm>
            <a:off x="6300788" y="5229225"/>
            <a:ext cx="73025" cy="144463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5289550" y="1916113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6</a:t>
            </a:r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5867400" y="3644900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7</a:t>
            </a:r>
          </a:p>
        </p:txBody>
      </p:sp>
      <p:sp>
        <p:nvSpPr>
          <p:cNvPr id="37914" name="Text Box 26"/>
          <p:cNvSpPr txBox="1">
            <a:spLocks noChangeArrowheads="1"/>
          </p:cNvSpPr>
          <p:nvPr/>
        </p:nvSpPr>
        <p:spPr bwMode="auto">
          <a:xfrm>
            <a:off x="6300788" y="5157788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8</a:t>
            </a:r>
          </a:p>
        </p:txBody>
      </p:sp>
      <p:sp>
        <p:nvSpPr>
          <p:cNvPr id="37915" name="Text Box 27"/>
          <p:cNvSpPr txBox="1">
            <a:spLocks noChangeArrowheads="1"/>
          </p:cNvSpPr>
          <p:nvPr/>
        </p:nvSpPr>
        <p:spPr bwMode="auto">
          <a:xfrm>
            <a:off x="250825" y="6491288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7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37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37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/>
      <p:bldP spid="37893" grpId="1" animBg="1"/>
      <p:bldP spid="37894" grpId="0" animBg="1"/>
      <p:bldP spid="37894" grpId="1" animBg="1"/>
      <p:bldP spid="37895" grpId="0" animBg="1"/>
      <p:bldP spid="37895" grpId="1" animBg="1"/>
      <p:bldP spid="37896" grpId="0" animBg="1"/>
      <p:bldP spid="37896" grpId="1" animBg="1"/>
      <p:bldP spid="37897" grpId="0" animBg="1"/>
      <p:bldP spid="37897" grpId="1" animBg="1"/>
      <p:bldP spid="37900" grpId="0" animBg="1"/>
      <p:bldP spid="37900" grpId="1" animBg="1"/>
      <p:bldP spid="37901" grpId="0" animBg="1"/>
      <p:bldP spid="37901" grpId="1" animBg="1"/>
      <p:bldP spid="37902" grpId="0" animBg="1"/>
      <p:bldP spid="37902" grpId="1" animBg="1"/>
      <p:bldP spid="37903" grpId="0" animBg="1"/>
      <p:bldP spid="37903" grpId="1" animBg="1"/>
      <p:bldP spid="37904" grpId="0"/>
      <p:bldP spid="37904" grpId="1"/>
      <p:bldP spid="37905" grpId="0"/>
      <p:bldP spid="37905" grpId="1"/>
      <p:bldP spid="37907" grpId="0"/>
      <p:bldP spid="37907" grpId="1"/>
      <p:bldP spid="37908" grpId="0"/>
      <p:bldP spid="37908" grpId="1"/>
      <p:bldP spid="37909" grpId="0" animBg="1"/>
      <p:bldP spid="37909" grpId="1" animBg="1"/>
      <p:bldP spid="37910" grpId="0" animBg="1"/>
      <p:bldP spid="37910" grpId="1" animBg="1"/>
      <p:bldP spid="37911" grpId="0" animBg="1"/>
      <p:bldP spid="379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upload.wikimedia.org/wikipedia/commons/5/55/Geographic_America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7000875" cy="6858000"/>
          </a:xfrm>
          <a:prstGeom prst="rect">
            <a:avLst/>
          </a:prstGeom>
          <a:noFill/>
        </p:spPr>
      </p:pic>
      <p:sp>
        <p:nvSpPr>
          <p:cNvPr id="39939" name="Oval 3"/>
          <p:cNvSpPr>
            <a:spLocks noChangeArrowheads="1"/>
          </p:cNvSpPr>
          <p:nvPr/>
        </p:nvSpPr>
        <p:spPr bwMode="auto">
          <a:xfrm>
            <a:off x="3995738" y="908050"/>
            <a:ext cx="144462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0" name="Oval 4"/>
          <p:cNvSpPr>
            <a:spLocks noChangeArrowheads="1"/>
          </p:cNvSpPr>
          <p:nvPr/>
        </p:nvSpPr>
        <p:spPr bwMode="auto">
          <a:xfrm>
            <a:off x="4140200" y="1268413"/>
            <a:ext cx="144463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1" name="Oval 5"/>
          <p:cNvSpPr>
            <a:spLocks noChangeArrowheads="1"/>
          </p:cNvSpPr>
          <p:nvPr/>
        </p:nvSpPr>
        <p:spPr bwMode="auto">
          <a:xfrm>
            <a:off x="4787900" y="1628775"/>
            <a:ext cx="215900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2" name="Oval 6"/>
          <p:cNvSpPr>
            <a:spLocks noChangeArrowheads="1"/>
          </p:cNvSpPr>
          <p:nvPr/>
        </p:nvSpPr>
        <p:spPr bwMode="auto">
          <a:xfrm>
            <a:off x="4859338" y="1844675"/>
            <a:ext cx="144462" cy="2159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3" name="Oval 7"/>
          <p:cNvSpPr>
            <a:spLocks noChangeArrowheads="1"/>
          </p:cNvSpPr>
          <p:nvPr/>
        </p:nvSpPr>
        <p:spPr bwMode="auto">
          <a:xfrm>
            <a:off x="5003800" y="1773238"/>
            <a:ext cx="215900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4" name="Oval 8"/>
          <p:cNvSpPr>
            <a:spLocks noChangeArrowheads="1"/>
          </p:cNvSpPr>
          <p:nvPr/>
        </p:nvSpPr>
        <p:spPr bwMode="auto">
          <a:xfrm>
            <a:off x="5148263" y="19161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auto">
          <a:xfrm>
            <a:off x="5292725" y="1844675"/>
            <a:ext cx="215900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6" name="Oval 10"/>
          <p:cNvSpPr>
            <a:spLocks noChangeArrowheads="1"/>
          </p:cNvSpPr>
          <p:nvPr/>
        </p:nvSpPr>
        <p:spPr bwMode="auto">
          <a:xfrm>
            <a:off x="5724525" y="4724400"/>
            <a:ext cx="142875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7" name="Oval 11"/>
          <p:cNvSpPr>
            <a:spLocks noChangeArrowheads="1"/>
          </p:cNvSpPr>
          <p:nvPr/>
        </p:nvSpPr>
        <p:spPr bwMode="auto">
          <a:xfrm>
            <a:off x="5867400" y="4797425"/>
            <a:ext cx="73025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5148263" y="141287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4211638" y="1196975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4067175" y="836613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9951" name="Text Box 15"/>
          <p:cNvSpPr txBox="1">
            <a:spLocks noChangeArrowheads="1"/>
          </p:cNvSpPr>
          <p:nvPr/>
        </p:nvSpPr>
        <p:spPr bwMode="auto">
          <a:xfrm>
            <a:off x="5434013" y="4484688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5867400" y="4724400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9953" name="Oval 17"/>
          <p:cNvSpPr>
            <a:spLocks noChangeArrowheads="1"/>
          </p:cNvSpPr>
          <p:nvPr/>
        </p:nvSpPr>
        <p:spPr bwMode="auto">
          <a:xfrm>
            <a:off x="5292725" y="1916113"/>
            <a:ext cx="73025" cy="144462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54" name="Oval 18"/>
          <p:cNvSpPr>
            <a:spLocks noChangeArrowheads="1"/>
          </p:cNvSpPr>
          <p:nvPr/>
        </p:nvSpPr>
        <p:spPr bwMode="auto">
          <a:xfrm>
            <a:off x="5867400" y="3644900"/>
            <a:ext cx="73025" cy="144463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55" name="Oval 19"/>
          <p:cNvSpPr>
            <a:spLocks noChangeArrowheads="1"/>
          </p:cNvSpPr>
          <p:nvPr/>
        </p:nvSpPr>
        <p:spPr bwMode="auto">
          <a:xfrm>
            <a:off x="6300788" y="5229225"/>
            <a:ext cx="73025" cy="144463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9956" name="Text Box 20"/>
          <p:cNvSpPr txBox="1">
            <a:spLocks noChangeArrowheads="1"/>
          </p:cNvSpPr>
          <p:nvPr/>
        </p:nvSpPr>
        <p:spPr bwMode="auto">
          <a:xfrm>
            <a:off x="5289550" y="1916113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6</a:t>
            </a:r>
          </a:p>
        </p:txBody>
      </p:sp>
      <p:sp>
        <p:nvSpPr>
          <p:cNvPr id="39957" name="Text Box 21"/>
          <p:cNvSpPr txBox="1">
            <a:spLocks noChangeArrowheads="1"/>
          </p:cNvSpPr>
          <p:nvPr/>
        </p:nvSpPr>
        <p:spPr bwMode="auto">
          <a:xfrm>
            <a:off x="5867400" y="3644900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7</a:t>
            </a:r>
          </a:p>
        </p:txBody>
      </p:sp>
      <p:sp>
        <p:nvSpPr>
          <p:cNvPr id="39958" name="Text Box 22"/>
          <p:cNvSpPr txBox="1">
            <a:spLocks noChangeArrowheads="1"/>
          </p:cNvSpPr>
          <p:nvPr/>
        </p:nvSpPr>
        <p:spPr bwMode="auto">
          <a:xfrm>
            <a:off x="6300788" y="5157788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solidFill>
                  <a:schemeClr val="folHlink"/>
                </a:solidFill>
              </a:rPr>
              <a:t>8</a:t>
            </a:r>
          </a:p>
        </p:txBody>
      </p:sp>
      <p:sp>
        <p:nvSpPr>
          <p:cNvPr id="39959" name="Text Box 23"/>
          <p:cNvSpPr txBox="1">
            <a:spLocks noChangeArrowheads="1"/>
          </p:cNvSpPr>
          <p:nvPr/>
        </p:nvSpPr>
        <p:spPr bwMode="auto">
          <a:xfrm>
            <a:off x="250825" y="6491288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Použité zdroje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800" dirty="0" smtClean="0"/>
              <a:t>Obrázky jsou dostupné z </a:t>
            </a:r>
            <a:r>
              <a:rPr lang="en-US" sz="1800" dirty="0" smtClean="0"/>
              <a:t>Wikimedia Commons </a:t>
            </a:r>
            <a:r>
              <a:rPr lang="cs-CZ" sz="1800" dirty="0" smtClean="0"/>
              <a:t>online </a:t>
            </a:r>
            <a:r>
              <a:rPr lang="en-US" sz="1800" dirty="0" smtClean="0"/>
              <a:t>[cit. 2012-11-</a:t>
            </a:r>
            <a:r>
              <a:rPr lang="cs-CZ" sz="1800" smtClean="0"/>
              <a:t>03</a:t>
            </a:r>
            <a:r>
              <a:rPr lang="en-US" sz="1800" smtClean="0"/>
              <a:t>]</a:t>
            </a:r>
            <a:endParaRPr lang="en-US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Obr.1:</a:t>
            </a:r>
          </a:p>
          <a:p>
            <a:pPr>
              <a:buNone/>
            </a:pPr>
            <a:r>
              <a:rPr lang="cs-CZ" sz="1800" dirty="0"/>
              <a:t>	</a:t>
            </a:r>
            <a:r>
              <a:rPr lang="cs-CZ" sz="1800" dirty="0" smtClean="0"/>
              <a:t>http://upload.wikimedia.org/wikipedia/commons/5/55/Geographic_America_map.png </a:t>
            </a:r>
            <a:endParaRPr lang="cs-CZ" sz="1800" dirty="0"/>
          </a:p>
          <a:p>
            <a:r>
              <a:rPr lang="cs-CZ" sz="1800" dirty="0"/>
              <a:t>Obr.2</a:t>
            </a:r>
            <a:r>
              <a:rPr lang="cs-CZ" sz="1800" dirty="0" smtClean="0"/>
              <a:t>:</a:t>
            </a:r>
          </a:p>
          <a:p>
            <a:pPr>
              <a:buNone/>
            </a:pPr>
            <a:r>
              <a:rPr lang="cs-CZ" sz="1800" dirty="0"/>
              <a:t>	h</a:t>
            </a:r>
            <a:r>
              <a:rPr lang="cs-CZ" sz="1800" dirty="0" smtClean="0"/>
              <a:t>ttp://upload.wikimedia.org/wikipedia/commons/4/42/South_America_map.png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217</Words>
  <Application>Microsoft Office PowerPoint</Application>
  <PresentationFormat>Předvádění na obrazovce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Výchozí návrh</vt:lpstr>
      <vt:lpstr>Snímek 1</vt:lpstr>
      <vt:lpstr>Amerika</vt:lpstr>
      <vt:lpstr>Vyhledejte následující pojmy  v mapě:</vt:lpstr>
      <vt:lpstr>Snímek 4</vt:lpstr>
      <vt:lpstr>Snímek 5</vt:lpstr>
      <vt:lpstr>Vyhledejte následující pojmy  v mapě:</vt:lpstr>
      <vt:lpstr>Snímek 7</vt:lpstr>
      <vt:lpstr>Snímek 8</vt:lpstr>
      <vt:lpstr>Snímek 9</vt:lpstr>
      <vt:lpstr>Snímek 10</vt:lpstr>
      <vt:lpstr>Snímek 11</vt:lpstr>
      <vt:lpstr>Vyhledejte následující pojmy  v mapě:</vt:lpstr>
      <vt:lpstr>Snímek 13</vt:lpstr>
      <vt:lpstr>Snímek 14</vt:lpstr>
      <vt:lpstr>Snímek 15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Amerika</dc:title>
  <dc:creator>Ála</dc:creator>
  <cp:lastModifiedBy>alencaa</cp:lastModifiedBy>
  <cp:revision>8</cp:revision>
  <dcterms:created xsi:type="dcterms:W3CDTF">2012-11-04T19:55:17Z</dcterms:created>
  <dcterms:modified xsi:type="dcterms:W3CDTF">2013-11-07T19:39:07Z</dcterms:modified>
</cp:coreProperties>
</file>