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65" r:id="rId3"/>
    <p:sldId id="263" r:id="rId4"/>
    <p:sldId id="264" r:id="rId5"/>
    <p:sldId id="258" r:id="rId6"/>
    <p:sldId id="259" r:id="rId7"/>
    <p:sldId id="266" r:id="rId8"/>
    <p:sldId id="261" r:id="rId9"/>
    <p:sldId id="267" r:id="rId10"/>
    <p:sldId id="270" r:id="rId11"/>
    <p:sldId id="271" r:id="rId12"/>
    <p:sldId id="272" r:id="rId13"/>
    <p:sldId id="262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Relationship Id="rId9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73926" y="1412776"/>
            <a:ext cx="4067675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1949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VY_52_INOVACE_27_Chráníme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přírodu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298" y="764704"/>
            <a:ext cx="8591550" cy="1066801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Chráníme přírodu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920240"/>
            <a:ext cx="8595360" cy="493776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Mgr</a:t>
            </a:r>
            <a:r>
              <a:rPr lang="cs-CZ" dirty="0"/>
              <a:t>. Iva Dušková,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/>
              <a:t>2. ZŠ Dobříš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09562"/>
            <a:ext cx="5154300" cy="3999758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OEM\AppData\Local\Microsoft\Windows\Temporary Internet Files\Content.IE5\PG9PTAV0\MM90021351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365" y="2834718"/>
            <a:ext cx="2016224" cy="146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41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3373" y="260648"/>
            <a:ext cx="8591550" cy="1138809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Proč je třeba chránit přírodu?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295914"/>
            <a:ext cx="8595360" cy="4937760"/>
          </a:xfrm>
        </p:spPr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Žijeme na planetě Zemi.</a:t>
            </a:r>
          </a:p>
          <a:p>
            <a:pPr marL="0" indent="0" algn="ctr">
              <a:buNone/>
            </a:pPr>
            <a:r>
              <a:rPr lang="cs-CZ" dirty="0" smtClean="0"/>
              <a:t>Všude kolem nás je příroda.</a:t>
            </a:r>
          </a:p>
          <a:p>
            <a:pPr marL="0" indent="0" algn="ctr">
              <a:buNone/>
            </a:pPr>
            <a:r>
              <a:rPr lang="cs-CZ" dirty="0" smtClean="0"/>
              <a:t>Lidé, zvířata a rostliny </a:t>
            </a:r>
            <a:r>
              <a:rPr lang="cs-CZ" dirty="0"/>
              <a:t>potřebují </a:t>
            </a:r>
            <a:r>
              <a:rPr lang="cs-CZ" dirty="0" smtClean="0"/>
              <a:t>k životu a růstu čistou vodu </a:t>
            </a:r>
          </a:p>
          <a:p>
            <a:pPr marL="0" indent="0" algn="ctr">
              <a:buNone/>
            </a:pPr>
            <a:r>
              <a:rPr lang="cs-CZ" dirty="0" smtClean="0"/>
              <a:t>a  vzduch.</a:t>
            </a:r>
          </a:p>
          <a:p>
            <a:pPr marL="0" indent="0" algn="ctr">
              <a:buNone/>
            </a:pPr>
            <a:r>
              <a:rPr lang="cs-CZ" dirty="0" smtClean="0"/>
              <a:t>Proto musíme přírodu chránit</a:t>
            </a:r>
            <a:r>
              <a:rPr lang="cs-CZ" dirty="0"/>
              <a:t>.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P9004308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1178" y="3890054"/>
            <a:ext cx="3786737" cy="275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B4A6B7Q4\MP9002628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90054"/>
            <a:ext cx="1800200" cy="275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AppData\Local\Microsoft\Windows\Temporary Internet Files\Content.IE5\H1KETE02\MP9004231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890054"/>
            <a:ext cx="2168868" cy="275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OEM\AppData\Local\Microsoft\Windows\Temporary Internet Files\Content.IE5\RZBRHLXH\MC90043162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915" y="1415884"/>
            <a:ext cx="713234" cy="71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6824249" y="3060184"/>
            <a:ext cx="868410" cy="6150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40" name="Picture 16" descr="C:\Users\OEM\AppData\Local\Microsoft\Windows\Temporary Internet Files\Content.IE5\B4A6B7Q4\MP90040001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074" y="3060184"/>
            <a:ext cx="936104" cy="623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OEM\AppData\Local\Microsoft\Windows\Temporary Internet Files\Content.IE5\PG9PTAV0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740" y="1539433"/>
            <a:ext cx="718636" cy="103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18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620688"/>
            <a:ext cx="8595360" cy="4937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Mnohým </a:t>
            </a:r>
            <a:r>
              <a:rPr lang="cs-CZ" dirty="0"/>
              <a:t>druhům  živočichů </a:t>
            </a:r>
            <a:r>
              <a:rPr lang="cs-CZ" dirty="0" smtClean="0"/>
              <a:t>a rostlin </a:t>
            </a:r>
            <a:r>
              <a:rPr lang="cs-CZ" dirty="0"/>
              <a:t>hrozí </a:t>
            </a:r>
            <a:r>
              <a:rPr lang="cs-CZ" dirty="0" smtClean="0"/>
              <a:t>vyhynutí, a proto je chráníme.</a:t>
            </a:r>
          </a:p>
          <a:p>
            <a:pPr marL="0" indent="0" algn="ctr">
              <a:buNone/>
            </a:pPr>
            <a:r>
              <a:rPr lang="cs-CZ" dirty="0" smtClean="0"/>
              <a:t>Chráněné mohou být například i skály nebo staré stromy.</a:t>
            </a:r>
          </a:p>
          <a:p>
            <a:pPr marL="0" indent="0" algn="ctr">
              <a:buNone/>
            </a:pPr>
            <a:r>
              <a:rPr lang="cs-CZ" dirty="0" smtClean="0"/>
              <a:t>Někdy jsou chráněna celá území.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Národní park </a:t>
            </a:r>
            <a:r>
              <a:rPr lang="cs-CZ" dirty="0" smtClean="0"/>
              <a:t>je území, kde je ponechána příroda v původní podobě.</a:t>
            </a:r>
          </a:p>
          <a:p>
            <a:pPr marL="0" indent="0" algn="ctr">
              <a:buNone/>
            </a:pPr>
            <a:r>
              <a:rPr lang="cs-CZ" dirty="0" smtClean="0"/>
              <a:t>Nesmí se tu nic měnit a ničit.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P900401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00879"/>
            <a:ext cx="2589423" cy="323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S2OJ9WZ5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94715"/>
            <a:ext cx="3312368" cy="2649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H1KETE02\MP90014530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00879"/>
            <a:ext cx="2399658" cy="323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5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383" y="908720"/>
            <a:ext cx="8834144" cy="520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616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328" y="981892"/>
            <a:ext cx="8712968" cy="5134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1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95360" cy="49377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Lidé chrání </a:t>
            </a:r>
            <a:r>
              <a:rPr lang="cs-CZ" sz="3200" dirty="0"/>
              <a:t>l</a:t>
            </a:r>
            <a:r>
              <a:rPr lang="cs-CZ" sz="3200" dirty="0" smtClean="0"/>
              <a:t>esy </a:t>
            </a:r>
            <a:r>
              <a:rPr lang="cs-CZ" sz="3200" dirty="0"/>
              <a:t>před </a:t>
            </a:r>
            <a:r>
              <a:rPr lang="cs-CZ" sz="3200" dirty="0" smtClean="0"/>
              <a:t>škůdci, jakým je například kůrovec.</a:t>
            </a:r>
          </a:p>
          <a:p>
            <a:pPr marL="0" indent="0" algn="ctr">
              <a:buNone/>
            </a:pPr>
            <a:r>
              <a:rPr lang="cs-CZ" sz="3200" dirty="0" smtClean="0"/>
              <a:t>K </a:t>
            </a:r>
            <a:r>
              <a:rPr lang="cs-CZ" sz="3200" dirty="0"/>
              <a:t>hubení </a:t>
            </a:r>
            <a:r>
              <a:rPr lang="cs-CZ" sz="3200" dirty="0" smtClean="0"/>
              <a:t>škodlivého hmyzu v lese se používají </a:t>
            </a:r>
            <a:r>
              <a:rPr lang="cs-CZ" sz="3200" dirty="0"/>
              <a:t>lapače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2051" name="Picture 3" descr="C:\Users\OEM\AppData\Local\Microsoft\Windows\Temporary Internet Files\Content.IE5\9QG18NOM\MP9004013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151890"/>
            <a:ext cx="2352296" cy="316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ACJE728X\MP9001851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5131" y="3151890"/>
            <a:ext cx="2340124" cy="316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14324" cy="38164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010" y="2972314"/>
            <a:ext cx="5923990" cy="38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049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Jak pomůžeme chránit přírodu my?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solidFill>
            <a:schemeClr val="accent2">
              <a:lumMod val="75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2" action="ppaction://hlinksldjump"/>
              </a:rPr>
              <a:t>odhazujeme všude odpadky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                                            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hlinkClick r:id="rId3" action="ppaction://hlinksldjump"/>
              </a:rPr>
              <a:t>třídíme odpad, odnášíme jej do kontejnerů</a:t>
            </a:r>
            <a:endParaRPr lang="cs-CZ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OEM\AppData\Local\Microsoft\Windows\Temporary Internet Files\Content.IE5\S2OJ9WZ5\MC900027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02" y="3284984"/>
            <a:ext cx="1748289" cy="2838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S2OJ9WZ5\MP9004075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612" y="1700808"/>
            <a:ext cx="2889231" cy="2479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739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Špatná odpověď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C900433161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3129211" cy="312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1835696" y="2060848"/>
            <a:ext cx="2016224" cy="3456384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6093296"/>
            <a:ext cx="26131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ŠIPKU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186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Správná odpověď!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PG9PTAV0\MC900433160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530525" cy="353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627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780928"/>
            <a:ext cx="8595360" cy="493776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Odpadky třídíme proto, že část z nich se dá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 recyklovat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znovu použít.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099" name="Picture 3" descr="C:\Users\OEM\AppData\Local\Microsoft\Windows\Temporary Internet Files\Content.IE5\2FH3CH61\MP9004373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036" y="435766"/>
            <a:ext cx="2944416" cy="196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OEM\AppData\Local\Microsoft\Windows\Temporary Internet Files\Content.IE5\2FH3CH61\MM90004105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642" y="3861048"/>
            <a:ext cx="2209205" cy="2012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565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2987824" cy="3419943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004" y="3428999"/>
            <a:ext cx="2959164" cy="3419944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2674" y="3429000"/>
            <a:ext cx="2880320" cy="3419943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2674" y="0"/>
            <a:ext cx="2843808" cy="3284984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004" y="-1"/>
            <a:ext cx="2959164" cy="3284985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2987824" cy="3284985"/>
          </a:xfrm>
          <a:prstGeom prst="rect">
            <a:avLst/>
          </a:prstGeom>
          <a:ln w="76200">
            <a:solidFill>
              <a:srgbClr val="FFFF00"/>
            </a:solidFill>
          </a:ln>
        </p:spPr>
      </p:pic>
      <p:pic>
        <p:nvPicPr>
          <p:cNvPr id="12" name="Picture 2" descr="C:\Users\OEM\AppData\Local\Microsoft\Windows\Temporary Internet Files\Content.IE5\ACJE728X\MP900341698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60334"/>
            <a:ext cx="4104455" cy="386886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92D05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13" name="Picture 3" descr="C:\Users\OEM\AppData\Local\Microsoft\Windows\Temporary Internet Files\Content.IE5\B4A6B7Q4\MP90043718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501" y="1360334"/>
            <a:ext cx="3857963" cy="385429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92D050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8537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99392"/>
            <a:ext cx="8591550" cy="1066801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8229600" cy="485313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      Obrázky</a:t>
            </a:r>
            <a:r>
              <a:rPr lang="cs-CZ" sz="5600"/>
              <a:t>: </a:t>
            </a:r>
            <a:r>
              <a:rPr lang="cs-CZ" sz="5600"/>
              <a:t>Klipart - http://office.microsoft.com/cs-cz/images/?CTT=6&amp;ver=14&amp;app=powerpnt.exe</a:t>
            </a:r>
            <a:endParaRPr lang="cs-CZ" sz="5600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cs-CZ" sz="5600" dirty="0"/>
              <a:t>Fotografie: archiv </a:t>
            </a:r>
            <a:r>
              <a:rPr lang="cs-CZ" sz="5600" dirty="0" smtClean="0"/>
              <a:t>autora</a:t>
            </a:r>
          </a:p>
          <a:p>
            <a:pPr marL="0" indent="0">
              <a:buNone/>
            </a:pPr>
            <a:endParaRPr lang="cs-CZ" sz="5600" dirty="0" smtClean="0"/>
          </a:p>
          <a:p>
            <a:pPr marL="0" indent="0">
              <a:buNone/>
            </a:pPr>
            <a:r>
              <a:rPr lang="cs-CZ" sz="5600" dirty="0"/>
              <a:t>http://</a:t>
            </a:r>
            <a:r>
              <a:rPr lang="cs-CZ" sz="5600" dirty="0" smtClean="0"/>
              <a:t>www.kct-tabor.cz/gymta/ChranenaUzemiCR/index.htm </a:t>
            </a:r>
          </a:p>
          <a:p>
            <a:pPr marL="0" indent="0">
              <a:buNone/>
            </a:pPr>
            <a:r>
              <a:rPr lang="cs-CZ" sz="5600" dirty="0" smtClean="0"/>
              <a:t>http://www.npcs.cz/</a:t>
            </a:r>
          </a:p>
          <a:p>
            <a:pPr marL="0" indent="0">
              <a:buNone/>
            </a:pPr>
            <a:r>
              <a:rPr lang="cs-CZ" sz="5600" dirty="0" smtClean="0"/>
              <a:t>http://www.kct-tabor.cz/gymta/ChranenaUzemiCR/KrkonosskyNP/index.htm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://www.nppodyji.cz/uploads/loga_symboly/znak_web_npp.jpg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://www.kct-tabor.cz/gymta/ChranenaUzemiCR/SumavaNP/img/np_sumava_il_denik_clanek_solo.jpg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://www.npsumava.cz/cz/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://www.kct-tabor.cz/gymta/ChranenaUzemiCR/img/PrvniZonaNP.jpg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://www.kct-tabor.cz/gymta/ChranenaUzemiCR/img/HraniceChranenehoUzemi1.jpg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://www.kct-tabor.cz/gymta/ChranenaUzemiCR/img/np.jpg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://www.kct-tabor.cz/gymta/ChranenaUzemiCR/img/chko.jpg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://www.kct-tabor.cz/gymta/ChranenaUzemiCR/img/npr.jpg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://www.kct-tabor.cz/gymta/ChranenaUzemiCR/img/npp.jpg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://www.kct-tabor.cz/gymta/ChranenaUzemiCR/img/prirodnirezervace.jpg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://www.kct-tabor.cz/gymta/ChranenaUzemiCR/img/prirodnipamatka.jpg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://www.kct-tabor.cz/gymta/ChranenaUzemiCR/img/pamatnystrom.jpg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://nature.hyperlink.cz/img/Beskydy_logo.gif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://www.retour.cz/mesta/zelezna-ruda/img/np_logo.gif</a:t>
            </a:r>
          </a:p>
          <a:p>
            <a:pPr marL="0" indent="0">
              <a:buNone/>
            </a:pPr>
            <a:r>
              <a:rPr lang="cs-CZ" sz="5600" dirty="0" smtClean="0"/>
              <a:t>http</a:t>
            </a:r>
            <a:r>
              <a:rPr lang="cs-CZ" sz="5600" dirty="0"/>
              <a:t>://www.logobox.cz/getimage.ashx?id=CZ00583171&amp;size=medium&amp;rate=0</a:t>
            </a:r>
          </a:p>
          <a:p>
            <a:pPr marL="0" indent="0">
              <a:buNone/>
            </a:pPr>
            <a:endParaRPr lang="cs-CZ" sz="5600" dirty="0"/>
          </a:p>
          <a:p>
            <a:pPr marL="0" indent="0">
              <a:buNone/>
            </a:pPr>
            <a:endParaRPr lang="cs-CZ" sz="5600" dirty="0"/>
          </a:p>
          <a:p>
            <a:pPr marL="0" indent="0">
              <a:buNone/>
            </a:pPr>
            <a:endParaRPr lang="cs-CZ" sz="5600" dirty="0"/>
          </a:p>
          <a:p>
            <a:pPr marL="0" indent="0">
              <a:buNone/>
            </a:pPr>
            <a:endParaRPr lang="cs-CZ" sz="5600" dirty="0"/>
          </a:p>
        </p:txBody>
      </p:sp>
    </p:spTree>
    <p:extLst>
      <p:ext uri="{BB962C8B-B14F-4D97-AF65-F5344CB8AC3E}">
        <p14:creationId xmlns:p14="http://schemas.microsoft.com/office/powerpoint/2010/main" val="407461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137</TotalTime>
  <Words>268</Words>
  <Application>Microsoft Office PowerPoint</Application>
  <PresentationFormat>Předvádění na obrazovce (4:3)</PresentationFormat>
  <Paragraphs>79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Soho</vt:lpstr>
      <vt:lpstr>Prezentace aplikace PowerPoint</vt:lpstr>
      <vt:lpstr>Chráníme přírodu</vt:lpstr>
      <vt:lpstr>Proč je třeba chránit přírodu?</vt:lpstr>
      <vt:lpstr> </vt:lpstr>
      <vt:lpstr>Prezentace aplikace PowerPoint</vt:lpstr>
      <vt:lpstr>Prezentace aplikace PowerPoint</vt:lpstr>
      <vt:lpstr> </vt:lpstr>
      <vt:lpstr>Prezentace aplikace PowerPoint</vt:lpstr>
      <vt:lpstr>Jak pomůžeme chránit přírodu my?</vt:lpstr>
      <vt:lpstr> Špatná odpověď</vt:lpstr>
      <vt:lpstr> Správná odpověď!</vt:lpstr>
      <vt:lpstr>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25</cp:revision>
  <dcterms:created xsi:type="dcterms:W3CDTF">2011-09-07T19:49:39Z</dcterms:created>
  <dcterms:modified xsi:type="dcterms:W3CDTF">2011-11-29T08:46:48Z</dcterms:modified>
</cp:coreProperties>
</file>