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81" r:id="rId2"/>
    <p:sldId id="282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3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VY_32_INOVACE_RISKUJ_HORNINY_NEROSTY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18112" custLinFactNeighborX="2415" custLinFactNeighborY="91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2441013A-9CE3-4C57-BDD9-2E6FC01D01CF}" type="presOf" srcId="{3061F91D-8548-4FCB-A021-DD835A272F0F}" destId="{88F378EC-C3F8-47CD-AEFF-49BA634320FB}" srcOrd="0" destOrd="0" presId="urn:microsoft.com/office/officeart/2008/layout/VerticalCurvedList"/>
    <dgm:cxn modelId="{E728C5FE-9435-448C-A276-31FB9A31DAFB}" type="presOf" srcId="{8D78E2D7-18A7-41DD-9962-57B3FE2BEBDD}" destId="{A1781B13-DE10-4169-ABDE-0384026A6B34}" srcOrd="0" destOrd="0" presId="urn:microsoft.com/office/officeart/2008/layout/VerticalCurvedList"/>
    <dgm:cxn modelId="{13730949-AC14-4FA5-86BE-4E91704BCD5E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460E83DD-3434-4F3D-AB91-73F1F50CFBF1}" type="presOf" srcId="{A83A7CFB-B411-4357-9641-4A8443F73655}" destId="{F036299F-AF4D-4DAF-ABF5-87E8CC3FEF1B}" srcOrd="0" destOrd="0" presId="urn:microsoft.com/office/officeart/2008/layout/VerticalCurvedList"/>
    <dgm:cxn modelId="{6C863402-C06E-486C-AFEC-109ADE30C64B}" type="presOf" srcId="{F3C4A836-23AC-4E41-B6D6-51221E7E6743}" destId="{EF104B90-7E69-4918-A202-E6F91FC6E413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F8FE278-6175-4F4B-BE85-2140EE91E1A4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D40DADF-B5A1-4B4B-90DD-20F140136CF1}" type="presOf" srcId="{BA9EE107-A5FB-41C4-9EF1-1CC153B68B3F}" destId="{9C0CD981-713F-47B3-AE2F-2963F2684A6F}" srcOrd="0" destOrd="0" presId="urn:microsoft.com/office/officeart/2008/layout/VerticalCurvedList"/>
    <dgm:cxn modelId="{EE9FD44F-5374-4836-9DE4-CF708D7B9E21}" type="presOf" srcId="{E392F34A-E55D-43D5-AEDD-49027298B816}" destId="{7DCEBD2C-792F-484E-9C96-926E03F540ED}" srcOrd="0" destOrd="0" presId="urn:microsoft.com/office/officeart/2008/layout/VerticalCurvedList"/>
    <dgm:cxn modelId="{49A51D80-DB0D-4F7E-B700-893AAE01D6F9}" type="presParOf" srcId="{9C0CD981-713F-47B3-AE2F-2963F2684A6F}" destId="{96773A7D-3367-4F53-A2D2-EA5770AFFDB3}" srcOrd="0" destOrd="0" presId="urn:microsoft.com/office/officeart/2008/layout/VerticalCurvedList"/>
    <dgm:cxn modelId="{AFE5894B-0CB7-41C6-A30B-A2940C7772DD}" type="presParOf" srcId="{96773A7D-3367-4F53-A2D2-EA5770AFFDB3}" destId="{F31B7103-6E88-4DB9-9888-CB9E0B3FEEF8}" srcOrd="0" destOrd="0" presId="urn:microsoft.com/office/officeart/2008/layout/VerticalCurvedList"/>
    <dgm:cxn modelId="{F7177F45-137A-443B-BD21-9253919DF591}" type="presParOf" srcId="{F31B7103-6E88-4DB9-9888-CB9E0B3FEEF8}" destId="{F7A92DE4-3445-4B9B-AF3D-F2DA6F69C25D}" srcOrd="0" destOrd="0" presId="urn:microsoft.com/office/officeart/2008/layout/VerticalCurvedList"/>
    <dgm:cxn modelId="{491DC8BC-E7CE-4DE2-ADE6-030F965DE454}" type="presParOf" srcId="{F31B7103-6E88-4DB9-9888-CB9E0B3FEEF8}" destId="{EF104B90-7E69-4918-A202-E6F91FC6E413}" srcOrd="1" destOrd="0" presId="urn:microsoft.com/office/officeart/2008/layout/VerticalCurvedList"/>
    <dgm:cxn modelId="{B6D008E2-9B8D-48D2-8A41-D40AC334ACEE}" type="presParOf" srcId="{F31B7103-6E88-4DB9-9888-CB9E0B3FEEF8}" destId="{F5A5022A-2B1C-4F3B-B289-BC099E9CE92F}" srcOrd="2" destOrd="0" presId="urn:microsoft.com/office/officeart/2008/layout/VerticalCurvedList"/>
    <dgm:cxn modelId="{11288D3E-5222-4A1F-9F09-33A3400BE4EF}" type="presParOf" srcId="{F31B7103-6E88-4DB9-9888-CB9E0B3FEEF8}" destId="{F16BA6F4-95DE-4E28-BF94-6459A70C4A6D}" srcOrd="3" destOrd="0" presId="urn:microsoft.com/office/officeart/2008/layout/VerticalCurvedList"/>
    <dgm:cxn modelId="{6A434914-BE50-4873-AF7A-FA83ACBB11BA}" type="presParOf" srcId="{96773A7D-3367-4F53-A2D2-EA5770AFFDB3}" destId="{F036299F-AF4D-4DAF-ABF5-87E8CC3FEF1B}" srcOrd="1" destOrd="0" presId="urn:microsoft.com/office/officeart/2008/layout/VerticalCurvedList"/>
    <dgm:cxn modelId="{03C5E976-DC31-43EA-B05D-8CEB44F3346E}" type="presParOf" srcId="{96773A7D-3367-4F53-A2D2-EA5770AFFDB3}" destId="{40B95986-31F6-48A6-A8D8-D04AC3BEDA92}" srcOrd="2" destOrd="0" presId="urn:microsoft.com/office/officeart/2008/layout/VerticalCurvedList"/>
    <dgm:cxn modelId="{D0F4F258-611B-4065-A7CD-8BC09A67D499}" type="presParOf" srcId="{40B95986-31F6-48A6-A8D8-D04AC3BEDA92}" destId="{112F553D-60C2-4CC4-948D-0369F51C4DB0}" srcOrd="0" destOrd="0" presId="urn:microsoft.com/office/officeart/2008/layout/VerticalCurvedList"/>
    <dgm:cxn modelId="{EAB7FDF5-2EE2-44A6-9D2A-945A645116C4}" type="presParOf" srcId="{96773A7D-3367-4F53-A2D2-EA5770AFFDB3}" destId="{A1781B13-DE10-4169-ABDE-0384026A6B34}" srcOrd="3" destOrd="0" presId="urn:microsoft.com/office/officeart/2008/layout/VerticalCurvedList"/>
    <dgm:cxn modelId="{23488E4A-61F7-4218-BB79-B7B907FAD79F}" type="presParOf" srcId="{96773A7D-3367-4F53-A2D2-EA5770AFFDB3}" destId="{65CD74A9-3E7B-49D7-95DD-EB8B72D6CA84}" srcOrd="4" destOrd="0" presId="urn:microsoft.com/office/officeart/2008/layout/VerticalCurvedList"/>
    <dgm:cxn modelId="{4308504F-1172-48DC-A073-0396AE558C41}" type="presParOf" srcId="{65CD74A9-3E7B-49D7-95DD-EB8B72D6CA84}" destId="{2741B69B-255D-4143-BECE-5BD9035A4FC6}" srcOrd="0" destOrd="0" presId="urn:microsoft.com/office/officeart/2008/layout/VerticalCurvedList"/>
    <dgm:cxn modelId="{7644B610-FDF3-42B2-867C-1E517BA9F920}" type="presParOf" srcId="{96773A7D-3367-4F53-A2D2-EA5770AFFDB3}" destId="{7DCEBD2C-792F-484E-9C96-926E03F540ED}" srcOrd="5" destOrd="0" presId="urn:microsoft.com/office/officeart/2008/layout/VerticalCurvedList"/>
    <dgm:cxn modelId="{CD82CC3E-EF83-460C-B470-2B903B3BB0DB}" type="presParOf" srcId="{96773A7D-3367-4F53-A2D2-EA5770AFFDB3}" destId="{8E391AE5-35EA-4A7F-ACFF-6E662A0BD046}" srcOrd="6" destOrd="0" presId="urn:microsoft.com/office/officeart/2008/layout/VerticalCurvedList"/>
    <dgm:cxn modelId="{D9DC2F5B-BB9D-4414-B0DA-B1D55C685C73}" type="presParOf" srcId="{8E391AE5-35EA-4A7F-ACFF-6E662A0BD046}" destId="{EB133F34-59A3-4639-B813-3EF5396EC28B}" srcOrd="0" destOrd="0" presId="urn:microsoft.com/office/officeart/2008/layout/VerticalCurvedList"/>
    <dgm:cxn modelId="{4386356E-FE19-4F6F-9BEA-B56235DBE754}" type="presParOf" srcId="{96773A7D-3367-4F53-A2D2-EA5770AFFDB3}" destId="{88F378EC-C3F8-47CD-AEFF-49BA634320FB}" srcOrd="7" destOrd="0" presId="urn:microsoft.com/office/officeart/2008/layout/VerticalCurvedList"/>
    <dgm:cxn modelId="{8A7457C2-65F1-4132-B82C-722EB8CD1C63}" type="presParOf" srcId="{96773A7D-3367-4F53-A2D2-EA5770AFFDB3}" destId="{0C1D6B2A-9239-4220-B9D4-EF24FF044C0E}" srcOrd="8" destOrd="0" presId="urn:microsoft.com/office/officeart/2008/layout/VerticalCurvedList"/>
    <dgm:cxn modelId="{C5F78101-73DB-4D32-9F88-3D90D44E1C0B}" type="presParOf" srcId="{0C1D6B2A-9239-4220-B9D4-EF24FF044C0E}" destId="{A6FEC19F-0F90-4EC7-BB21-E0ADFEFFA617}" srcOrd="0" destOrd="0" presId="urn:microsoft.com/office/officeart/2008/layout/VerticalCurvedList"/>
    <dgm:cxn modelId="{C0E6D6B1-3391-421A-9108-49386A732652}" type="presParOf" srcId="{96773A7D-3367-4F53-A2D2-EA5770AFFDB3}" destId="{CAE44C5F-81A1-4D30-8D3F-2E663ECAC700}" srcOrd="9" destOrd="0" presId="urn:microsoft.com/office/officeart/2008/layout/VerticalCurvedList"/>
    <dgm:cxn modelId="{3D486F39-DC3A-48DE-9B9B-644AD3553D7E}" type="presParOf" srcId="{96773A7D-3367-4F53-A2D2-EA5770AFFDB3}" destId="{053E2699-E7D5-4B6C-A824-2ED732C32228}" srcOrd="10" destOrd="0" presId="urn:microsoft.com/office/officeart/2008/layout/VerticalCurvedList"/>
    <dgm:cxn modelId="{BAC9E02F-019B-4CCD-B75F-63777DE8852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626700" y="1980346"/>
          <a:ext cx="5565987" cy="4679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 </a:t>
          </a:r>
          <a:endParaRPr lang="cs-CZ" sz="2000" b="1" kern="1200" dirty="0"/>
        </a:p>
      </dsp:txBody>
      <dsp:txXfrm>
        <a:off x="626700" y="1980346"/>
        <a:ext cx="5565987" cy="467925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VY_32_INOVACE_RISKUJ_HORNINY_NEROSTY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FE4B14-76F6-4A10-8F79-FD75A221C0D5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24EF2-A110-490C-AFB2-E445C8CB44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023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24EF2-A110-490C-AFB2-E445C8CB444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640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7AC486E-0F1C-4709-9055-80E0325B10B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F978ED7-8BB3-42D7-9B24-1237A154E05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3" Type="http://schemas.openxmlformats.org/officeDocument/2006/relationships/slide" Target="slide4.xml"/><Relationship Id="rId21" Type="http://schemas.openxmlformats.org/officeDocument/2006/relationships/slide" Target="slide20.xml"/><Relationship Id="rId7" Type="http://schemas.openxmlformats.org/officeDocument/2006/relationships/slide" Target="slide8.xml"/><Relationship Id="rId12" Type="http://schemas.openxmlformats.org/officeDocument/2006/relationships/slide" Target="slide9.xml"/><Relationship Id="rId17" Type="http://schemas.openxmlformats.org/officeDocument/2006/relationships/slide" Target="slide14.xml"/><Relationship Id="rId2" Type="http://schemas.openxmlformats.org/officeDocument/2006/relationships/notesSlide" Target="../notesSlides/notesSlide1.xml"/><Relationship Id="rId16" Type="http://schemas.openxmlformats.org/officeDocument/2006/relationships/slide" Target="slide1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0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10" Type="http://schemas.openxmlformats.org/officeDocument/2006/relationships/slide" Target="slide11.xml"/><Relationship Id="rId19" Type="http://schemas.openxmlformats.org/officeDocument/2006/relationships/slide" Target="slide22.xml"/><Relationship Id="rId4" Type="http://schemas.openxmlformats.org/officeDocument/2006/relationships/slide" Target="slide5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5736068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14777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28278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procvičení a zopakování učiva o horninách a nerostech formou soutěžní hry Riskuj</a:t>
            </a:r>
          </a:p>
          <a:p>
            <a:pPr algn="just"/>
            <a:r>
              <a:rPr lang="cs-CZ" dirty="0" smtClean="0"/>
              <a:t>Cílová skupina:  žáci 5. ročníku.</a:t>
            </a:r>
          </a:p>
          <a:p>
            <a:pPr algn="just"/>
            <a:r>
              <a:rPr lang="cs-CZ" dirty="0" smtClean="0"/>
              <a:t>Časová dotace:  20 minut.</a:t>
            </a:r>
          </a:p>
          <a:p>
            <a:pPr algn="just"/>
            <a:r>
              <a:rPr lang="cs-CZ" dirty="0" smtClean="0"/>
              <a:t>Pravidla hry: Hráči se rozdělí do dvou skupin (lze hrát  i ve dvojicích) a střídavě si volí otázky ze základní nabídky kliknutím na tlačítko šipky (téma: Horniny, Nerosty, Původ hornin a Z čeho jsou vyrobeny). Při správné odpovědi si tým načítá daný </a:t>
            </a:r>
            <a:r>
              <a:rPr lang="cs-CZ" dirty="0" smtClean="0"/>
              <a:t>počet bodů(použili jsme tabulku a fix na </a:t>
            </a:r>
            <a:r>
              <a:rPr lang="cs-CZ" dirty="0" err="1" smtClean="0"/>
              <a:t>whiteboard</a:t>
            </a:r>
            <a:r>
              <a:rPr lang="cs-CZ" smtClean="0"/>
              <a:t>), </a:t>
            </a:r>
            <a:r>
              <a:rPr lang="cs-CZ" dirty="0" smtClean="0"/>
              <a:t>při nesprávné naopak odečítá. Správná odpověď se zobrazí při kliknutí na ikonu informačního tlačítka. Zpět na základní nabídku se žáci vrací ikonou domečku. </a:t>
            </a:r>
            <a:r>
              <a:rPr lang="cs-CZ" dirty="0"/>
              <a:t> </a:t>
            </a:r>
            <a:r>
              <a:rPr lang="cs-CZ" dirty="0" smtClean="0"/>
              <a:t>U otázek, které byly již vybrány ikona šipky zmizí. Vítězí družstvo s vyšším počtem bodů.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24 </a:t>
            </a:r>
            <a:r>
              <a:rPr lang="cs-CZ" dirty="0"/>
              <a:t>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20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2778226"/>
              </p:ext>
            </p:extLst>
          </p:nvPr>
        </p:nvGraphicFramePr>
        <p:xfrm>
          <a:off x="575556" y="692694"/>
          <a:ext cx="7992888" cy="54726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91210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Horniny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Nerosty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r>
                        <a:rPr lang="cs-CZ" baseline="0" dirty="0" smtClean="0"/>
                        <a:t> čeho jsou vyrobeny?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Původ hornin</a:t>
                      </a:r>
                      <a:endParaRPr lang="cs-CZ" dirty="0"/>
                    </a:p>
                  </a:txBody>
                  <a:tcPr anchor="ctr"/>
                </a:tc>
              </a:tr>
              <a:tr h="91210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100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100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100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100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1210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200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200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200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200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1210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300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300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300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300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1210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400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400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400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400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1210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500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500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500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500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lačítko akce: Dopředu nebo Další 2">
            <a:hlinkClick r:id="rId3" action="ppaction://hlinksldjump" highlightClick="1"/>
          </p:cNvPr>
          <p:cNvSpPr/>
          <p:nvPr/>
        </p:nvSpPr>
        <p:spPr>
          <a:xfrm>
            <a:off x="1962038" y="214420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předu nebo Další 3">
            <a:hlinkClick r:id="rId4" action="ppaction://hlinksldjump" highlightClick="1"/>
          </p:cNvPr>
          <p:cNvSpPr/>
          <p:nvPr/>
        </p:nvSpPr>
        <p:spPr>
          <a:xfrm>
            <a:off x="1976017" y="2996952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5" action="ppaction://hlinksldjump" highlightClick="1"/>
          </p:cNvPr>
          <p:cNvSpPr/>
          <p:nvPr/>
        </p:nvSpPr>
        <p:spPr>
          <a:xfrm>
            <a:off x="1962038" y="3933056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6" action="ppaction://hlinksldjump" highlightClick="1"/>
          </p:cNvPr>
          <p:cNvSpPr/>
          <p:nvPr/>
        </p:nvSpPr>
        <p:spPr>
          <a:xfrm>
            <a:off x="1952293" y="486916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7" action="ppaction://hlinksldjump" highlightClick="1"/>
          </p:cNvPr>
          <p:cNvSpPr/>
          <p:nvPr/>
        </p:nvSpPr>
        <p:spPr>
          <a:xfrm>
            <a:off x="1952293" y="5733256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8" action="ppaction://hlinksldjump" highlightClick="1"/>
          </p:cNvPr>
          <p:cNvSpPr/>
          <p:nvPr/>
        </p:nvSpPr>
        <p:spPr>
          <a:xfrm>
            <a:off x="3939204" y="5730923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9" action="ppaction://hlinksldjump" highlightClick="1"/>
          </p:cNvPr>
          <p:cNvSpPr/>
          <p:nvPr/>
        </p:nvSpPr>
        <p:spPr>
          <a:xfrm>
            <a:off x="3939204" y="486916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10" action="ppaction://hlinksldjump" highlightClick="1"/>
          </p:cNvPr>
          <p:cNvSpPr/>
          <p:nvPr/>
        </p:nvSpPr>
        <p:spPr>
          <a:xfrm>
            <a:off x="3923928" y="3921624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11" action="ppaction://hlinksldjump" highlightClick="1"/>
          </p:cNvPr>
          <p:cNvSpPr/>
          <p:nvPr/>
        </p:nvSpPr>
        <p:spPr>
          <a:xfrm>
            <a:off x="3923928" y="2960499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rId12" action="ppaction://hlinksldjump" highlightClick="1"/>
          </p:cNvPr>
          <p:cNvSpPr/>
          <p:nvPr/>
        </p:nvSpPr>
        <p:spPr>
          <a:xfrm>
            <a:off x="3906578" y="2137973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rId13" action="ppaction://hlinksldjump" highlightClick="1"/>
          </p:cNvPr>
          <p:cNvSpPr/>
          <p:nvPr/>
        </p:nvSpPr>
        <p:spPr>
          <a:xfrm>
            <a:off x="5940152" y="5730923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rId14" action="ppaction://hlinksldjump" highlightClick="1"/>
          </p:cNvPr>
          <p:cNvSpPr/>
          <p:nvPr/>
        </p:nvSpPr>
        <p:spPr>
          <a:xfrm>
            <a:off x="5940152" y="486916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rId15" action="ppaction://hlinksldjump" highlightClick="1"/>
          </p:cNvPr>
          <p:cNvSpPr/>
          <p:nvPr/>
        </p:nvSpPr>
        <p:spPr>
          <a:xfrm>
            <a:off x="5940152" y="3933056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rId16" action="ppaction://hlinksldjump" highlightClick="1"/>
          </p:cNvPr>
          <p:cNvSpPr/>
          <p:nvPr/>
        </p:nvSpPr>
        <p:spPr>
          <a:xfrm>
            <a:off x="5940152" y="2960499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rId17" action="ppaction://hlinksldjump" highlightClick="1"/>
          </p:cNvPr>
          <p:cNvSpPr/>
          <p:nvPr/>
        </p:nvSpPr>
        <p:spPr>
          <a:xfrm>
            <a:off x="5940152" y="211877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rId18" action="ppaction://hlinksldjump" highlightClick="1"/>
          </p:cNvPr>
          <p:cNvSpPr/>
          <p:nvPr/>
        </p:nvSpPr>
        <p:spPr>
          <a:xfrm>
            <a:off x="7915566" y="572859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Dopředu nebo Další 18">
            <a:hlinkClick r:id="rId19" action="ppaction://hlinksldjump" highlightClick="1"/>
          </p:cNvPr>
          <p:cNvSpPr/>
          <p:nvPr/>
        </p:nvSpPr>
        <p:spPr>
          <a:xfrm>
            <a:off x="7915566" y="4869160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rId20" action="ppaction://hlinksldjump" highlightClick="1"/>
          </p:cNvPr>
          <p:cNvSpPr/>
          <p:nvPr/>
        </p:nvSpPr>
        <p:spPr>
          <a:xfrm>
            <a:off x="7915566" y="3921624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Dopředu nebo Další 20">
            <a:hlinkClick r:id="rId21" action="ppaction://hlinksldjump" highlightClick="1"/>
          </p:cNvPr>
          <p:cNvSpPr/>
          <p:nvPr/>
        </p:nvSpPr>
        <p:spPr>
          <a:xfrm>
            <a:off x="7915566" y="2960499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Dopředu nebo Další 21">
            <a:hlinkClick r:id="rId22" action="ppaction://hlinksldjump" highlightClick="1"/>
          </p:cNvPr>
          <p:cNvSpPr/>
          <p:nvPr/>
        </p:nvSpPr>
        <p:spPr>
          <a:xfrm>
            <a:off x="7884368" y="2099567"/>
            <a:ext cx="521208" cy="288032"/>
          </a:xfrm>
          <a:prstGeom prst="actionButtonForwardNex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86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hornina vznikla sopečnou činností, obsahuje křemen, slídu a živec a je velmi odolná a pevná, proto se z ní vyrábí dlažba, obklady, dlažební kostky apod.?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100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77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Která hornina vznikla usazováním(spojením, stmelením) zrnek písku (zejména křemene)? Tvoří skalní města (Adršpašsko-Teplické skály, Český činností, obsah ráj), je měkká, dobře se opracovává a  je oblíbeným materiálem sochařů.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200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1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Která hornina vznikla sopečnou činností, vyvřela na povrch Země, je tmavošedá a jsou z ní např. Doupovské hory, hora Říp nebo Panská skála (</a:t>
            </a:r>
            <a:r>
              <a:rPr lang="cs-CZ" dirty="0" err="1" smtClean="0"/>
              <a:t>tzv.„varhany</a:t>
            </a:r>
            <a:r>
              <a:rPr lang="cs-CZ" dirty="0" smtClean="0"/>
              <a:t>“ – Pyšná princezna)?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Čedič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300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01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hornina vznikla usazováním a hromaděním vápenatých schránek mořských živočichů, je surovinou pro stavebnictví a tvoří  </a:t>
            </a:r>
            <a:r>
              <a:rPr lang="cs-CZ" dirty="0" err="1" smtClean="0"/>
              <a:t>tzv.krasy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400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01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hornina vznikla přeměnou vápence, bývá bílá, někdy s tmavšími pruhy a používá se jako ozdobný kámen? Je z ní vyrobeno i mnoho slavných soch a chrámů…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Mramor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500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01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nerost, jehož hmotnost se uvádí v karátech, je nejtvrdší?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Diamant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100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35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Odrůdou kterého nerostu je jaspis, citrín, záhněda, ametyst, křišťál nebo růženín?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Křemene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200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0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dva nejznámější nerosty patří do skupiny tzv. drahých kovů?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Zlato a stříbro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300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0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nerost se získává kromě těžby v dolech i tzv. louhováním?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Sůl kamenná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400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0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 jiným názvem říkáme nerostům?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Minerály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500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0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jakého nerostu byly raženy české groše?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Ze stříbra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jsou vyrobeny 100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0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Přídavek kterého nerostu se přidává do speciálních nástrojů k řezání nebo vrtání (tam, kde je potřeba vysoká tvrdost)?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Diamantu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jsou vyrobeny 200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nerost se používá při výrobě elektrotechniky, </a:t>
            </a:r>
            <a:r>
              <a:rPr lang="cs-CZ" dirty="0" err="1" smtClean="0"/>
              <a:t>dvd</a:t>
            </a:r>
            <a:r>
              <a:rPr lang="cs-CZ" dirty="0" smtClean="0"/>
              <a:t>, cd nebo přípravků pro fotografy?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Stříbro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jsou vyrobeny 300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které nerostné suroviny se vyrábí cement?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Vápenec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jsou vyrobeny 400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nerost je důležitou surovinou pro výrobu skla (sklářský průmysl, lustry..)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Křemen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jsou vyrobeny 500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jakou skupinu hornin patří žula?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Vyvřelé horniny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hornin 100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Mezi jakou skupinu hornin patří </a:t>
            </a:r>
            <a:r>
              <a:rPr lang="cs-CZ" dirty="0" smtClean="0"/>
              <a:t>pískovec?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Usazené horniny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hornin 200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33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Mezi jakou skupinu hornin patří </a:t>
            </a:r>
            <a:r>
              <a:rPr lang="cs-CZ" dirty="0" smtClean="0"/>
              <a:t>vápenec?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Usazené horniny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hornin 300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33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Mezi jakou skupinu hornin patří </a:t>
            </a:r>
            <a:r>
              <a:rPr lang="cs-CZ" dirty="0" smtClean="0"/>
              <a:t>mramor?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Přeměněné horniny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hornin 400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33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Mezi jakou skupinu hornin patří </a:t>
            </a:r>
            <a:r>
              <a:rPr lang="cs-CZ" dirty="0" smtClean="0"/>
              <a:t>rula?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Přeměněné horniny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hornin 500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7200292" y="5716124"/>
            <a:ext cx="648072" cy="576064"/>
          </a:xfrm>
          <a:prstGeom prst="actionButtonHome">
            <a:avLst/>
          </a:prstGeom>
          <a:ln>
            <a:noFill/>
          </a:ln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1115616" y="5716124"/>
            <a:ext cx="648072" cy="576064"/>
          </a:xfrm>
          <a:prstGeom prst="actionButtonInformation">
            <a:avLst/>
          </a:prstGeom>
          <a:ln>
            <a:noFill/>
          </a:ln>
          <a:effectLst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33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800" dirty="0" smtClean="0"/>
              <a:t>Přírodověda pro 5. roč., SPN, 2011</a:t>
            </a:r>
            <a:endParaRPr lang="cs-CZ" sz="1800" dirty="0"/>
          </a:p>
          <a:p>
            <a:pPr marL="0" lvl="0" indent="0">
              <a:buClr>
                <a:srgbClr val="31B6FD"/>
              </a:buClr>
              <a:buNone/>
            </a:pPr>
            <a:endParaRPr lang="cs-CZ" sz="18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52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25570</TotalTime>
  <Words>634</Words>
  <Application>Microsoft Office PowerPoint</Application>
  <PresentationFormat>Předvádění na obrazovce (4:3)</PresentationFormat>
  <Paragraphs>143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Vlnění</vt:lpstr>
      <vt:lpstr>Základní škola a Mateřská škola Bílá Třemešná, okres Trutnov</vt:lpstr>
      <vt:lpstr>Anotace</vt:lpstr>
      <vt:lpstr>Prezentace aplikace PowerPoint</vt:lpstr>
      <vt:lpstr>Horniny 100</vt:lpstr>
      <vt:lpstr>Horniny 200</vt:lpstr>
      <vt:lpstr>Horniny 300</vt:lpstr>
      <vt:lpstr>Horniny 400</vt:lpstr>
      <vt:lpstr>Horniny 500</vt:lpstr>
      <vt:lpstr>Nerosty 100</vt:lpstr>
      <vt:lpstr>Nerosty 200</vt:lpstr>
      <vt:lpstr>Nerosty 300</vt:lpstr>
      <vt:lpstr>Nerosty 400</vt:lpstr>
      <vt:lpstr>Nerosty 500</vt:lpstr>
      <vt:lpstr>Z čeho jsou vyrobeny 100</vt:lpstr>
      <vt:lpstr>Z čeho jsou vyrobeny 200</vt:lpstr>
      <vt:lpstr>Z čeho jsou vyrobeny 300</vt:lpstr>
      <vt:lpstr>Z čeho jsou vyrobeny 400</vt:lpstr>
      <vt:lpstr>Z čeho jsou vyrobeny 500</vt:lpstr>
      <vt:lpstr>Původ hornin 100</vt:lpstr>
      <vt:lpstr>Původ hornin 200</vt:lpstr>
      <vt:lpstr>Původ hornin 300</vt:lpstr>
      <vt:lpstr>Původ hornin 400</vt:lpstr>
      <vt:lpstr>Původ hornin 500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32</cp:revision>
  <dcterms:created xsi:type="dcterms:W3CDTF">2013-10-12T18:47:31Z</dcterms:created>
  <dcterms:modified xsi:type="dcterms:W3CDTF">2013-11-07T22:25:17Z</dcterms:modified>
</cp:coreProperties>
</file>