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69" r:id="rId2"/>
    <p:sldId id="268" r:id="rId3"/>
    <p:sldId id="284" r:id="rId4"/>
    <p:sldId id="282" r:id="rId5"/>
    <p:sldId id="285" r:id="rId6"/>
    <p:sldId id="286" r:id="rId7"/>
    <p:sldId id="280" r:id="rId8"/>
    <p:sldId id="287" r:id="rId9"/>
    <p:sldId id="28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3" Type="http://schemas.openxmlformats.org/officeDocument/2006/relationships/image" Target="../media/image23.png"/><Relationship Id="rId21" Type="http://schemas.openxmlformats.org/officeDocument/2006/relationships/image" Target="../media/image41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17" Type="http://schemas.openxmlformats.org/officeDocument/2006/relationships/image" Target="../media/image37.png"/><Relationship Id="rId2" Type="http://schemas.openxmlformats.org/officeDocument/2006/relationships/image" Target="../media/image22.png"/><Relationship Id="rId16" Type="http://schemas.openxmlformats.org/officeDocument/2006/relationships/image" Target="../media/image36.png"/><Relationship Id="rId20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24" Type="http://schemas.openxmlformats.org/officeDocument/2006/relationships/image" Target="../media/image4.wmf"/><Relationship Id="rId5" Type="http://schemas.openxmlformats.org/officeDocument/2006/relationships/image" Target="../media/image25.png"/><Relationship Id="rId15" Type="http://schemas.openxmlformats.org/officeDocument/2006/relationships/image" Target="../media/image35.png"/><Relationship Id="rId23" Type="http://schemas.openxmlformats.org/officeDocument/2006/relationships/image" Target="../media/image43.png"/><Relationship Id="rId10" Type="http://schemas.openxmlformats.org/officeDocument/2006/relationships/image" Target="../media/image30.png"/><Relationship Id="rId19" Type="http://schemas.openxmlformats.org/officeDocument/2006/relationships/image" Target="../media/image39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Relationship Id="rId22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image" Target="../media/image45.png"/><Relationship Id="rId21" Type="http://schemas.openxmlformats.org/officeDocument/2006/relationships/image" Target="../media/image62.png"/><Relationship Id="rId7" Type="http://schemas.openxmlformats.org/officeDocument/2006/relationships/image" Target="../media/image49.png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5" Type="http://schemas.openxmlformats.org/officeDocument/2006/relationships/image" Target="../media/image4.wmf"/><Relationship Id="rId2" Type="http://schemas.openxmlformats.org/officeDocument/2006/relationships/image" Target="../media/image44.png"/><Relationship Id="rId16" Type="http://schemas.openxmlformats.org/officeDocument/2006/relationships/image" Target="../media/image57.png"/><Relationship Id="rId20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31.png"/><Relationship Id="rId24" Type="http://schemas.openxmlformats.org/officeDocument/2006/relationships/image" Target="../media/image65.png"/><Relationship Id="rId5" Type="http://schemas.openxmlformats.org/officeDocument/2006/relationships/image" Target="../media/image47.png"/><Relationship Id="rId15" Type="http://schemas.openxmlformats.org/officeDocument/2006/relationships/image" Target="../media/image56.png"/><Relationship Id="rId23" Type="http://schemas.openxmlformats.org/officeDocument/2006/relationships/image" Target="../media/image64.png"/><Relationship Id="rId10" Type="http://schemas.openxmlformats.org/officeDocument/2006/relationships/image" Target="../media/image52.png"/><Relationship Id="rId19" Type="http://schemas.openxmlformats.org/officeDocument/2006/relationships/image" Target="../media/image60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55.png"/><Relationship Id="rId22" Type="http://schemas.openxmlformats.org/officeDocument/2006/relationships/image" Target="../media/image6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5.wmf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2" Type="http://schemas.openxmlformats.org/officeDocument/2006/relationships/image" Target="../media/image2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11" Type="http://schemas.openxmlformats.org/officeDocument/2006/relationships/image" Target="../media/image74.png"/><Relationship Id="rId5" Type="http://schemas.openxmlformats.org/officeDocument/2006/relationships/image" Target="../media/image68.png"/><Relationship Id="rId10" Type="http://schemas.openxmlformats.org/officeDocument/2006/relationships/image" Target="../media/image73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17" Type="http://schemas.openxmlformats.org/officeDocument/2006/relationships/image" Target="../media/image92.png"/><Relationship Id="rId2" Type="http://schemas.openxmlformats.org/officeDocument/2006/relationships/image" Target="../media/image77.png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5" Type="http://schemas.openxmlformats.org/officeDocument/2006/relationships/image" Target="../media/image9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Relationship Id="rId14" Type="http://schemas.openxmlformats.org/officeDocument/2006/relationships/image" Target="../media/image8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VY_32_INOVACE_01_12_M6_Hanak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Dělení přirozeným číslem se zbytkem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50255" y="215377"/>
            <a:ext cx="8527119" cy="981375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9160" y="1360860"/>
            <a:ext cx="8609307" cy="5308499"/>
          </a:xfrm>
          <a:prstGeom prst="roundRect">
            <a:avLst>
              <a:gd name="adj" fmla="val 716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01256" y="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6783" y="1484784"/>
            <a:ext cx="8296498" cy="475252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dělení desetinného čísla celým číslem. Dělení v těchto příkladech vyjde se </a:t>
            </a:r>
            <a:r>
              <a:rPr lang="cs-CZ" sz="1800" dirty="0">
                <a:solidFill>
                  <a:srgbClr val="FFFF00"/>
                </a:solidFill>
              </a:rPr>
              <a:t>zbytkem. Nalezneme zde řešené příklady i příklady pro samostatné procvičení, ke kterým </a:t>
            </a:r>
            <a:r>
              <a:rPr lang="cs-CZ" sz="1800" dirty="0">
                <a:solidFill>
                  <a:srgbClr val="FFFF00"/>
                </a:solidFill>
              </a:rPr>
              <a:t>jsou uvedena správná řešení. </a:t>
            </a:r>
            <a:endParaRPr lang="cs-CZ" sz="1800" dirty="0">
              <a:solidFill>
                <a:srgbClr val="FFFF00"/>
              </a:solidFill>
            </a:endParaRP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255445" y="1445266"/>
            <a:ext cx="8637034" cy="522409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5446" y="332656"/>
            <a:ext cx="8637034" cy="85041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171928" y="332656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si!!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5508" y="1778294"/>
            <a:ext cx="8136905" cy="257963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17039" y="1922310"/>
            <a:ext cx="7743391" cy="223224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dělení desetinného čísla přirozeným číslem začínáme dělit celky. Jakmile překročíme při sepisování další číslice v dělení desetinnou čárku, vyznačíme desetinnou čárku současně v podílu.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538300" y="5820283"/>
            <a:ext cx="6265948" cy="63305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1008732" y="5909463"/>
            <a:ext cx="4510486" cy="54387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Nulou nemůžeme dělit!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38300" y="4546875"/>
            <a:ext cx="6265948" cy="117440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702851" y="4652929"/>
            <a:ext cx="5957381" cy="953445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 dělení se zbytkem musíme určit a kolik desetinných míst máme dělit.</a:t>
            </a:r>
          </a:p>
        </p:txBody>
      </p:sp>
      <p:pic>
        <p:nvPicPr>
          <p:cNvPr id="1026" name="Picture 2" descr="C:\Users\spravce\AppData\Local\Microsoft\Windows\Temporary Internet Files\Content.IE5\BL96J1IA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88" y="454687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2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24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9703" y="1811478"/>
            <a:ext cx="8768581" cy="4857882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3" y="162378"/>
            <a:ext cx="8768581" cy="778409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8268" y="162379"/>
            <a:ext cx="5437867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Dělte na dvě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53214" y="2160876"/>
                <a:ext cx="326394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86,32 :69=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14" y="2160876"/>
                <a:ext cx="3263940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797400" y="170392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86,32 :69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7400" y="170392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50899" y="1012547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58269" y="1123334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2597634" y="2956703"/>
            <a:ext cx="3807299" cy="1145710"/>
          </a:xfrm>
          <a:prstGeom prst="wedgeRectCallout">
            <a:avLst>
              <a:gd name="adj1" fmla="val -62681"/>
              <a:gd name="adj2" fmla="val -664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500736" y="216087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0736" y="2160876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1491143" y="2644414"/>
            <a:ext cx="0" cy="1289166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ravoúhlá spojnice 25"/>
          <p:cNvCxnSpPr/>
          <p:nvPr/>
        </p:nvCxnSpPr>
        <p:spPr>
          <a:xfrm rot="5400000" flipH="1" flipV="1">
            <a:off x="1256534" y="2448911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813693" y="2605937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10 3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693" y="2605937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 r="-20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817154" y="2160876"/>
                <a:ext cx="3882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7154" y="2160876"/>
                <a:ext cx="38820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105209" y="3025912"/>
                <a:ext cx="124528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spc="600" dirty="0" smtClean="0">
                    <a:solidFill>
                      <a:srgbClr val="FFFF00"/>
                    </a:solidFill>
                  </a:rPr>
                  <a:t>3</a:t>
                </a:r>
                <a14:m>
                  <m:oMath xmlns:m="http://schemas.openxmlformats.org/officeDocument/2006/math">
                    <m:r>
                      <a:rPr lang="cs-CZ" sz="2800" b="0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 42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5209" y="3025912"/>
                <a:ext cx="1245282" cy="503646"/>
              </a:xfrm>
              <a:prstGeom prst="rect">
                <a:avLst/>
              </a:prstGeom>
              <a:blipFill rotWithShape="1">
                <a:blip r:embed="rId7"/>
                <a:stretch>
                  <a:fillRect l="-9756"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3687148" y="2160876"/>
                <a:ext cx="15820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7148" y="2160876"/>
                <a:ext cx="158209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504038" y="3429934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4038" y="3429934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 r="-71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047153" y="216087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7153" y="2160876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6964931" y="2160876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𝑍𝑘𝑜𝑢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4931" y="2160876"/>
                <a:ext cx="1800200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ový popisek 24"/>
          <p:cNvSpPr/>
          <p:nvPr/>
        </p:nvSpPr>
        <p:spPr>
          <a:xfrm>
            <a:off x="370854" y="4546060"/>
            <a:ext cx="3992717" cy="1145710"/>
          </a:xfrm>
          <a:prstGeom prst="wedgeRectCallout">
            <a:avLst>
              <a:gd name="adj1" fmla="val -14651"/>
              <a:gd name="adj2" fmla="val -89679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Zbytek není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66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ale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0,66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protože jsme při dělení sepisovali setiny dělence.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604733" y="2160876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.0,66)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4733" y="2160876"/>
                <a:ext cx="1800200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7393212" y="2644414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4,14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93212" y="2644414"/>
                <a:ext cx="1163298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600504" y="3068694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·69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0504" y="3068694"/>
                <a:ext cx="1163298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 flipV="1">
            <a:off x="6964931" y="3552000"/>
            <a:ext cx="1591579" cy="203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284120" y="3598767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3726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4120" y="3598767"/>
                <a:ext cx="1163298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018855" y="4042414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2484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855" y="4042414"/>
                <a:ext cx="1163298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 flipV="1">
            <a:off x="6948512" y="4524914"/>
            <a:ext cx="1591579" cy="203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6999063" y="4549244"/>
                <a:ext cx="154604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285</m:t>
                      </m:r>
                      <m:r>
                        <a:rPr lang="cs-CZ" sz="2800" i="1" spc="600" dirty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9063" y="4549244"/>
                <a:ext cx="1546041" cy="5036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7740000" y="4540369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000" y="4540369"/>
                <a:ext cx="316418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788025" y="5260318"/>
                <a:ext cx="397577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285,</m:t>
                      </m:r>
                      <m:r>
                        <a:rPr lang="cs-CZ" sz="2800" b="0" i="1" dirty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6+0,66=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286,32</m:t>
                      </m:r>
                    </m:oMath>
                  </m:oMathPara>
                </a14:m>
                <a:endParaRPr lang="cs-CZ" sz="28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5" y="5260318"/>
                <a:ext cx="3975778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40452[3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888" y="480876"/>
            <a:ext cx="1179656" cy="157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74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 animBg="1"/>
      <p:bldP spid="19" grpId="0"/>
      <p:bldP spid="40" grpId="0"/>
      <p:bldP spid="41" grpId="0"/>
      <p:bldP spid="42" grpId="0"/>
      <p:bldP spid="45" grpId="0"/>
      <p:bldP spid="47" grpId="0"/>
      <p:bldP spid="48" grpId="0"/>
      <p:bldP spid="53" grpId="0"/>
      <p:bldP spid="25" grpId="0" animBg="1"/>
      <p:bldP spid="27" grpId="0"/>
      <p:bldP spid="28" grpId="0"/>
      <p:bldP spid="29" grpId="0"/>
      <p:bldP spid="32" grpId="0"/>
      <p:bldP spid="33" grpId="0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9703" y="1811478"/>
            <a:ext cx="8768581" cy="4857882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3" y="162378"/>
            <a:ext cx="8768581" cy="778409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8268" y="162379"/>
            <a:ext cx="5437867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Dělte na tři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53214" y="2160876"/>
                <a:ext cx="326394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5,3    :42=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14" y="2160876"/>
                <a:ext cx="3263940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797400" y="170392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5,3 :42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7400" y="170392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250899" y="1012547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8269" y="1123334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283783" y="3036260"/>
            <a:ext cx="3807299" cy="1145710"/>
          </a:xfrm>
          <a:prstGeom prst="wedgeRectCallout">
            <a:avLst>
              <a:gd name="adj1" fmla="val -62681"/>
              <a:gd name="adj2" fmla="val -664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370730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730" y="2160000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224000" y="2649521"/>
            <a:ext cx="0" cy="1590898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5400000" flipH="1" flipV="1">
            <a:off x="986471" y="2455036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53214" y="2621949"/>
                <a:ext cx="1141276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25 3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14" y="2621949"/>
                <a:ext cx="1141276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687148" y="2160000"/>
                <a:ext cx="3882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7148" y="2160000"/>
                <a:ext cx="38820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273979" y="3042281"/>
                <a:ext cx="8410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3979" y="3042281"/>
                <a:ext cx="841022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557142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7142" y="2160000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273979" y="3429934"/>
                <a:ext cx="9077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100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3979" y="3429934"/>
                <a:ext cx="907722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961205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205" y="2160000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159975" y="2160876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𝑍𝑘𝑜𝑢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9975" y="2160876"/>
                <a:ext cx="1800200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ový popisek 19"/>
          <p:cNvSpPr/>
          <p:nvPr/>
        </p:nvSpPr>
        <p:spPr>
          <a:xfrm>
            <a:off x="511134" y="4801067"/>
            <a:ext cx="3992717" cy="1145710"/>
          </a:xfrm>
          <a:prstGeom prst="wedgeRectCallout">
            <a:avLst>
              <a:gd name="adj1" fmla="val -14651"/>
              <a:gd name="adj2" fmla="val -89679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Zbytek není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16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ale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0,016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protože jsme při dělení sepisovali tisíciny dělence.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604733" y="2160876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.0,016)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4733" y="2160876"/>
                <a:ext cx="1800200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385478" y="2625755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0,602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5478" y="2625755"/>
                <a:ext cx="1163298" cy="503646"/>
              </a:xfrm>
              <a:prstGeom prst="rect">
                <a:avLst/>
              </a:prstGeom>
              <a:blipFill rotWithShape="1">
                <a:blip r:embed="rId13"/>
                <a:stretch>
                  <a:fillRect r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795548" y="3068694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·42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5548" y="3068694"/>
                <a:ext cx="1163298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 flipV="1">
            <a:off x="7159975" y="3552000"/>
            <a:ext cx="1591579" cy="203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7509749" y="3598767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1204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9749" y="3598767"/>
                <a:ext cx="1163298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7213899" y="4042414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2408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3899" y="4042414"/>
                <a:ext cx="1163298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 flipV="1">
            <a:off x="7143556" y="4524914"/>
            <a:ext cx="1591579" cy="203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7194107" y="4549244"/>
                <a:ext cx="154604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25284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4107" y="4549244"/>
                <a:ext cx="1546041" cy="5036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642036" y="4549244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2036" y="4549244"/>
                <a:ext cx="316418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4681354" y="5373922"/>
                <a:ext cx="410445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25,284+0,016=25,300</m:t>
                      </m:r>
                    </m:oMath>
                  </m:oMathPara>
                </a14:m>
                <a:endParaRPr lang="cs-CZ" sz="28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1354" y="5373922"/>
                <a:ext cx="4104455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530726" y="216087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0726" y="2160876"/>
                <a:ext cx="316418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1796760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6760" y="2160000"/>
                <a:ext cx="316418" cy="5036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187433" y="216087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7433" y="2160876"/>
                <a:ext cx="31641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530726" y="3790346"/>
                <a:ext cx="65445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0726" y="3790346"/>
                <a:ext cx="654458" cy="5036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40452[3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116" y="274387"/>
            <a:ext cx="1125931" cy="150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75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 animBg="1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0265" y="1811478"/>
            <a:ext cx="8898001" cy="4857882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3" y="162378"/>
            <a:ext cx="8768581" cy="778409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8268" y="162379"/>
            <a:ext cx="5437867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Dělte na čtyři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58267" y="2160876"/>
                <a:ext cx="371708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62,86    :21=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267" y="2160876"/>
                <a:ext cx="3717089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797400" y="170392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62,86 :21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7400" y="170392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250899" y="1012547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8269" y="1123334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624840" y="2787870"/>
            <a:ext cx="3807299" cy="1145710"/>
          </a:xfrm>
          <a:prstGeom prst="wedgeRectCallout">
            <a:avLst>
              <a:gd name="adj1" fmla="val -75547"/>
              <a:gd name="adj2" fmla="val -44548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656767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6767" y="2160000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296000" y="2649521"/>
            <a:ext cx="13467" cy="1899723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5400000" flipH="1" flipV="1">
            <a:off x="1036814" y="2446160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617077" y="2612327"/>
                <a:ext cx="1141276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15 8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077" y="2612327"/>
                <a:ext cx="1141276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938327" y="2160000"/>
                <a:ext cx="27405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8327" y="2160000"/>
                <a:ext cx="274057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75489" y="3034682"/>
                <a:ext cx="8410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1 16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5489" y="3034682"/>
                <a:ext cx="841022" cy="503646"/>
              </a:xfrm>
              <a:prstGeom prst="rect">
                <a:avLst/>
              </a:prstGeom>
              <a:blipFill rotWithShape="1">
                <a:blip r:embed="rId7"/>
                <a:stretch>
                  <a:fillRect r="-14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827253" y="2160000"/>
                <a:ext cx="20434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7253" y="2160000"/>
                <a:ext cx="204342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322934" y="3429934"/>
                <a:ext cx="9077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110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2934" y="3429934"/>
                <a:ext cx="907722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176000" y="2160000"/>
                <a:ext cx="22622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6000" y="2160000"/>
                <a:ext cx="226228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162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159975" y="2160876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𝑍𝑘𝑜𝑢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9975" y="2160876"/>
                <a:ext cx="1800200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ový popisek 19"/>
          <p:cNvSpPr/>
          <p:nvPr/>
        </p:nvSpPr>
        <p:spPr>
          <a:xfrm>
            <a:off x="266762" y="4961526"/>
            <a:ext cx="3909238" cy="1328438"/>
          </a:xfrm>
          <a:prstGeom prst="wedgeRectCallout">
            <a:avLst>
              <a:gd name="adj1" fmla="val 5545"/>
              <a:gd name="adj2" fmla="val -69002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Zbytek není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8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ale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0,000 8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protože jsme sepisovali </a:t>
            </a:r>
            <a:r>
              <a:rPr lang="cs-CZ" sz="2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desetitisíciny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dělence.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040000" y="2160876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.0,000 8)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0000" y="2160876"/>
                <a:ext cx="1800200" cy="503646"/>
              </a:xfrm>
              <a:prstGeom prst="rect">
                <a:avLst/>
              </a:prstGeom>
              <a:blipFill rotWithShape="1">
                <a:blip r:embed="rId12"/>
                <a:stretch>
                  <a:fillRect r="-108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218596" y="2627326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7,7552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8596" y="2627326"/>
                <a:ext cx="1163298" cy="503646"/>
              </a:xfrm>
              <a:prstGeom prst="rect">
                <a:avLst/>
              </a:prstGeom>
              <a:blipFill rotWithShape="1">
                <a:blip r:embed="rId13"/>
                <a:stretch>
                  <a:fillRect r="-28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924968" y="3058524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·21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4968" y="3058524"/>
                <a:ext cx="1163298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 flipV="1">
            <a:off x="6869015" y="3538328"/>
            <a:ext cx="1882540" cy="34012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7343883" y="3631166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77552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883" y="3631166"/>
                <a:ext cx="1163298" cy="503646"/>
              </a:xfrm>
              <a:prstGeom prst="rect">
                <a:avLst/>
              </a:prstGeom>
              <a:blipFill rotWithShape="1">
                <a:blip r:embed="rId15"/>
                <a:stretch>
                  <a:fillRect r="-157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6800823" y="4031438"/>
                <a:ext cx="116329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155104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0823" y="4031438"/>
                <a:ext cx="1163298" cy="503646"/>
              </a:xfrm>
              <a:prstGeom prst="rect">
                <a:avLst/>
              </a:prstGeom>
              <a:blipFill rotWithShape="1">
                <a:blip r:embed="rId16"/>
                <a:stretch>
                  <a:fillRect r="-4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 flipV="1">
            <a:off x="6840200" y="4524914"/>
            <a:ext cx="1894936" cy="203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6805154" y="4535084"/>
                <a:ext cx="154604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1628592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5154" y="4535084"/>
                <a:ext cx="1546041" cy="503646"/>
              </a:xfrm>
              <a:prstGeom prst="rect">
                <a:avLst/>
              </a:prstGeom>
              <a:blipFill rotWithShape="1">
                <a:blip r:embed="rId17"/>
                <a:stretch>
                  <a:fillRect r="-22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528973" y="4549244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8973" y="4549244"/>
                <a:ext cx="316418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4289114" y="5373922"/>
                <a:ext cx="467843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162,8592+0,0008=162,86</m:t>
                      </m:r>
                    </m:oMath>
                  </m:oMathPara>
                </a14:m>
                <a:endParaRPr lang="cs-CZ" sz="28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9114" y="5373922"/>
                <a:ext cx="4678430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2113178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3178" y="2160000"/>
                <a:ext cx="316418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1869346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9346" y="2160000"/>
                <a:ext cx="316418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416346" y="216087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346" y="2160876"/>
                <a:ext cx="316418" cy="5036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889582" y="3786192"/>
                <a:ext cx="65445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582" y="3786192"/>
                <a:ext cx="65445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716000" y="2160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2160000"/>
                <a:ext cx="316418" cy="5036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184815" y="4240419"/>
                <a:ext cx="65445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4815" y="4240419"/>
                <a:ext cx="654458" cy="503646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40452[3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182" y="354962"/>
            <a:ext cx="1149890" cy="153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96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 animBg="1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8003" y="145035"/>
            <a:ext cx="9005997" cy="979709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52911" y="1299750"/>
            <a:ext cx="8906562" cy="478730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6486" y="1386954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dvě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54941" y="2092798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120,4 :23=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941" y="2092798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54941" y="2816536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36,8 :85=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941" y="2816536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54941" y="3489970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2,43 :47=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941" y="3489970"/>
                <a:ext cx="3170144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70097" y="4225647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72,2 :54=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97" y="4225647"/>
                <a:ext cx="31701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70097" y="4935299"/>
                <a:ext cx="342110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182,4 :68=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97" y="4935299"/>
                <a:ext cx="3421104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4668438" y="2262793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677744" y="222850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5,23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.0,11)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7744" y="2228506"/>
                <a:ext cx="2235255" cy="532245"/>
              </a:xfrm>
              <a:prstGeom prst="rect">
                <a:avLst/>
              </a:prstGeom>
              <a:blipFill rotWithShape="1">
                <a:blip r:embed="rId8"/>
                <a:stretch>
                  <a:fillRect r="-49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656291" y="2977235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666918" y="3693402"/>
            <a:ext cx="2709044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663715" y="4458775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670862" y="5230938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677745" y="2946039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0,43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0,25)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7745" y="2946039"/>
                <a:ext cx="2235255" cy="532245"/>
              </a:xfrm>
              <a:prstGeom prst="rect">
                <a:avLst/>
              </a:prstGeom>
              <a:blipFill rotWithShape="1">
                <a:blip r:embed="rId9"/>
                <a:stretch>
                  <a:fillRect r="-1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711666" y="3693402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0,05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0,08)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1666" y="3693402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 r="-10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704518" y="4461790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1,33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0,38)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4518" y="4461790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 r="-13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663717" y="519798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2,68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0,16)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3717" y="5197983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 r="-1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4403[3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063" y="276701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9" grpId="0"/>
      <p:bldP spid="20" grpId="0"/>
      <p:bldP spid="21" grpId="0"/>
      <p:bldP spid="24" grpId="0" animBg="1"/>
      <p:bldP spid="25" grpId="0"/>
      <p:bldP spid="26" grpId="0" animBg="1"/>
      <p:bldP spid="27" grpId="0" animBg="1"/>
      <p:bldP spid="28" grpId="0" animBg="1"/>
      <p:bldP spid="29" grpId="0" animBg="1"/>
      <p:bldP spid="32" grpId="0"/>
      <p:bldP spid="33" grpId="0"/>
      <p:bldP spid="34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49722" y="177045"/>
            <a:ext cx="8906562" cy="3179947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13644" y="128274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tři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13641" y="617634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240,82 :36=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41" y="617634"/>
                <a:ext cx="3170144" cy="62096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13641" y="1183481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82,15 :43=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41" y="1183481"/>
                <a:ext cx="3170144" cy="63717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728797" y="1796672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61,32 :58=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797" y="1796672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713641" y="2484359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2,82 :62=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41" y="2484359"/>
                <a:ext cx="3170144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4627137" y="787629"/>
            <a:ext cx="361727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636444" y="753342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6,689    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.0,016)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444" y="753342"/>
                <a:ext cx="2235255" cy="532245"/>
              </a:xfrm>
              <a:prstGeom prst="rect">
                <a:avLst/>
              </a:prstGeom>
              <a:blipFill rotWithShape="1">
                <a:blip r:embed="rId6"/>
                <a:stretch>
                  <a:fillRect r="-366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4614990" y="1383654"/>
            <a:ext cx="3629417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91696" y="1994963"/>
            <a:ext cx="3652712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12917" y="2671621"/>
            <a:ext cx="363149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636445" y="135245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1,910  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0,02)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445" y="1352458"/>
                <a:ext cx="2235255" cy="532245"/>
              </a:xfrm>
              <a:prstGeom prst="rect">
                <a:avLst/>
              </a:prstGeom>
              <a:blipFill rotWithShape="1">
                <a:blip r:embed="rId7"/>
                <a:stretch>
                  <a:fillRect r="-24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636445" y="199496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1,057  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0,014)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445" y="1994963"/>
                <a:ext cx="2235255" cy="532245"/>
              </a:xfrm>
              <a:prstGeom prst="rect">
                <a:avLst/>
              </a:prstGeom>
              <a:blipFill rotWithShape="1">
                <a:blip r:embed="rId8"/>
                <a:stretch>
                  <a:fillRect r="-330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653720" y="267463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0,045  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0,03)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3720" y="2674636"/>
                <a:ext cx="2235255" cy="532245"/>
              </a:xfrm>
              <a:prstGeom prst="rect">
                <a:avLst/>
              </a:prstGeom>
              <a:blipFill rotWithShape="1">
                <a:blip r:embed="rId9"/>
                <a:stretch>
                  <a:fillRect r="-242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149722" y="3553322"/>
            <a:ext cx="8906562" cy="3179947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313644" y="3504551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čtyři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713641" y="3993911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50,362 :48=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41" y="3993911"/>
                <a:ext cx="3170144" cy="62096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713641" y="4559758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60,284 :51=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41" y="4559758"/>
                <a:ext cx="3170144" cy="63717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728797" y="5172949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15,603 :62=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797" y="5172949"/>
                <a:ext cx="3170144" cy="63717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13641" y="5860636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7,22 :83=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641" y="5860636"/>
                <a:ext cx="3170144" cy="63717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4627137" y="4163906"/>
            <a:ext cx="3617271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636444" y="4129619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1,049 2  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.0,000 4)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444" y="4129619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 r="-540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aoblený obdélník 31"/>
          <p:cNvSpPr/>
          <p:nvPr/>
        </p:nvSpPr>
        <p:spPr>
          <a:xfrm>
            <a:off x="4614990" y="4759931"/>
            <a:ext cx="3629418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591696" y="5371240"/>
            <a:ext cx="3652712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612916" y="6047898"/>
            <a:ext cx="3631491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636445" y="4728735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1,182 0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0,002)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445" y="4728735"/>
                <a:ext cx="2235255" cy="532245"/>
              </a:xfrm>
              <a:prstGeom prst="rect">
                <a:avLst/>
              </a:prstGeom>
              <a:blipFill rotWithShape="1">
                <a:blip r:embed="rId15"/>
                <a:stretch>
                  <a:fillRect r="-382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636445" y="5371240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0,251 6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0,003 8)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445" y="5371240"/>
                <a:ext cx="2235255" cy="532245"/>
              </a:xfrm>
              <a:prstGeom prst="rect">
                <a:avLst/>
              </a:prstGeom>
              <a:blipFill rotWithShape="1">
                <a:blip r:embed="rId16"/>
                <a:stretch>
                  <a:fillRect r="-508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653720" y="605091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0,086 9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0,007 3)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3720" y="6050913"/>
                <a:ext cx="2235255" cy="532245"/>
              </a:xfrm>
              <a:prstGeom prst="rect">
                <a:avLst/>
              </a:prstGeom>
              <a:blipFill rotWithShape="1">
                <a:blip r:embed="rId17"/>
                <a:stretch>
                  <a:fillRect r="-506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260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 animBg="1"/>
      <p:bldP spid="12" grpId="0"/>
      <p:bldP spid="13" grpId="0" animBg="1"/>
      <p:bldP spid="14" grpId="0" animBg="1"/>
      <p:bldP spid="15" grpId="0" animBg="1"/>
      <p:bldP spid="17" grpId="0"/>
      <p:bldP spid="18" grpId="0"/>
      <p:bldP spid="19" grpId="0"/>
      <p:bldP spid="25" grpId="0"/>
      <p:bldP spid="26" grpId="0"/>
      <p:bldP spid="27" grpId="0"/>
      <p:bldP spid="28" grpId="0"/>
      <p:bldP spid="29" grpId="0"/>
      <p:bldP spid="30" grpId="0" animBg="1"/>
      <p:bldP spid="31" grpId="0"/>
      <p:bldP spid="32" grpId="0" animBg="1"/>
      <p:bldP spid="33" grpId="0" animBg="1"/>
      <p:bldP spid="34" grpId="0" animBg="1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582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825</TotalTime>
  <Words>676</Words>
  <Application>Microsoft Office PowerPoint</Application>
  <PresentationFormat>Předvádění na obrazovce (4:3)</PresentationFormat>
  <Paragraphs>138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145</cp:revision>
  <dcterms:created xsi:type="dcterms:W3CDTF">2011-10-16T10:29:28Z</dcterms:created>
  <dcterms:modified xsi:type="dcterms:W3CDTF">2013-03-23T17:07:30Z</dcterms:modified>
</cp:coreProperties>
</file>