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69" r:id="rId2"/>
    <p:sldId id="268" r:id="rId3"/>
    <p:sldId id="284" r:id="rId4"/>
    <p:sldId id="289" r:id="rId5"/>
    <p:sldId id="290" r:id="rId6"/>
    <p:sldId id="291" r:id="rId7"/>
    <p:sldId id="292" r:id="rId8"/>
    <p:sldId id="293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6E04"/>
    <a:srgbClr val="65FD2F"/>
    <a:srgbClr val="CCFF33"/>
    <a:srgbClr val="99FF33"/>
    <a:srgbClr val="497002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VY_32_INOVACE_01_15_M6_Hanak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1419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Úhel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Pravý, přímý, ostrý a tupý úhel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8440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2021" y="1268760"/>
            <a:ext cx="8609307" cy="5154612"/>
          </a:xfrm>
          <a:prstGeom prst="roundRect">
            <a:avLst>
              <a:gd name="adj" fmla="val 189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376080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35943" y="1412776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/>
                </a:solidFill>
              </a:rPr>
              <a:t>H</a:t>
            </a:r>
            <a:r>
              <a:rPr lang="cs-CZ" sz="1800" dirty="0" smtClean="0">
                <a:solidFill>
                  <a:schemeClr val="bg1"/>
                </a:solidFill>
              </a:rPr>
              <a:t>odina je </a:t>
            </a:r>
            <a:r>
              <a:rPr lang="cs-CZ" sz="1800" dirty="0">
                <a:solidFill>
                  <a:schemeClr val="bg1"/>
                </a:solidFill>
              </a:rPr>
              <a:t>zaměřena na rozdělení úhlů podle jejich velikosti. Nalezneme zde řešené příklady i příklady pro samostatné procvičení, ke kterým jsou uvedena správná řešení.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0" y="0"/>
            <a:ext cx="9056311" cy="670454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80835" y="2728853"/>
            <a:ext cx="6379397" cy="374441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74720" y="2844216"/>
            <a:ext cx="6094967" cy="346510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80835" y="120967"/>
            <a:ext cx="8494640" cy="244393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12192" y="215164"/>
            <a:ext cx="8132933" cy="82727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Dvě navzájem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kolmé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přímky určují v rovině čtyři stejné části – čtyři shodné úhly. </a:t>
            </a: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51899" y="1080328"/>
            <a:ext cx="8132933" cy="512637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Každý u nich se nazývá </a:t>
            </a:r>
            <a:r>
              <a:rPr lang="cs-CZ" sz="2600" b="1" dirty="0" smtClean="0">
                <a:solidFill>
                  <a:schemeClr val="bg1"/>
                </a:solidFill>
              </a:rPr>
              <a:t>pravý úhel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451900" y="1550592"/>
            <a:ext cx="8132933" cy="512637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/>
                </a:solidFill>
              </a:rPr>
              <a:t>Pravý úhel </a:t>
            </a:r>
            <a:r>
              <a:rPr lang="cs-CZ" sz="2600" dirty="0" smtClean="0">
                <a:solidFill>
                  <a:schemeClr val="bg1"/>
                </a:solidFill>
              </a:rPr>
              <a:t>označujeme obloučkem s tečkou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072790" y="4437111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𝑝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2790" y="4437111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520111" y="2713210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0111" y="2713210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Volný tvar 6"/>
          <p:cNvSpPr/>
          <p:nvPr/>
        </p:nvSpPr>
        <p:spPr>
          <a:xfrm>
            <a:off x="1348834" y="3351622"/>
            <a:ext cx="2194731" cy="1143000"/>
          </a:xfrm>
          <a:custGeom>
            <a:avLst/>
            <a:gdLst>
              <a:gd name="connsiteX0" fmla="*/ 80181 w 2194731"/>
              <a:gd name="connsiteY0" fmla="*/ 1143000 h 1143000"/>
              <a:gd name="connsiteX1" fmla="*/ 2194731 w 2194731"/>
              <a:gd name="connsiteY1" fmla="*/ 1143000 h 1143000"/>
              <a:gd name="connsiteX2" fmla="*/ 2194731 w 2194731"/>
              <a:gd name="connsiteY2" fmla="*/ 76200 h 1143000"/>
              <a:gd name="connsiteX3" fmla="*/ 2109006 w 2194731"/>
              <a:gd name="connsiteY3" fmla="*/ 0 h 1143000"/>
              <a:gd name="connsiteX4" fmla="*/ 2118531 w 2194731"/>
              <a:gd name="connsiteY4" fmla="*/ 95250 h 1143000"/>
              <a:gd name="connsiteX5" fmla="*/ 2128056 w 2194731"/>
              <a:gd name="connsiteY5" fmla="*/ 142875 h 1143000"/>
              <a:gd name="connsiteX6" fmla="*/ 2118531 w 2194731"/>
              <a:gd name="connsiteY6" fmla="*/ 200025 h 1143000"/>
              <a:gd name="connsiteX7" fmla="*/ 2089956 w 2194731"/>
              <a:gd name="connsiteY7" fmla="*/ 190500 h 1143000"/>
              <a:gd name="connsiteX8" fmla="*/ 2061381 w 2194731"/>
              <a:gd name="connsiteY8" fmla="*/ 133350 h 1143000"/>
              <a:gd name="connsiteX9" fmla="*/ 2032806 w 2194731"/>
              <a:gd name="connsiteY9" fmla="*/ 114300 h 1143000"/>
              <a:gd name="connsiteX10" fmla="*/ 1975656 w 2194731"/>
              <a:gd name="connsiteY10" fmla="*/ 66675 h 1143000"/>
              <a:gd name="connsiteX11" fmla="*/ 1908981 w 2194731"/>
              <a:gd name="connsiteY11" fmla="*/ 85725 h 1143000"/>
              <a:gd name="connsiteX12" fmla="*/ 1880406 w 2194731"/>
              <a:gd name="connsiteY12" fmla="*/ 95250 h 1143000"/>
              <a:gd name="connsiteX13" fmla="*/ 1823256 w 2194731"/>
              <a:gd name="connsiteY13" fmla="*/ 133350 h 1143000"/>
              <a:gd name="connsiteX14" fmla="*/ 1785156 w 2194731"/>
              <a:gd name="connsiteY14" fmla="*/ 114300 h 1143000"/>
              <a:gd name="connsiteX15" fmla="*/ 1756581 w 2194731"/>
              <a:gd name="connsiteY15" fmla="*/ 85725 h 1143000"/>
              <a:gd name="connsiteX16" fmla="*/ 1661331 w 2194731"/>
              <a:gd name="connsiteY16" fmla="*/ 114300 h 1143000"/>
              <a:gd name="connsiteX17" fmla="*/ 1651806 w 2194731"/>
              <a:gd name="connsiteY17" fmla="*/ 142875 h 1143000"/>
              <a:gd name="connsiteX18" fmla="*/ 1623231 w 2194731"/>
              <a:gd name="connsiteY18" fmla="*/ 171450 h 1143000"/>
              <a:gd name="connsiteX19" fmla="*/ 1604181 w 2194731"/>
              <a:gd name="connsiteY19" fmla="*/ 200025 h 1143000"/>
              <a:gd name="connsiteX20" fmla="*/ 1518456 w 2194731"/>
              <a:gd name="connsiteY20" fmla="*/ 190500 h 1143000"/>
              <a:gd name="connsiteX21" fmla="*/ 1489881 w 2194731"/>
              <a:gd name="connsiteY21" fmla="*/ 171450 h 1143000"/>
              <a:gd name="connsiteX22" fmla="*/ 1432731 w 2194731"/>
              <a:gd name="connsiteY22" fmla="*/ 142875 h 1143000"/>
              <a:gd name="connsiteX23" fmla="*/ 1394631 w 2194731"/>
              <a:gd name="connsiteY23" fmla="*/ 133350 h 1143000"/>
              <a:gd name="connsiteX24" fmla="*/ 1366056 w 2194731"/>
              <a:gd name="connsiteY24" fmla="*/ 123825 h 1143000"/>
              <a:gd name="connsiteX25" fmla="*/ 1270806 w 2194731"/>
              <a:gd name="connsiteY25" fmla="*/ 142875 h 1143000"/>
              <a:gd name="connsiteX26" fmla="*/ 1242231 w 2194731"/>
              <a:gd name="connsiteY26" fmla="*/ 200025 h 1143000"/>
              <a:gd name="connsiteX27" fmla="*/ 1232706 w 2194731"/>
              <a:gd name="connsiteY27" fmla="*/ 238125 h 1143000"/>
              <a:gd name="connsiteX28" fmla="*/ 1223181 w 2194731"/>
              <a:gd name="connsiteY28" fmla="*/ 304800 h 1143000"/>
              <a:gd name="connsiteX29" fmla="*/ 1194606 w 2194731"/>
              <a:gd name="connsiteY29" fmla="*/ 323850 h 1143000"/>
              <a:gd name="connsiteX30" fmla="*/ 1146981 w 2194731"/>
              <a:gd name="connsiteY30" fmla="*/ 400050 h 1143000"/>
              <a:gd name="connsiteX31" fmla="*/ 1080306 w 2194731"/>
              <a:gd name="connsiteY31" fmla="*/ 438150 h 1143000"/>
              <a:gd name="connsiteX32" fmla="*/ 1051731 w 2194731"/>
              <a:gd name="connsiteY32" fmla="*/ 457200 h 1143000"/>
              <a:gd name="connsiteX33" fmla="*/ 870756 w 2194731"/>
              <a:gd name="connsiteY33" fmla="*/ 447675 h 1143000"/>
              <a:gd name="connsiteX34" fmla="*/ 785031 w 2194731"/>
              <a:gd name="connsiteY34" fmla="*/ 381000 h 1143000"/>
              <a:gd name="connsiteX35" fmla="*/ 737406 w 2194731"/>
              <a:gd name="connsiteY35" fmla="*/ 352425 h 1143000"/>
              <a:gd name="connsiteX36" fmla="*/ 708831 w 2194731"/>
              <a:gd name="connsiteY36" fmla="*/ 333375 h 1143000"/>
              <a:gd name="connsiteX37" fmla="*/ 651681 w 2194731"/>
              <a:gd name="connsiteY37" fmla="*/ 304800 h 1143000"/>
              <a:gd name="connsiteX38" fmla="*/ 632631 w 2194731"/>
              <a:gd name="connsiteY38" fmla="*/ 390525 h 1143000"/>
              <a:gd name="connsiteX39" fmla="*/ 623106 w 2194731"/>
              <a:gd name="connsiteY39" fmla="*/ 419100 h 1143000"/>
              <a:gd name="connsiteX40" fmla="*/ 575481 w 2194731"/>
              <a:gd name="connsiteY40" fmla="*/ 409575 h 1143000"/>
              <a:gd name="connsiteX41" fmla="*/ 537381 w 2194731"/>
              <a:gd name="connsiteY41" fmla="*/ 400050 h 1143000"/>
              <a:gd name="connsiteX42" fmla="*/ 423081 w 2194731"/>
              <a:gd name="connsiteY42" fmla="*/ 409575 h 1143000"/>
              <a:gd name="connsiteX43" fmla="*/ 365931 w 2194731"/>
              <a:gd name="connsiteY43" fmla="*/ 495300 h 1143000"/>
              <a:gd name="connsiteX44" fmla="*/ 346881 w 2194731"/>
              <a:gd name="connsiteY44" fmla="*/ 523875 h 1143000"/>
              <a:gd name="connsiteX45" fmla="*/ 327831 w 2194731"/>
              <a:gd name="connsiteY45" fmla="*/ 552450 h 1143000"/>
              <a:gd name="connsiteX46" fmla="*/ 223056 w 2194731"/>
              <a:gd name="connsiteY46" fmla="*/ 485775 h 1143000"/>
              <a:gd name="connsiteX47" fmla="*/ 194481 w 2194731"/>
              <a:gd name="connsiteY47" fmla="*/ 457200 h 1143000"/>
              <a:gd name="connsiteX48" fmla="*/ 165906 w 2194731"/>
              <a:gd name="connsiteY48" fmla="*/ 428625 h 1143000"/>
              <a:gd name="connsiteX49" fmla="*/ 146856 w 2194731"/>
              <a:gd name="connsiteY49" fmla="*/ 762000 h 1143000"/>
              <a:gd name="connsiteX50" fmla="*/ 118281 w 2194731"/>
              <a:gd name="connsiteY50" fmla="*/ 742950 h 1143000"/>
              <a:gd name="connsiteX51" fmla="*/ 99231 w 2194731"/>
              <a:gd name="connsiteY51" fmla="*/ 714375 h 1143000"/>
              <a:gd name="connsiteX52" fmla="*/ 61131 w 2194731"/>
              <a:gd name="connsiteY52" fmla="*/ 800100 h 1143000"/>
              <a:gd name="connsiteX53" fmla="*/ 51606 w 2194731"/>
              <a:gd name="connsiteY53" fmla="*/ 828675 h 1143000"/>
              <a:gd name="connsiteX54" fmla="*/ 42081 w 2194731"/>
              <a:gd name="connsiteY54" fmla="*/ 895350 h 1143000"/>
              <a:gd name="connsiteX55" fmla="*/ 32556 w 2194731"/>
              <a:gd name="connsiteY55" fmla="*/ 923925 h 1143000"/>
              <a:gd name="connsiteX56" fmla="*/ 3981 w 2194731"/>
              <a:gd name="connsiteY56" fmla="*/ 904875 h 1143000"/>
              <a:gd name="connsiteX57" fmla="*/ 13506 w 2194731"/>
              <a:gd name="connsiteY57" fmla="*/ 828675 h 1143000"/>
              <a:gd name="connsiteX58" fmla="*/ 51606 w 2194731"/>
              <a:gd name="connsiteY58" fmla="*/ 904875 h 1143000"/>
              <a:gd name="connsiteX59" fmla="*/ 61131 w 2194731"/>
              <a:gd name="connsiteY59" fmla="*/ 942975 h 1143000"/>
              <a:gd name="connsiteX60" fmla="*/ 80181 w 2194731"/>
              <a:gd name="connsiteY60" fmla="*/ 1057275 h 1143000"/>
              <a:gd name="connsiteX61" fmla="*/ 108756 w 2194731"/>
              <a:gd name="connsiteY61" fmla="*/ 1085850 h 1143000"/>
              <a:gd name="connsiteX62" fmla="*/ 127806 w 2194731"/>
              <a:gd name="connsiteY62" fmla="*/ 1114425 h 1143000"/>
              <a:gd name="connsiteX63" fmla="*/ 80181 w 2194731"/>
              <a:gd name="connsiteY63" fmla="*/ 114300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2194731" h="1143000">
                <a:moveTo>
                  <a:pt x="80181" y="1143000"/>
                </a:moveTo>
                <a:lnTo>
                  <a:pt x="2194731" y="1143000"/>
                </a:lnTo>
                <a:lnTo>
                  <a:pt x="2194731" y="76200"/>
                </a:lnTo>
                <a:lnTo>
                  <a:pt x="2109006" y="0"/>
                </a:lnTo>
                <a:cubicBezTo>
                  <a:pt x="2112181" y="31750"/>
                  <a:pt x="2114314" y="63622"/>
                  <a:pt x="2118531" y="95250"/>
                </a:cubicBezTo>
                <a:cubicBezTo>
                  <a:pt x="2120671" y="111297"/>
                  <a:pt x="2128056" y="126686"/>
                  <a:pt x="2128056" y="142875"/>
                </a:cubicBezTo>
                <a:cubicBezTo>
                  <a:pt x="2128056" y="162188"/>
                  <a:pt x="2121706" y="180975"/>
                  <a:pt x="2118531" y="200025"/>
                </a:cubicBezTo>
                <a:cubicBezTo>
                  <a:pt x="2109006" y="196850"/>
                  <a:pt x="2097796" y="196772"/>
                  <a:pt x="2089956" y="190500"/>
                </a:cubicBezTo>
                <a:cubicBezTo>
                  <a:pt x="2045348" y="154814"/>
                  <a:pt x="2092057" y="171695"/>
                  <a:pt x="2061381" y="133350"/>
                </a:cubicBezTo>
                <a:cubicBezTo>
                  <a:pt x="2054230" y="124411"/>
                  <a:pt x="2041600" y="121629"/>
                  <a:pt x="2032806" y="114300"/>
                </a:cubicBezTo>
                <a:cubicBezTo>
                  <a:pt x="1959467" y="53184"/>
                  <a:pt x="2046602" y="113973"/>
                  <a:pt x="1975656" y="66675"/>
                </a:cubicBezTo>
                <a:lnTo>
                  <a:pt x="1908981" y="85725"/>
                </a:lnTo>
                <a:cubicBezTo>
                  <a:pt x="1899364" y="88610"/>
                  <a:pt x="1889183" y="90374"/>
                  <a:pt x="1880406" y="95250"/>
                </a:cubicBezTo>
                <a:cubicBezTo>
                  <a:pt x="1860392" y="106369"/>
                  <a:pt x="1823256" y="133350"/>
                  <a:pt x="1823256" y="133350"/>
                </a:cubicBezTo>
                <a:cubicBezTo>
                  <a:pt x="1810556" y="127000"/>
                  <a:pt x="1796710" y="122553"/>
                  <a:pt x="1785156" y="114300"/>
                </a:cubicBezTo>
                <a:cubicBezTo>
                  <a:pt x="1774195" y="106470"/>
                  <a:pt x="1770051" y="85725"/>
                  <a:pt x="1756581" y="85725"/>
                </a:cubicBezTo>
                <a:cubicBezTo>
                  <a:pt x="1723433" y="85725"/>
                  <a:pt x="1693081" y="104775"/>
                  <a:pt x="1661331" y="114300"/>
                </a:cubicBezTo>
                <a:cubicBezTo>
                  <a:pt x="1658156" y="123825"/>
                  <a:pt x="1657375" y="134521"/>
                  <a:pt x="1651806" y="142875"/>
                </a:cubicBezTo>
                <a:cubicBezTo>
                  <a:pt x="1644334" y="154083"/>
                  <a:pt x="1631855" y="161102"/>
                  <a:pt x="1623231" y="171450"/>
                </a:cubicBezTo>
                <a:cubicBezTo>
                  <a:pt x="1615902" y="180244"/>
                  <a:pt x="1610531" y="190500"/>
                  <a:pt x="1604181" y="200025"/>
                </a:cubicBezTo>
                <a:cubicBezTo>
                  <a:pt x="1575606" y="196850"/>
                  <a:pt x="1546348" y="197473"/>
                  <a:pt x="1518456" y="190500"/>
                </a:cubicBezTo>
                <a:cubicBezTo>
                  <a:pt x="1507350" y="187724"/>
                  <a:pt x="1499888" y="177009"/>
                  <a:pt x="1489881" y="171450"/>
                </a:cubicBezTo>
                <a:cubicBezTo>
                  <a:pt x="1471263" y="161107"/>
                  <a:pt x="1452506" y="150785"/>
                  <a:pt x="1432731" y="142875"/>
                </a:cubicBezTo>
                <a:cubicBezTo>
                  <a:pt x="1420576" y="138013"/>
                  <a:pt x="1407218" y="136946"/>
                  <a:pt x="1394631" y="133350"/>
                </a:cubicBezTo>
                <a:cubicBezTo>
                  <a:pt x="1384977" y="130592"/>
                  <a:pt x="1375581" y="127000"/>
                  <a:pt x="1366056" y="123825"/>
                </a:cubicBezTo>
                <a:cubicBezTo>
                  <a:pt x="1334306" y="130175"/>
                  <a:pt x="1300694" y="130422"/>
                  <a:pt x="1270806" y="142875"/>
                </a:cubicBezTo>
                <a:cubicBezTo>
                  <a:pt x="1257267" y="148516"/>
                  <a:pt x="1245658" y="188031"/>
                  <a:pt x="1242231" y="200025"/>
                </a:cubicBezTo>
                <a:cubicBezTo>
                  <a:pt x="1238635" y="212612"/>
                  <a:pt x="1235048" y="225245"/>
                  <a:pt x="1232706" y="238125"/>
                </a:cubicBezTo>
                <a:cubicBezTo>
                  <a:pt x="1228690" y="260214"/>
                  <a:pt x="1232299" y="284284"/>
                  <a:pt x="1223181" y="304800"/>
                </a:cubicBezTo>
                <a:cubicBezTo>
                  <a:pt x="1218532" y="315261"/>
                  <a:pt x="1204131" y="317500"/>
                  <a:pt x="1194606" y="323850"/>
                </a:cubicBezTo>
                <a:cubicBezTo>
                  <a:pt x="1179516" y="354030"/>
                  <a:pt x="1171711" y="375320"/>
                  <a:pt x="1146981" y="400050"/>
                </a:cubicBezTo>
                <a:cubicBezTo>
                  <a:pt x="1131510" y="415521"/>
                  <a:pt x="1097737" y="428189"/>
                  <a:pt x="1080306" y="438150"/>
                </a:cubicBezTo>
                <a:cubicBezTo>
                  <a:pt x="1070367" y="443830"/>
                  <a:pt x="1061256" y="450850"/>
                  <a:pt x="1051731" y="457200"/>
                </a:cubicBezTo>
                <a:lnTo>
                  <a:pt x="870756" y="447675"/>
                </a:lnTo>
                <a:cubicBezTo>
                  <a:pt x="835948" y="437730"/>
                  <a:pt x="816073" y="399625"/>
                  <a:pt x="785031" y="381000"/>
                </a:cubicBezTo>
                <a:cubicBezTo>
                  <a:pt x="769156" y="371475"/>
                  <a:pt x="753105" y="362237"/>
                  <a:pt x="737406" y="352425"/>
                </a:cubicBezTo>
                <a:cubicBezTo>
                  <a:pt x="727698" y="346358"/>
                  <a:pt x="719070" y="338495"/>
                  <a:pt x="708831" y="333375"/>
                </a:cubicBezTo>
                <a:cubicBezTo>
                  <a:pt x="629961" y="293940"/>
                  <a:pt x="733573" y="359395"/>
                  <a:pt x="651681" y="304800"/>
                </a:cubicBezTo>
                <a:cubicBezTo>
                  <a:pt x="645134" y="337536"/>
                  <a:pt x="641599" y="359138"/>
                  <a:pt x="632631" y="390525"/>
                </a:cubicBezTo>
                <a:cubicBezTo>
                  <a:pt x="629873" y="400179"/>
                  <a:pt x="626281" y="409575"/>
                  <a:pt x="623106" y="419100"/>
                </a:cubicBezTo>
                <a:cubicBezTo>
                  <a:pt x="607231" y="415925"/>
                  <a:pt x="591285" y="413087"/>
                  <a:pt x="575481" y="409575"/>
                </a:cubicBezTo>
                <a:cubicBezTo>
                  <a:pt x="562702" y="406735"/>
                  <a:pt x="550472" y="400050"/>
                  <a:pt x="537381" y="400050"/>
                </a:cubicBezTo>
                <a:cubicBezTo>
                  <a:pt x="499149" y="400050"/>
                  <a:pt x="461181" y="406400"/>
                  <a:pt x="423081" y="409575"/>
                </a:cubicBezTo>
                <a:lnTo>
                  <a:pt x="365931" y="495300"/>
                </a:lnTo>
                <a:lnTo>
                  <a:pt x="346881" y="523875"/>
                </a:lnTo>
                <a:lnTo>
                  <a:pt x="327831" y="552450"/>
                </a:lnTo>
                <a:cubicBezTo>
                  <a:pt x="253788" y="537641"/>
                  <a:pt x="291654" y="554373"/>
                  <a:pt x="223056" y="485775"/>
                </a:cubicBezTo>
                <a:lnTo>
                  <a:pt x="194481" y="457200"/>
                </a:lnTo>
                <a:lnTo>
                  <a:pt x="165906" y="428625"/>
                </a:lnTo>
                <a:cubicBezTo>
                  <a:pt x="118946" y="569506"/>
                  <a:pt x="210260" y="286467"/>
                  <a:pt x="146856" y="762000"/>
                </a:cubicBezTo>
                <a:cubicBezTo>
                  <a:pt x="145343" y="773347"/>
                  <a:pt x="127806" y="749300"/>
                  <a:pt x="118281" y="742950"/>
                </a:cubicBezTo>
                <a:cubicBezTo>
                  <a:pt x="111931" y="733425"/>
                  <a:pt x="108170" y="721526"/>
                  <a:pt x="99231" y="714375"/>
                </a:cubicBezTo>
                <a:cubicBezTo>
                  <a:pt x="42559" y="669038"/>
                  <a:pt x="64745" y="776606"/>
                  <a:pt x="61131" y="800100"/>
                </a:cubicBezTo>
                <a:cubicBezTo>
                  <a:pt x="59604" y="810023"/>
                  <a:pt x="54781" y="819150"/>
                  <a:pt x="51606" y="828675"/>
                </a:cubicBezTo>
                <a:cubicBezTo>
                  <a:pt x="48431" y="850900"/>
                  <a:pt x="46484" y="873335"/>
                  <a:pt x="42081" y="895350"/>
                </a:cubicBezTo>
                <a:cubicBezTo>
                  <a:pt x="40112" y="905195"/>
                  <a:pt x="42296" y="921490"/>
                  <a:pt x="32556" y="923925"/>
                </a:cubicBezTo>
                <a:cubicBezTo>
                  <a:pt x="21450" y="926701"/>
                  <a:pt x="13506" y="911225"/>
                  <a:pt x="3981" y="904875"/>
                </a:cubicBezTo>
                <a:cubicBezTo>
                  <a:pt x="7156" y="879475"/>
                  <a:pt x="-12092" y="828675"/>
                  <a:pt x="13506" y="828675"/>
                </a:cubicBezTo>
                <a:cubicBezTo>
                  <a:pt x="41904" y="828675"/>
                  <a:pt x="44718" y="877325"/>
                  <a:pt x="51606" y="904875"/>
                </a:cubicBezTo>
                <a:cubicBezTo>
                  <a:pt x="54781" y="917575"/>
                  <a:pt x="58719" y="930108"/>
                  <a:pt x="61131" y="942975"/>
                </a:cubicBezTo>
                <a:cubicBezTo>
                  <a:pt x="68249" y="980939"/>
                  <a:pt x="67967" y="1020632"/>
                  <a:pt x="80181" y="1057275"/>
                </a:cubicBezTo>
                <a:cubicBezTo>
                  <a:pt x="84441" y="1070054"/>
                  <a:pt x="100132" y="1075502"/>
                  <a:pt x="108756" y="1085850"/>
                </a:cubicBezTo>
                <a:cubicBezTo>
                  <a:pt x="116085" y="1094644"/>
                  <a:pt x="121456" y="1104900"/>
                  <a:pt x="127806" y="1114425"/>
                </a:cubicBezTo>
                <a:lnTo>
                  <a:pt x="80181" y="1143000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3533025" y="3467283"/>
            <a:ext cx="2209800" cy="1040025"/>
          </a:xfrm>
          <a:custGeom>
            <a:avLst/>
            <a:gdLst>
              <a:gd name="connsiteX0" fmla="*/ 0 w 2209800"/>
              <a:gd name="connsiteY0" fmla="*/ 11325 h 1040025"/>
              <a:gd name="connsiteX1" fmla="*/ 0 w 2209800"/>
              <a:gd name="connsiteY1" fmla="*/ 1040025 h 1040025"/>
              <a:gd name="connsiteX2" fmla="*/ 2209800 w 2209800"/>
              <a:gd name="connsiteY2" fmla="*/ 1040025 h 1040025"/>
              <a:gd name="connsiteX3" fmla="*/ 2190750 w 2209800"/>
              <a:gd name="connsiteY3" fmla="*/ 992400 h 1040025"/>
              <a:gd name="connsiteX4" fmla="*/ 2143125 w 2209800"/>
              <a:gd name="connsiteY4" fmla="*/ 668550 h 1040025"/>
              <a:gd name="connsiteX5" fmla="*/ 2114550 w 2209800"/>
              <a:gd name="connsiteY5" fmla="*/ 649500 h 1040025"/>
              <a:gd name="connsiteX6" fmla="*/ 1733550 w 2209800"/>
              <a:gd name="connsiteY6" fmla="*/ 649500 h 1040025"/>
              <a:gd name="connsiteX7" fmla="*/ 1704975 w 2209800"/>
              <a:gd name="connsiteY7" fmla="*/ 639975 h 1040025"/>
              <a:gd name="connsiteX8" fmla="*/ 1657350 w 2209800"/>
              <a:gd name="connsiteY8" fmla="*/ 573300 h 1040025"/>
              <a:gd name="connsiteX9" fmla="*/ 1647825 w 2209800"/>
              <a:gd name="connsiteY9" fmla="*/ 535200 h 1040025"/>
              <a:gd name="connsiteX10" fmla="*/ 1628775 w 2209800"/>
              <a:gd name="connsiteY10" fmla="*/ 497100 h 1040025"/>
              <a:gd name="connsiteX11" fmla="*/ 1619250 w 2209800"/>
              <a:gd name="connsiteY11" fmla="*/ 411375 h 1040025"/>
              <a:gd name="connsiteX12" fmla="*/ 1571625 w 2209800"/>
              <a:gd name="connsiteY12" fmla="*/ 287550 h 1040025"/>
              <a:gd name="connsiteX13" fmla="*/ 1562100 w 2209800"/>
              <a:gd name="connsiteY13" fmla="*/ 258975 h 1040025"/>
              <a:gd name="connsiteX14" fmla="*/ 1552575 w 2209800"/>
              <a:gd name="connsiteY14" fmla="*/ 220875 h 1040025"/>
              <a:gd name="connsiteX15" fmla="*/ 1495425 w 2209800"/>
              <a:gd name="connsiteY15" fmla="*/ 182775 h 1040025"/>
              <a:gd name="connsiteX16" fmla="*/ 1343025 w 2209800"/>
              <a:gd name="connsiteY16" fmla="*/ 192300 h 1040025"/>
              <a:gd name="connsiteX17" fmla="*/ 1276350 w 2209800"/>
              <a:gd name="connsiteY17" fmla="*/ 220875 h 1040025"/>
              <a:gd name="connsiteX18" fmla="*/ 1190625 w 2209800"/>
              <a:gd name="connsiteY18" fmla="*/ 258975 h 1040025"/>
              <a:gd name="connsiteX19" fmla="*/ 1066800 w 2209800"/>
              <a:gd name="connsiteY19" fmla="*/ 249450 h 1040025"/>
              <a:gd name="connsiteX20" fmla="*/ 1038225 w 2209800"/>
              <a:gd name="connsiteY20" fmla="*/ 230400 h 1040025"/>
              <a:gd name="connsiteX21" fmla="*/ 971550 w 2209800"/>
              <a:gd name="connsiteY21" fmla="*/ 154200 h 1040025"/>
              <a:gd name="connsiteX22" fmla="*/ 904875 w 2209800"/>
              <a:gd name="connsiteY22" fmla="*/ 116100 h 1040025"/>
              <a:gd name="connsiteX23" fmla="*/ 876300 w 2209800"/>
              <a:gd name="connsiteY23" fmla="*/ 87525 h 1040025"/>
              <a:gd name="connsiteX24" fmla="*/ 847725 w 2209800"/>
              <a:gd name="connsiteY24" fmla="*/ 78000 h 1040025"/>
              <a:gd name="connsiteX25" fmla="*/ 790575 w 2209800"/>
              <a:gd name="connsiteY25" fmla="*/ 20850 h 1040025"/>
              <a:gd name="connsiteX26" fmla="*/ 742950 w 2209800"/>
              <a:gd name="connsiteY26" fmla="*/ 30375 h 1040025"/>
              <a:gd name="connsiteX27" fmla="*/ 723900 w 2209800"/>
              <a:gd name="connsiteY27" fmla="*/ 58950 h 1040025"/>
              <a:gd name="connsiteX28" fmla="*/ 695325 w 2209800"/>
              <a:gd name="connsiteY28" fmla="*/ 78000 h 1040025"/>
              <a:gd name="connsiteX29" fmla="*/ 476250 w 2209800"/>
              <a:gd name="connsiteY29" fmla="*/ 68475 h 1040025"/>
              <a:gd name="connsiteX30" fmla="*/ 447675 w 2209800"/>
              <a:gd name="connsiteY30" fmla="*/ 39900 h 1040025"/>
              <a:gd name="connsiteX31" fmla="*/ 409575 w 2209800"/>
              <a:gd name="connsiteY31" fmla="*/ 30375 h 1040025"/>
              <a:gd name="connsiteX32" fmla="*/ 381000 w 2209800"/>
              <a:gd name="connsiteY32" fmla="*/ 11325 h 1040025"/>
              <a:gd name="connsiteX33" fmla="*/ 114300 w 2209800"/>
              <a:gd name="connsiteY33" fmla="*/ 11325 h 1040025"/>
              <a:gd name="connsiteX34" fmla="*/ 0 w 2209800"/>
              <a:gd name="connsiteY34" fmla="*/ 11325 h 1040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09800" h="1040025">
                <a:moveTo>
                  <a:pt x="0" y="11325"/>
                </a:moveTo>
                <a:lnTo>
                  <a:pt x="0" y="1040025"/>
                </a:lnTo>
                <a:lnTo>
                  <a:pt x="2209800" y="1040025"/>
                </a:lnTo>
                <a:lnTo>
                  <a:pt x="2190750" y="992400"/>
                </a:lnTo>
                <a:cubicBezTo>
                  <a:pt x="2187423" y="905890"/>
                  <a:pt x="2215617" y="753123"/>
                  <a:pt x="2143125" y="668550"/>
                </a:cubicBezTo>
                <a:cubicBezTo>
                  <a:pt x="2135675" y="659858"/>
                  <a:pt x="2124075" y="655850"/>
                  <a:pt x="2114550" y="649500"/>
                </a:cubicBezTo>
                <a:cubicBezTo>
                  <a:pt x="1884557" y="669499"/>
                  <a:pt x="1936225" y="679901"/>
                  <a:pt x="1733550" y="649500"/>
                </a:cubicBezTo>
                <a:cubicBezTo>
                  <a:pt x="1723621" y="648011"/>
                  <a:pt x="1714500" y="643150"/>
                  <a:pt x="1704975" y="639975"/>
                </a:cubicBezTo>
                <a:cubicBezTo>
                  <a:pt x="1701722" y="635638"/>
                  <a:pt x="1661993" y="584133"/>
                  <a:pt x="1657350" y="573300"/>
                </a:cubicBezTo>
                <a:cubicBezTo>
                  <a:pt x="1652193" y="561268"/>
                  <a:pt x="1652422" y="547457"/>
                  <a:pt x="1647825" y="535200"/>
                </a:cubicBezTo>
                <a:cubicBezTo>
                  <a:pt x="1642839" y="521905"/>
                  <a:pt x="1635125" y="509800"/>
                  <a:pt x="1628775" y="497100"/>
                </a:cubicBezTo>
                <a:cubicBezTo>
                  <a:pt x="1625600" y="468525"/>
                  <a:pt x="1625487" y="439441"/>
                  <a:pt x="1619250" y="411375"/>
                </a:cubicBezTo>
                <a:cubicBezTo>
                  <a:pt x="1598463" y="317833"/>
                  <a:pt x="1598357" y="349926"/>
                  <a:pt x="1571625" y="287550"/>
                </a:cubicBezTo>
                <a:cubicBezTo>
                  <a:pt x="1567670" y="278322"/>
                  <a:pt x="1564858" y="268629"/>
                  <a:pt x="1562100" y="258975"/>
                </a:cubicBezTo>
                <a:cubicBezTo>
                  <a:pt x="1558504" y="246388"/>
                  <a:pt x="1559070" y="232241"/>
                  <a:pt x="1552575" y="220875"/>
                </a:cubicBezTo>
                <a:cubicBezTo>
                  <a:pt x="1535787" y="191496"/>
                  <a:pt x="1522702" y="191867"/>
                  <a:pt x="1495425" y="182775"/>
                </a:cubicBezTo>
                <a:cubicBezTo>
                  <a:pt x="1444625" y="185950"/>
                  <a:pt x="1393644" y="186972"/>
                  <a:pt x="1343025" y="192300"/>
                </a:cubicBezTo>
                <a:cubicBezTo>
                  <a:pt x="1322220" y="194490"/>
                  <a:pt x="1293392" y="214058"/>
                  <a:pt x="1276350" y="220875"/>
                </a:cubicBezTo>
                <a:cubicBezTo>
                  <a:pt x="1191337" y="254880"/>
                  <a:pt x="1245601" y="222324"/>
                  <a:pt x="1190625" y="258975"/>
                </a:cubicBezTo>
                <a:cubicBezTo>
                  <a:pt x="1149350" y="255800"/>
                  <a:pt x="1107488" y="257079"/>
                  <a:pt x="1066800" y="249450"/>
                </a:cubicBezTo>
                <a:cubicBezTo>
                  <a:pt x="1055548" y="247340"/>
                  <a:pt x="1046917" y="237850"/>
                  <a:pt x="1038225" y="230400"/>
                </a:cubicBezTo>
                <a:cubicBezTo>
                  <a:pt x="934343" y="141358"/>
                  <a:pt x="1059123" y="241773"/>
                  <a:pt x="971550" y="154200"/>
                </a:cubicBezTo>
                <a:cubicBezTo>
                  <a:pt x="949052" y="131702"/>
                  <a:pt x="931022" y="134777"/>
                  <a:pt x="904875" y="116100"/>
                </a:cubicBezTo>
                <a:cubicBezTo>
                  <a:pt x="893914" y="108270"/>
                  <a:pt x="887508" y="94997"/>
                  <a:pt x="876300" y="87525"/>
                </a:cubicBezTo>
                <a:cubicBezTo>
                  <a:pt x="867946" y="81956"/>
                  <a:pt x="856705" y="82490"/>
                  <a:pt x="847725" y="78000"/>
                </a:cubicBezTo>
                <a:cubicBezTo>
                  <a:pt x="814298" y="61286"/>
                  <a:pt x="814430" y="52656"/>
                  <a:pt x="790575" y="20850"/>
                </a:cubicBezTo>
                <a:cubicBezTo>
                  <a:pt x="774700" y="24025"/>
                  <a:pt x="757006" y="22343"/>
                  <a:pt x="742950" y="30375"/>
                </a:cubicBezTo>
                <a:cubicBezTo>
                  <a:pt x="733011" y="36055"/>
                  <a:pt x="731995" y="50855"/>
                  <a:pt x="723900" y="58950"/>
                </a:cubicBezTo>
                <a:cubicBezTo>
                  <a:pt x="715805" y="67045"/>
                  <a:pt x="704850" y="71650"/>
                  <a:pt x="695325" y="78000"/>
                </a:cubicBezTo>
                <a:cubicBezTo>
                  <a:pt x="622300" y="74825"/>
                  <a:pt x="548494" y="79589"/>
                  <a:pt x="476250" y="68475"/>
                </a:cubicBezTo>
                <a:cubicBezTo>
                  <a:pt x="462936" y="66427"/>
                  <a:pt x="459371" y="46583"/>
                  <a:pt x="447675" y="39900"/>
                </a:cubicBezTo>
                <a:cubicBezTo>
                  <a:pt x="436309" y="33405"/>
                  <a:pt x="422275" y="33550"/>
                  <a:pt x="409575" y="30375"/>
                </a:cubicBezTo>
                <a:cubicBezTo>
                  <a:pt x="400050" y="24025"/>
                  <a:pt x="392333" y="12944"/>
                  <a:pt x="381000" y="11325"/>
                </a:cubicBezTo>
                <a:cubicBezTo>
                  <a:pt x="250776" y="-7278"/>
                  <a:pt x="225762" y="179"/>
                  <a:pt x="114300" y="11325"/>
                </a:cubicBezTo>
                <a:cubicBezTo>
                  <a:pt x="48114" y="33387"/>
                  <a:pt x="77230" y="30375"/>
                  <a:pt x="0" y="11325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 rot="10800000">
            <a:off x="3540560" y="4549414"/>
            <a:ext cx="2194731" cy="1143000"/>
          </a:xfrm>
          <a:custGeom>
            <a:avLst/>
            <a:gdLst>
              <a:gd name="connsiteX0" fmla="*/ 80181 w 2194731"/>
              <a:gd name="connsiteY0" fmla="*/ 1143000 h 1143000"/>
              <a:gd name="connsiteX1" fmla="*/ 2194731 w 2194731"/>
              <a:gd name="connsiteY1" fmla="*/ 1143000 h 1143000"/>
              <a:gd name="connsiteX2" fmla="*/ 2194731 w 2194731"/>
              <a:gd name="connsiteY2" fmla="*/ 76200 h 1143000"/>
              <a:gd name="connsiteX3" fmla="*/ 2109006 w 2194731"/>
              <a:gd name="connsiteY3" fmla="*/ 0 h 1143000"/>
              <a:gd name="connsiteX4" fmla="*/ 2118531 w 2194731"/>
              <a:gd name="connsiteY4" fmla="*/ 95250 h 1143000"/>
              <a:gd name="connsiteX5" fmla="*/ 2128056 w 2194731"/>
              <a:gd name="connsiteY5" fmla="*/ 142875 h 1143000"/>
              <a:gd name="connsiteX6" fmla="*/ 2118531 w 2194731"/>
              <a:gd name="connsiteY6" fmla="*/ 200025 h 1143000"/>
              <a:gd name="connsiteX7" fmla="*/ 2089956 w 2194731"/>
              <a:gd name="connsiteY7" fmla="*/ 190500 h 1143000"/>
              <a:gd name="connsiteX8" fmla="*/ 2061381 w 2194731"/>
              <a:gd name="connsiteY8" fmla="*/ 133350 h 1143000"/>
              <a:gd name="connsiteX9" fmla="*/ 2032806 w 2194731"/>
              <a:gd name="connsiteY9" fmla="*/ 114300 h 1143000"/>
              <a:gd name="connsiteX10" fmla="*/ 1975656 w 2194731"/>
              <a:gd name="connsiteY10" fmla="*/ 66675 h 1143000"/>
              <a:gd name="connsiteX11" fmla="*/ 1908981 w 2194731"/>
              <a:gd name="connsiteY11" fmla="*/ 85725 h 1143000"/>
              <a:gd name="connsiteX12" fmla="*/ 1880406 w 2194731"/>
              <a:gd name="connsiteY12" fmla="*/ 95250 h 1143000"/>
              <a:gd name="connsiteX13" fmla="*/ 1823256 w 2194731"/>
              <a:gd name="connsiteY13" fmla="*/ 133350 h 1143000"/>
              <a:gd name="connsiteX14" fmla="*/ 1785156 w 2194731"/>
              <a:gd name="connsiteY14" fmla="*/ 114300 h 1143000"/>
              <a:gd name="connsiteX15" fmla="*/ 1756581 w 2194731"/>
              <a:gd name="connsiteY15" fmla="*/ 85725 h 1143000"/>
              <a:gd name="connsiteX16" fmla="*/ 1661331 w 2194731"/>
              <a:gd name="connsiteY16" fmla="*/ 114300 h 1143000"/>
              <a:gd name="connsiteX17" fmla="*/ 1651806 w 2194731"/>
              <a:gd name="connsiteY17" fmla="*/ 142875 h 1143000"/>
              <a:gd name="connsiteX18" fmla="*/ 1623231 w 2194731"/>
              <a:gd name="connsiteY18" fmla="*/ 171450 h 1143000"/>
              <a:gd name="connsiteX19" fmla="*/ 1604181 w 2194731"/>
              <a:gd name="connsiteY19" fmla="*/ 200025 h 1143000"/>
              <a:gd name="connsiteX20" fmla="*/ 1518456 w 2194731"/>
              <a:gd name="connsiteY20" fmla="*/ 190500 h 1143000"/>
              <a:gd name="connsiteX21" fmla="*/ 1489881 w 2194731"/>
              <a:gd name="connsiteY21" fmla="*/ 171450 h 1143000"/>
              <a:gd name="connsiteX22" fmla="*/ 1432731 w 2194731"/>
              <a:gd name="connsiteY22" fmla="*/ 142875 h 1143000"/>
              <a:gd name="connsiteX23" fmla="*/ 1394631 w 2194731"/>
              <a:gd name="connsiteY23" fmla="*/ 133350 h 1143000"/>
              <a:gd name="connsiteX24" fmla="*/ 1366056 w 2194731"/>
              <a:gd name="connsiteY24" fmla="*/ 123825 h 1143000"/>
              <a:gd name="connsiteX25" fmla="*/ 1270806 w 2194731"/>
              <a:gd name="connsiteY25" fmla="*/ 142875 h 1143000"/>
              <a:gd name="connsiteX26" fmla="*/ 1242231 w 2194731"/>
              <a:gd name="connsiteY26" fmla="*/ 200025 h 1143000"/>
              <a:gd name="connsiteX27" fmla="*/ 1232706 w 2194731"/>
              <a:gd name="connsiteY27" fmla="*/ 238125 h 1143000"/>
              <a:gd name="connsiteX28" fmla="*/ 1223181 w 2194731"/>
              <a:gd name="connsiteY28" fmla="*/ 304800 h 1143000"/>
              <a:gd name="connsiteX29" fmla="*/ 1194606 w 2194731"/>
              <a:gd name="connsiteY29" fmla="*/ 323850 h 1143000"/>
              <a:gd name="connsiteX30" fmla="*/ 1146981 w 2194731"/>
              <a:gd name="connsiteY30" fmla="*/ 400050 h 1143000"/>
              <a:gd name="connsiteX31" fmla="*/ 1080306 w 2194731"/>
              <a:gd name="connsiteY31" fmla="*/ 438150 h 1143000"/>
              <a:gd name="connsiteX32" fmla="*/ 1051731 w 2194731"/>
              <a:gd name="connsiteY32" fmla="*/ 457200 h 1143000"/>
              <a:gd name="connsiteX33" fmla="*/ 870756 w 2194731"/>
              <a:gd name="connsiteY33" fmla="*/ 447675 h 1143000"/>
              <a:gd name="connsiteX34" fmla="*/ 785031 w 2194731"/>
              <a:gd name="connsiteY34" fmla="*/ 381000 h 1143000"/>
              <a:gd name="connsiteX35" fmla="*/ 737406 w 2194731"/>
              <a:gd name="connsiteY35" fmla="*/ 352425 h 1143000"/>
              <a:gd name="connsiteX36" fmla="*/ 708831 w 2194731"/>
              <a:gd name="connsiteY36" fmla="*/ 333375 h 1143000"/>
              <a:gd name="connsiteX37" fmla="*/ 651681 w 2194731"/>
              <a:gd name="connsiteY37" fmla="*/ 304800 h 1143000"/>
              <a:gd name="connsiteX38" fmla="*/ 632631 w 2194731"/>
              <a:gd name="connsiteY38" fmla="*/ 390525 h 1143000"/>
              <a:gd name="connsiteX39" fmla="*/ 623106 w 2194731"/>
              <a:gd name="connsiteY39" fmla="*/ 419100 h 1143000"/>
              <a:gd name="connsiteX40" fmla="*/ 575481 w 2194731"/>
              <a:gd name="connsiteY40" fmla="*/ 409575 h 1143000"/>
              <a:gd name="connsiteX41" fmla="*/ 537381 w 2194731"/>
              <a:gd name="connsiteY41" fmla="*/ 400050 h 1143000"/>
              <a:gd name="connsiteX42" fmla="*/ 423081 w 2194731"/>
              <a:gd name="connsiteY42" fmla="*/ 409575 h 1143000"/>
              <a:gd name="connsiteX43" fmla="*/ 365931 w 2194731"/>
              <a:gd name="connsiteY43" fmla="*/ 495300 h 1143000"/>
              <a:gd name="connsiteX44" fmla="*/ 346881 w 2194731"/>
              <a:gd name="connsiteY44" fmla="*/ 523875 h 1143000"/>
              <a:gd name="connsiteX45" fmla="*/ 327831 w 2194731"/>
              <a:gd name="connsiteY45" fmla="*/ 552450 h 1143000"/>
              <a:gd name="connsiteX46" fmla="*/ 223056 w 2194731"/>
              <a:gd name="connsiteY46" fmla="*/ 485775 h 1143000"/>
              <a:gd name="connsiteX47" fmla="*/ 194481 w 2194731"/>
              <a:gd name="connsiteY47" fmla="*/ 457200 h 1143000"/>
              <a:gd name="connsiteX48" fmla="*/ 165906 w 2194731"/>
              <a:gd name="connsiteY48" fmla="*/ 428625 h 1143000"/>
              <a:gd name="connsiteX49" fmla="*/ 146856 w 2194731"/>
              <a:gd name="connsiteY49" fmla="*/ 762000 h 1143000"/>
              <a:gd name="connsiteX50" fmla="*/ 118281 w 2194731"/>
              <a:gd name="connsiteY50" fmla="*/ 742950 h 1143000"/>
              <a:gd name="connsiteX51" fmla="*/ 99231 w 2194731"/>
              <a:gd name="connsiteY51" fmla="*/ 714375 h 1143000"/>
              <a:gd name="connsiteX52" fmla="*/ 61131 w 2194731"/>
              <a:gd name="connsiteY52" fmla="*/ 800100 h 1143000"/>
              <a:gd name="connsiteX53" fmla="*/ 51606 w 2194731"/>
              <a:gd name="connsiteY53" fmla="*/ 828675 h 1143000"/>
              <a:gd name="connsiteX54" fmla="*/ 42081 w 2194731"/>
              <a:gd name="connsiteY54" fmla="*/ 895350 h 1143000"/>
              <a:gd name="connsiteX55" fmla="*/ 32556 w 2194731"/>
              <a:gd name="connsiteY55" fmla="*/ 923925 h 1143000"/>
              <a:gd name="connsiteX56" fmla="*/ 3981 w 2194731"/>
              <a:gd name="connsiteY56" fmla="*/ 904875 h 1143000"/>
              <a:gd name="connsiteX57" fmla="*/ 13506 w 2194731"/>
              <a:gd name="connsiteY57" fmla="*/ 828675 h 1143000"/>
              <a:gd name="connsiteX58" fmla="*/ 51606 w 2194731"/>
              <a:gd name="connsiteY58" fmla="*/ 904875 h 1143000"/>
              <a:gd name="connsiteX59" fmla="*/ 61131 w 2194731"/>
              <a:gd name="connsiteY59" fmla="*/ 942975 h 1143000"/>
              <a:gd name="connsiteX60" fmla="*/ 80181 w 2194731"/>
              <a:gd name="connsiteY60" fmla="*/ 1057275 h 1143000"/>
              <a:gd name="connsiteX61" fmla="*/ 108756 w 2194731"/>
              <a:gd name="connsiteY61" fmla="*/ 1085850 h 1143000"/>
              <a:gd name="connsiteX62" fmla="*/ 127806 w 2194731"/>
              <a:gd name="connsiteY62" fmla="*/ 1114425 h 1143000"/>
              <a:gd name="connsiteX63" fmla="*/ 80181 w 2194731"/>
              <a:gd name="connsiteY63" fmla="*/ 114300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2194731" h="1143000">
                <a:moveTo>
                  <a:pt x="80181" y="1143000"/>
                </a:moveTo>
                <a:lnTo>
                  <a:pt x="2194731" y="1143000"/>
                </a:lnTo>
                <a:lnTo>
                  <a:pt x="2194731" y="76200"/>
                </a:lnTo>
                <a:lnTo>
                  <a:pt x="2109006" y="0"/>
                </a:lnTo>
                <a:cubicBezTo>
                  <a:pt x="2112181" y="31750"/>
                  <a:pt x="2114314" y="63622"/>
                  <a:pt x="2118531" y="95250"/>
                </a:cubicBezTo>
                <a:cubicBezTo>
                  <a:pt x="2120671" y="111297"/>
                  <a:pt x="2128056" y="126686"/>
                  <a:pt x="2128056" y="142875"/>
                </a:cubicBezTo>
                <a:cubicBezTo>
                  <a:pt x="2128056" y="162188"/>
                  <a:pt x="2121706" y="180975"/>
                  <a:pt x="2118531" y="200025"/>
                </a:cubicBezTo>
                <a:cubicBezTo>
                  <a:pt x="2109006" y="196850"/>
                  <a:pt x="2097796" y="196772"/>
                  <a:pt x="2089956" y="190500"/>
                </a:cubicBezTo>
                <a:cubicBezTo>
                  <a:pt x="2045348" y="154814"/>
                  <a:pt x="2092057" y="171695"/>
                  <a:pt x="2061381" y="133350"/>
                </a:cubicBezTo>
                <a:cubicBezTo>
                  <a:pt x="2054230" y="124411"/>
                  <a:pt x="2041600" y="121629"/>
                  <a:pt x="2032806" y="114300"/>
                </a:cubicBezTo>
                <a:cubicBezTo>
                  <a:pt x="1959467" y="53184"/>
                  <a:pt x="2046602" y="113973"/>
                  <a:pt x="1975656" y="66675"/>
                </a:cubicBezTo>
                <a:lnTo>
                  <a:pt x="1908981" y="85725"/>
                </a:lnTo>
                <a:cubicBezTo>
                  <a:pt x="1899364" y="88610"/>
                  <a:pt x="1889183" y="90374"/>
                  <a:pt x="1880406" y="95250"/>
                </a:cubicBezTo>
                <a:cubicBezTo>
                  <a:pt x="1860392" y="106369"/>
                  <a:pt x="1823256" y="133350"/>
                  <a:pt x="1823256" y="133350"/>
                </a:cubicBezTo>
                <a:cubicBezTo>
                  <a:pt x="1810556" y="127000"/>
                  <a:pt x="1796710" y="122553"/>
                  <a:pt x="1785156" y="114300"/>
                </a:cubicBezTo>
                <a:cubicBezTo>
                  <a:pt x="1774195" y="106470"/>
                  <a:pt x="1770051" y="85725"/>
                  <a:pt x="1756581" y="85725"/>
                </a:cubicBezTo>
                <a:cubicBezTo>
                  <a:pt x="1723433" y="85725"/>
                  <a:pt x="1693081" y="104775"/>
                  <a:pt x="1661331" y="114300"/>
                </a:cubicBezTo>
                <a:cubicBezTo>
                  <a:pt x="1658156" y="123825"/>
                  <a:pt x="1657375" y="134521"/>
                  <a:pt x="1651806" y="142875"/>
                </a:cubicBezTo>
                <a:cubicBezTo>
                  <a:pt x="1644334" y="154083"/>
                  <a:pt x="1631855" y="161102"/>
                  <a:pt x="1623231" y="171450"/>
                </a:cubicBezTo>
                <a:cubicBezTo>
                  <a:pt x="1615902" y="180244"/>
                  <a:pt x="1610531" y="190500"/>
                  <a:pt x="1604181" y="200025"/>
                </a:cubicBezTo>
                <a:cubicBezTo>
                  <a:pt x="1575606" y="196850"/>
                  <a:pt x="1546348" y="197473"/>
                  <a:pt x="1518456" y="190500"/>
                </a:cubicBezTo>
                <a:cubicBezTo>
                  <a:pt x="1507350" y="187724"/>
                  <a:pt x="1499888" y="177009"/>
                  <a:pt x="1489881" y="171450"/>
                </a:cubicBezTo>
                <a:cubicBezTo>
                  <a:pt x="1471263" y="161107"/>
                  <a:pt x="1452506" y="150785"/>
                  <a:pt x="1432731" y="142875"/>
                </a:cubicBezTo>
                <a:cubicBezTo>
                  <a:pt x="1420576" y="138013"/>
                  <a:pt x="1407218" y="136946"/>
                  <a:pt x="1394631" y="133350"/>
                </a:cubicBezTo>
                <a:cubicBezTo>
                  <a:pt x="1384977" y="130592"/>
                  <a:pt x="1375581" y="127000"/>
                  <a:pt x="1366056" y="123825"/>
                </a:cubicBezTo>
                <a:cubicBezTo>
                  <a:pt x="1334306" y="130175"/>
                  <a:pt x="1300694" y="130422"/>
                  <a:pt x="1270806" y="142875"/>
                </a:cubicBezTo>
                <a:cubicBezTo>
                  <a:pt x="1257267" y="148516"/>
                  <a:pt x="1245658" y="188031"/>
                  <a:pt x="1242231" y="200025"/>
                </a:cubicBezTo>
                <a:cubicBezTo>
                  <a:pt x="1238635" y="212612"/>
                  <a:pt x="1235048" y="225245"/>
                  <a:pt x="1232706" y="238125"/>
                </a:cubicBezTo>
                <a:cubicBezTo>
                  <a:pt x="1228690" y="260214"/>
                  <a:pt x="1232299" y="284284"/>
                  <a:pt x="1223181" y="304800"/>
                </a:cubicBezTo>
                <a:cubicBezTo>
                  <a:pt x="1218532" y="315261"/>
                  <a:pt x="1204131" y="317500"/>
                  <a:pt x="1194606" y="323850"/>
                </a:cubicBezTo>
                <a:cubicBezTo>
                  <a:pt x="1179516" y="354030"/>
                  <a:pt x="1171711" y="375320"/>
                  <a:pt x="1146981" y="400050"/>
                </a:cubicBezTo>
                <a:cubicBezTo>
                  <a:pt x="1131510" y="415521"/>
                  <a:pt x="1097737" y="428189"/>
                  <a:pt x="1080306" y="438150"/>
                </a:cubicBezTo>
                <a:cubicBezTo>
                  <a:pt x="1070367" y="443830"/>
                  <a:pt x="1061256" y="450850"/>
                  <a:pt x="1051731" y="457200"/>
                </a:cubicBezTo>
                <a:lnTo>
                  <a:pt x="870756" y="447675"/>
                </a:lnTo>
                <a:cubicBezTo>
                  <a:pt x="835948" y="437730"/>
                  <a:pt x="816073" y="399625"/>
                  <a:pt x="785031" y="381000"/>
                </a:cubicBezTo>
                <a:cubicBezTo>
                  <a:pt x="769156" y="371475"/>
                  <a:pt x="753105" y="362237"/>
                  <a:pt x="737406" y="352425"/>
                </a:cubicBezTo>
                <a:cubicBezTo>
                  <a:pt x="727698" y="346358"/>
                  <a:pt x="719070" y="338495"/>
                  <a:pt x="708831" y="333375"/>
                </a:cubicBezTo>
                <a:cubicBezTo>
                  <a:pt x="629961" y="293940"/>
                  <a:pt x="733573" y="359395"/>
                  <a:pt x="651681" y="304800"/>
                </a:cubicBezTo>
                <a:cubicBezTo>
                  <a:pt x="645134" y="337536"/>
                  <a:pt x="641599" y="359138"/>
                  <a:pt x="632631" y="390525"/>
                </a:cubicBezTo>
                <a:cubicBezTo>
                  <a:pt x="629873" y="400179"/>
                  <a:pt x="626281" y="409575"/>
                  <a:pt x="623106" y="419100"/>
                </a:cubicBezTo>
                <a:cubicBezTo>
                  <a:pt x="607231" y="415925"/>
                  <a:pt x="591285" y="413087"/>
                  <a:pt x="575481" y="409575"/>
                </a:cubicBezTo>
                <a:cubicBezTo>
                  <a:pt x="562702" y="406735"/>
                  <a:pt x="550472" y="400050"/>
                  <a:pt x="537381" y="400050"/>
                </a:cubicBezTo>
                <a:cubicBezTo>
                  <a:pt x="499149" y="400050"/>
                  <a:pt x="461181" y="406400"/>
                  <a:pt x="423081" y="409575"/>
                </a:cubicBezTo>
                <a:lnTo>
                  <a:pt x="365931" y="495300"/>
                </a:lnTo>
                <a:lnTo>
                  <a:pt x="346881" y="523875"/>
                </a:lnTo>
                <a:lnTo>
                  <a:pt x="327831" y="552450"/>
                </a:lnTo>
                <a:cubicBezTo>
                  <a:pt x="253788" y="537641"/>
                  <a:pt x="291654" y="554373"/>
                  <a:pt x="223056" y="485775"/>
                </a:cubicBezTo>
                <a:lnTo>
                  <a:pt x="194481" y="457200"/>
                </a:lnTo>
                <a:lnTo>
                  <a:pt x="165906" y="428625"/>
                </a:lnTo>
                <a:cubicBezTo>
                  <a:pt x="118946" y="569506"/>
                  <a:pt x="210260" y="286467"/>
                  <a:pt x="146856" y="762000"/>
                </a:cubicBezTo>
                <a:cubicBezTo>
                  <a:pt x="145343" y="773347"/>
                  <a:pt x="127806" y="749300"/>
                  <a:pt x="118281" y="742950"/>
                </a:cubicBezTo>
                <a:cubicBezTo>
                  <a:pt x="111931" y="733425"/>
                  <a:pt x="108170" y="721526"/>
                  <a:pt x="99231" y="714375"/>
                </a:cubicBezTo>
                <a:cubicBezTo>
                  <a:pt x="42559" y="669038"/>
                  <a:pt x="64745" y="776606"/>
                  <a:pt x="61131" y="800100"/>
                </a:cubicBezTo>
                <a:cubicBezTo>
                  <a:pt x="59604" y="810023"/>
                  <a:pt x="54781" y="819150"/>
                  <a:pt x="51606" y="828675"/>
                </a:cubicBezTo>
                <a:cubicBezTo>
                  <a:pt x="48431" y="850900"/>
                  <a:pt x="46484" y="873335"/>
                  <a:pt x="42081" y="895350"/>
                </a:cubicBezTo>
                <a:cubicBezTo>
                  <a:pt x="40112" y="905195"/>
                  <a:pt x="42296" y="921490"/>
                  <a:pt x="32556" y="923925"/>
                </a:cubicBezTo>
                <a:cubicBezTo>
                  <a:pt x="21450" y="926701"/>
                  <a:pt x="13506" y="911225"/>
                  <a:pt x="3981" y="904875"/>
                </a:cubicBezTo>
                <a:cubicBezTo>
                  <a:pt x="7156" y="879475"/>
                  <a:pt x="-12092" y="828675"/>
                  <a:pt x="13506" y="828675"/>
                </a:cubicBezTo>
                <a:cubicBezTo>
                  <a:pt x="41904" y="828675"/>
                  <a:pt x="44718" y="877325"/>
                  <a:pt x="51606" y="904875"/>
                </a:cubicBezTo>
                <a:cubicBezTo>
                  <a:pt x="54781" y="917575"/>
                  <a:pt x="58719" y="930108"/>
                  <a:pt x="61131" y="942975"/>
                </a:cubicBezTo>
                <a:cubicBezTo>
                  <a:pt x="68249" y="980939"/>
                  <a:pt x="67967" y="1020632"/>
                  <a:pt x="80181" y="1057275"/>
                </a:cubicBezTo>
                <a:cubicBezTo>
                  <a:pt x="84441" y="1070054"/>
                  <a:pt x="100132" y="1075502"/>
                  <a:pt x="108756" y="1085850"/>
                </a:cubicBezTo>
                <a:cubicBezTo>
                  <a:pt x="116085" y="1094644"/>
                  <a:pt x="121456" y="1104900"/>
                  <a:pt x="127806" y="1114425"/>
                </a:cubicBezTo>
                <a:lnTo>
                  <a:pt x="80181" y="114300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 rot="10800000">
            <a:off x="1302375" y="4524831"/>
            <a:ext cx="2209800" cy="1040025"/>
          </a:xfrm>
          <a:custGeom>
            <a:avLst/>
            <a:gdLst>
              <a:gd name="connsiteX0" fmla="*/ 0 w 2209800"/>
              <a:gd name="connsiteY0" fmla="*/ 11325 h 1040025"/>
              <a:gd name="connsiteX1" fmla="*/ 0 w 2209800"/>
              <a:gd name="connsiteY1" fmla="*/ 1040025 h 1040025"/>
              <a:gd name="connsiteX2" fmla="*/ 2209800 w 2209800"/>
              <a:gd name="connsiteY2" fmla="*/ 1040025 h 1040025"/>
              <a:gd name="connsiteX3" fmla="*/ 2190750 w 2209800"/>
              <a:gd name="connsiteY3" fmla="*/ 992400 h 1040025"/>
              <a:gd name="connsiteX4" fmla="*/ 2143125 w 2209800"/>
              <a:gd name="connsiteY4" fmla="*/ 668550 h 1040025"/>
              <a:gd name="connsiteX5" fmla="*/ 2114550 w 2209800"/>
              <a:gd name="connsiteY5" fmla="*/ 649500 h 1040025"/>
              <a:gd name="connsiteX6" fmla="*/ 1733550 w 2209800"/>
              <a:gd name="connsiteY6" fmla="*/ 649500 h 1040025"/>
              <a:gd name="connsiteX7" fmla="*/ 1704975 w 2209800"/>
              <a:gd name="connsiteY7" fmla="*/ 639975 h 1040025"/>
              <a:gd name="connsiteX8" fmla="*/ 1657350 w 2209800"/>
              <a:gd name="connsiteY8" fmla="*/ 573300 h 1040025"/>
              <a:gd name="connsiteX9" fmla="*/ 1647825 w 2209800"/>
              <a:gd name="connsiteY9" fmla="*/ 535200 h 1040025"/>
              <a:gd name="connsiteX10" fmla="*/ 1628775 w 2209800"/>
              <a:gd name="connsiteY10" fmla="*/ 497100 h 1040025"/>
              <a:gd name="connsiteX11" fmla="*/ 1619250 w 2209800"/>
              <a:gd name="connsiteY11" fmla="*/ 411375 h 1040025"/>
              <a:gd name="connsiteX12" fmla="*/ 1571625 w 2209800"/>
              <a:gd name="connsiteY12" fmla="*/ 287550 h 1040025"/>
              <a:gd name="connsiteX13" fmla="*/ 1562100 w 2209800"/>
              <a:gd name="connsiteY13" fmla="*/ 258975 h 1040025"/>
              <a:gd name="connsiteX14" fmla="*/ 1552575 w 2209800"/>
              <a:gd name="connsiteY14" fmla="*/ 220875 h 1040025"/>
              <a:gd name="connsiteX15" fmla="*/ 1495425 w 2209800"/>
              <a:gd name="connsiteY15" fmla="*/ 182775 h 1040025"/>
              <a:gd name="connsiteX16" fmla="*/ 1343025 w 2209800"/>
              <a:gd name="connsiteY16" fmla="*/ 192300 h 1040025"/>
              <a:gd name="connsiteX17" fmla="*/ 1276350 w 2209800"/>
              <a:gd name="connsiteY17" fmla="*/ 220875 h 1040025"/>
              <a:gd name="connsiteX18" fmla="*/ 1190625 w 2209800"/>
              <a:gd name="connsiteY18" fmla="*/ 258975 h 1040025"/>
              <a:gd name="connsiteX19" fmla="*/ 1066800 w 2209800"/>
              <a:gd name="connsiteY19" fmla="*/ 249450 h 1040025"/>
              <a:gd name="connsiteX20" fmla="*/ 1038225 w 2209800"/>
              <a:gd name="connsiteY20" fmla="*/ 230400 h 1040025"/>
              <a:gd name="connsiteX21" fmla="*/ 971550 w 2209800"/>
              <a:gd name="connsiteY21" fmla="*/ 154200 h 1040025"/>
              <a:gd name="connsiteX22" fmla="*/ 904875 w 2209800"/>
              <a:gd name="connsiteY22" fmla="*/ 116100 h 1040025"/>
              <a:gd name="connsiteX23" fmla="*/ 876300 w 2209800"/>
              <a:gd name="connsiteY23" fmla="*/ 87525 h 1040025"/>
              <a:gd name="connsiteX24" fmla="*/ 847725 w 2209800"/>
              <a:gd name="connsiteY24" fmla="*/ 78000 h 1040025"/>
              <a:gd name="connsiteX25" fmla="*/ 790575 w 2209800"/>
              <a:gd name="connsiteY25" fmla="*/ 20850 h 1040025"/>
              <a:gd name="connsiteX26" fmla="*/ 742950 w 2209800"/>
              <a:gd name="connsiteY26" fmla="*/ 30375 h 1040025"/>
              <a:gd name="connsiteX27" fmla="*/ 723900 w 2209800"/>
              <a:gd name="connsiteY27" fmla="*/ 58950 h 1040025"/>
              <a:gd name="connsiteX28" fmla="*/ 695325 w 2209800"/>
              <a:gd name="connsiteY28" fmla="*/ 78000 h 1040025"/>
              <a:gd name="connsiteX29" fmla="*/ 476250 w 2209800"/>
              <a:gd name="connsiteY29" fmla="*/ 68475 h 1040025"/>
              <a:gd name="connsiteX30" fmla="*/ 447675 w 2209800"/>
              <a:gd name="connsiteY30" fmla="*/ 39900 h 1040025"/>
              <a:gd name="connsiteX31" fmla="*/ 409575 w 2209800"/>
              <a:gd name="connsiteY31" fmla="*/ 30375 h 1040025"/>
              <a:gd name="connsiteX32" fmla="*/ 381000 w 2209800"/>
              <a:gd name="connsiteY32" fmla="*/ 11325 h 1040025"/>
              <a:gd name="connsiteX33" fmla="*/ 114300 w 2209800"/>
              <a:gd name="connsiteY33" fmla="*/ 11325 h 1040025"/>
              <a:gd name="connsiteX34" fmla="*/ 0 w 2209800"/>
              <a:gd name="connsiteY34" fmla="*/ 11325 h 1040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09800" h="1040025">
                <a:moveTo>
                  <a:pt x="0" y="11325"/>
                </a:moveTo>
                <a:lnTo>
                  <a:pt x="0" y="1040025"/>
                </a:lnTo>
                <a:lnTo>
                  <a:pt x="2209800" y="1040025"/>
                </a:lnTo>
                <a:lnTo>
                  <a:pt x="2190750" y="992400"/>
                </a:lnTo>
                <a:cubicBezTo>
                  <a:pt x="2187423" y="905890"/>
                  <a:pt x="2215617" y="753123"/>
                  <a:pt x="2143125" y="668550"/>
                </a:cubicBezTo>
                <a:cubicBezTo>
                  <a:pt x="2135675" y="659858"/>
                  <a:pt x="2124075" y="655850"/>
                  <a:pt x="2114550" y="649500"/>
                </a:cubicBezTo>
                <a:cubicBezTo>
                  <a:pt x="1884557" y="669499"/>
                  <a:pt x="1936225" y="679901"/>
                  <a:pt x="1733550" y="649500"/>
                </a:cubicBezTo>
                <a:cubicBezTo>
                  <a:pt x="1723621" y="648011"/>
                  <a:pt x="1714500" y="643150"/>
                  <a:pt x="1704975" y="639975"/>
                </a:cubicBezTo>
                <a:cubicBezTo>
                  <a:pt x="1701722" y="635638"/>
                  <a:pt x="1661993" y="584133"/>
                  <a:pt x="1657350" y="573300"/>
                </a:cubicBezTo>
                <a:cubicBezTo>
                  <a:pt x="1652193" y="561268"/>
                  <a:pt x="1652422" y="547457"/>
                  <a:pt x="1647825" y="535200"/>
                </a:cubicBezTo>
                <a:cubicBezTo>
                  <a:pt x="1642839" y="521905"/>
                  <a:pt x="1635125" y="509800"/>
                  <a:pt x="1628775" y="497100"/>
                </a:cubicBezTo>
                <a:cubicBezTo>
                  <a:pt x="1625600" y="468525"/>
                  <a:pt x="1625487" y="439441"/>
                  <a:pt x="1619250" y="411375"/>
                </a:cubicBezTo>
                <a:cubicBezTo>
                  <a:pt x="1598463" y="317833"/>
                  <a:pt x="1598357" y="349926"/>
                  <a:pt x="1571625" y="287550"/>
                </a:cubicBezTo>
                <a:cubicBezTo>
                  <a:pt x="1567670" y="278322"/>
                  <a:pt x="1564858" y="268629"/>
                  <a:pt x="1562100" y="258975"/>
                </a:cubicBezTo>
                <a:cubicBezTo>
                  <a:pt x="1558504" y="246388"/>
                  <a:pt x="1559070" y="232241"/>
                  <a:pt x="1552575" y="220875"/>
                </a:cubicBezTo>
                <a:cubicBezTo>
                  <a:pt x="1535787" y="191496"/>
                  <a:pt x="1522702" y="191867"/>
                  <a:pt x="1495425" y="182775"/>
                </a:cubicBezTo>
                <a:cubicBezTo>
                  <a:pt x="1444625" y="185950"/>
                  <a:pt x="1393644" y="186972"/>
                  <a:pt x="1343025" y="192300"/>
                </a:cubicBezTo>
                <a:cubicBezTo>
                  <a:pt x="1322220" y="194490"/>
                  <a:pt x="1293392" y="214058"/>
                  <a:pt x="1276350" y="220875"/>
                </a:cubicBezTo>
                <a:cubicBezTo>
                  <a:pt x="1191337" y="254880"/>
                  <a:pt x="1245601" y="222324"/>
                  <a:pt x="1190625" y="258975"/>
                </a:cubicBezTo>
                <a:cubicBezTo>
                  <a:pt x="1149350" y="255800"/>
                  <a:pt x="1107488" y="257079"/>
                  <a:pt x="1066800" y="249450"/>
                </a:cubicBezTo>
                <a:cubicBezTo>
                  <a:pt x="1055548" y="247340"/>
                  <a:pt x="1046917" y="237850"/>
                  <a:pt x="1038225" y="230400"/>
                </a:cubicBezTo>
                <a:cubicBezTo>
                  <a:pt x="934343" y="141358"/>
                  <a:pt x="1059123" y="241773"/>
                  <a:pt x="971550" y="154200"/>
                </a:cubicBezTo>
                <a:cubicBezTo>
                  <a:pt x="949052" y="131702"/>
                  <a:pt x="931022" y="134777"/>
                  <a:pt x="904875" y="116100"/>
                </a:cubicBezTo>
                <a:cubicBezTo>
                  <a:pt x="893914" y="108270"/>
                  <a:pt x="887508" y="94997"/>
                  <a:pt x="876300" y="87525"/>
                </a:cubicBezTo>
                <a:cubicBezTo>
                  <a:pt x="867946" y="81956"/>
                  <a:pt x="856705" y="82490"/>
                  <a:pt x="847725" y="78000"/>
                </a:cubicBezTo>
                <a:cubicBezTo>
                  <a:pt x="814298" y="61286"/>
                  <a:pt x="814430" y="52656"/>
                  <a:pt x="790575" y="20850"/>
                </a:cubicBezTo>
                <a:cubicBezTo>
                  <a:pt x="774700" y="24025"/>
                  <a:pt x="757006" y="22343"/>
                  <a:pt x="742950" y="30375"/>
                </a:cubicBezTo>
                <a:cubicBezTo>
                  <a:pt x="733011" y="36055"/>
                  <a:pt x="731995" y="50855"/>
                  <a:pt x="723900" y="58950"/>
                </a:cubicBezTo>
                <a:cubicBezTo>
                  <a:pt x="715805" y="67045"/>
                  <a:pt x="704850" y="71650"/>
                  <a:pt x="695325" y="78000"/>
                </a:cubicBezTo>
                <a:cubicBezTo>
                  <a:pt x="622300" y="74825"/>
                  <a:pt x="548494" y="79589"/>
                  <a:pt x="476250" y="68475"/>
                </a:cubicBezTo>
                <a:cubicBezTo>
                  <a:pt x="462936" y="66427"/>
                  <a:pt x="459371" y="46583"/>
                  <a:pt x="447675" y="39900"/>
                </a:cubicBezTo>
                <a:cubicBezTo>
                  <a:pt x="436309" y="33405"/>
                  <a:pt x="422275" y="33550"/>
                  <a:pt x="409575" y="30375"/>
                </a:cubicBezTo>
                <a:cubicBezTo>
                  <a:pt x="400050" y="24025"/>
                  <a:pt x="392333" y="12944"/>
                  <a:pt x="381000" y="11325"/>
                </a:cubicBezTo>
                <a:cubicBezTo>
                  <a:pt x="250776" y="-7278"/>
                  <a:pt x="225762" y="179"/>
                  <a:pt x="114300" y="11325"/>
                </a:cubicBezTo>
                <a:cubicBezTo>
                  <a:pt x="48114" y="33387"/>
                  <a:pt x="77230" y="30375"/>
                  <a:pt x="0" y="11325"/>
                </a:cubicBez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702934" y="4513410"/>
            <a:ext cx="564904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540560" y="2960947"/>
            <a:ext cx="0" cy="3208647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louk 34"/>
          <p:cNvSpPr/>
          <p:nvPr/>
        </p:nvSpPr>
        <p:spPr>
          <a:xfrm>
            <a:off x="3098724" y="4031464"/>
            <a:ext cx="918284" cy="918284"/>
          </a:xfrm>
          <a:prstGeom prst="arc">
            <a:avLst>
              <a:gd name="adj1" fmla="val 16200000"/>
              <a:gd name="adj2" fmla="val 63415"/>
            </a:avLst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635192" y="4263013"/>
            <a:ext cx="144563" cy="144563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474720" y="1962820"/>
            <a:ext cx="8132933" cy="512637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/>
                </a:solidFill>
              </a:rPr>
              <a:t>Pravý úhel </a:t>
            </a:r>
            <a:r>
              <a:rPr lang="cs-CZ" sz="2600" dirty="0" smtClean="0">
                <a:solidFill>
                  <a:schemeClr val="bg1"/>
                </a:solidFill>
              </a:rPr>
              <a:t>má velikost 90°. 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D1R1SU0N\MC900438000[4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738" y="34925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23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/>
      <p:bldP spid="22" grpId="0"/>
      <p:bldP spid="25" grpId="0"/>
      <p:bldP spid="27" grpId="0"/>
      <p:bldP spid="7" grpId="0" animBg="1"/>
      <p:bldP spid="10" grpId="0" animBg="1"/>
      <p:bldP spid="28" grpId="0" animBg="1"/>
      <p:bldP spid="29" grpId="0" animBg="1"/>
      <p:bldP spid="35" grpId="0" animBg="1"/>
      <p:bldP spid="36" grpId="0" animBg="1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56311" cy="670454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72356" y="2274926"/>
            <a:ext cx="6299453" cy="422067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21559" y="2463832"/>
            <a:ext cx="6006626" cy="391749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 rot="10800000">
            <a:off x="1125160" y="4357558"/>
            <a:ext cx="4610100" cy="1897380"/>
          </a:xfrm>
          <a:custGeom>
            <a:avLst/>
            <a:gdLst>
              <a:gd name="connsiteX0" fmla="*/ 0 w 4610100"/>
              <a:gd name="connsiteY0" fmla="*/ 1889760 h 1897380"/>
              <a:gd name="connsiteX1" fmla="*/ 4610100 w 4610100"/>
              <a:gd name="connsiteY1" fmla="*/ 1897380 h 1897380"/>
              <a:gd name="connsiteX2" fmla="*/ 4594860 w 4610100"/>
              <a:gd name="connsiteY2" fmla="*/ 1866900 h 1897380"/>
              <a:gd name="connsiteX3" fmla="*/ 4579620 w 4610100"/>
              <a:gd name="connsiteY3" fmla="*/ 1798320 h 1897380"/>
              <a:gd name="connsiteX4" fmla="*/ 4572000 w 4610100"/>
              <a:gd name="connsiteY4" fmla="*/ 1767840 h 1897380"/>
              <a:gd name="connsiteX5" fmla="*/ 4564380 w 4610100"/>
              <a:gd name="connsiteY5" fmla="*/ 1699260 h 1897380"/>
              <a:gd name="connsiteX6" fmla="*/ 4556760 w 4610100"/>
              <a:gd name="connsiteY6" fmla="*/ 1676400 h 1897380"/>
              <a:gd name="connsiteX7" fmla="*/ 4541520 w 4610100"/>
              <a:gd name="connsiteY7" fmla="*/ 1615440 h 1897380"/>
              <a:gd name="connsiteX8" fmla="*/ 4556760 w 4610100"/>
              <a:gd name="connsiteY8" fmla="*/ 1363980 h 1897380"/>
              <a:gd name="connsiteX9" fmla="*/ 4549140 w 4610100"/>
              <a:gd name="connsiteY9" fmla="*/ 1242060 h 1897380"/>
              <a:gd name="connsiteX10" fmla="*/ 4343400 w 4610100"/>
              <a:gd name="connsiteY10" fmla="*/ 1234440 h 1897380"/>
              <a:gd name="connsiteX11" fmla="*/ 4328160 w 4610100"/>
              <a:gd name="connsiteY11" fmla="*/ 1203960 h 1897380"/>
              <a:gd name="connsiteX12" fmla="*/ 4312920 w 4610100"/>
              <a:gd name="connsiteY12" fmla="*/ 1181100 h 1897380"/>
              <a:gd name="connsiteX13" fmla="*/ 4297680 w 4610100"/>
              <a:gd name="connsiteY13" fmla="*/ 1135380 h 1897380"/>
              <a:gd name="connsiteX14" fmla="*/ 4274820 w 4610100"/>
              <a:gd name="connsiteY14" fmla="*/ 1082040 h 1897380"/>
              <a:gd name="connsiteX15" fmla="*/ 4259580 w 4610100"/>
              <a:gd name="connsiteY15" fmla="*/ 998220 h 1897380"/>
              <a:gd name="connsiteX16" fmla="*/ 4236720 w 4610100"/>
              <a:gd name="connsiteY16" fmla="*/ 891540 h 1897380"/>
              <a:gd name="connsiteX17" fmla="*/ 4213860 w 4610100"/>
              <a:gd name="connsiteY17" fmla="*/ 868680 h 1897380"/>
              <a:gd name="connsiteX18" fmla="*/ 4191000 w 4610100"/>
              <a:gd name="connsiteY18" fmla="*/ 838200 h 1897380"/>
              <a:gd name="connsiteX19" fmla="*/ 4168140 w 4610100"/>
              <a:gd name="connsiteY19" fmla="*/ 815340 h 1897380"/>
              <a:gd name="connsiteX20" fmla="*/ 4152900 w 4610100"/>
              <a:gd name="connsiteY20" fmla="*/ 792480 h 1897380"/>
              <a:gd name="connsiteX21" fmla="*/ 4130040 w 4610100"/>
              <a:gd name="connsiteY21" fmla="*/ 762000 h 1897380"/>
              <a:gd name="connsiteX22" fmla="*/ 4114800 w 4610100"/>
              <a:gd name="connsiteY22" fmla="*/ 716280 h 1897380"/>
              <a:gd name="connsiteX23" fmla="*/ 4107180 w 4610100"/>
              <a:gd name="connsiteY23" fmla="*/ 678180 h 1897380"/>
              <a:gd name="connsiteX24" fmla="*/ 4091940 w 4610100"/>
              <a:gd name="connsiteY24" fmla="*/ 647700 h 1897380"/>
              <a:gd name="connsiteX25" fmla="*/ 4084320 w 4610100"/>
              <a:gd name="connsiteY25" fmla="*/ 624840 h 1897380"/>
              <a:gd name="connsiteX26" fmla="*/ 4061460 w 4610100"/>
              <a:gd name="connsiteY26" fmla="*/ 617220 h 1897380"/>
              <a:gd name="connsiteX27" fmla="*/ 4030980 w 4610100"/>
              <a:gd name="connsiteY27" fmla="*/ 563880 h 1897380"/>
              <a:gd name="connsiteX28" fmla="*/ 4008120 w 4610100"/>
              <a:gd name="connsiteY28" fmla="*/ 548640 h 1897380"/>
              <a:gd name="connsiteX29" fmla="*/ 3947160 w 4610100"/>
              <a:gd name="connsiteY29" fmla="*/ 502920 h 1897380"/>
              <a:gd name="connsiteX30" fmla="*/ 3886200 w 4610100"/>
              <a:gd name="connsiteY30" fmla="*/ 480060 h 1897380"/>
              <a:gd name="connsiteX31" fmla="*/ 3840480 w 4610100"/>
              <a:gd name="connsiteY31" fmla="*/ 449580 h 1897380"/>
              <a:gd name="connsiteX32" fmla="*/ 3817620 w 4610100"/>
              <a:gd name="connsiteY32" fmla="*/ 441960 h 1897380"/>
              <a:gd name="connsiteX33" fmla="*/ 3771900 w 4610100"/>
              <a:gd name="connsiteY33" fmla="*/ 411480 h 1897380"/>
              <a:gd name="connsiteX34" fmla="*/ 3566160 w 4610100"/>
              <a:gd name="connsiteY34" fmla="*/ 396240 h 1897380"/>
              <a:gd name="connsiteX35" fmla="*/ 3505200 w 4610100"/>
              <a:gd name="connsiteY35" fmla="*/ 350520 h 1897380"/>
              <a:gd name="connsiteX36" fmla="*/ 3474720 w 4610100"/>
              <a:gd name="connsiteY36" fmla="*/ 342900 h 1897380"/>
              <a:gd name="connsiteX37" fmla="*/ 3421380 w 4610100"/>
              <a:gd name="connsiteY37" fmla="*/ 304800 h 1897380"/>
              <a:gd name="connsiteX38" fmla="*/ 3345180 w 4610100"/>
              <a:gd name="connsiteY38" fmla="*/ 228600 h 1897380"/>
              <a:gd name="connsiteX39" fmla="*/ 3314700 w 4610100"/>
              <a:gd name="connsiteY39" fmla="*/ 198120 h 1897380"/>
              <a:gd name="connsiteX40" fmla="*/ 3291840 w 4610100"/>
              <a:gd name="connsiteY40" fmla="*/ 175260 h 1897380"/>
              <a:gd name="connsiteX41" fmla="*/ 3253740 w 4610100"/>
              <a:gd name="connsiteY41" fmla="*/ 129540 h 1897380"/>
              <a:gd name="connsiteX42" fmla="*/ 3230880 w 4610100"/>
              <a:gd name="connsiteY42" fmla="*/ 121920 h 1897380"/>
              <a:gd name="connsiteX43" fmla="*/ 3162300 w 4610100"/>
              <a:gd name="connsiteY43" fmla="*/ 106680 h 1897380"/>
              <a:gd name="connsiteX44" fmla="*/ 3116580 w 4610100"/>
              <a:gd name="connsiteY44" fmla="*/ 114300 h 1897380"/>
              <a:gd name="connsiteX45" fmla="*/ 3070860 w 4610100"/>
              <a:gd name="connsiteY45" fmla="*/ 144780 h 1897380"/>
              <a:gd name="connsiteX46" fmla="*/ 3048000 w 4610100"/>
              <a:gd name="connsiteY46" fmla="*/ 152400 h 1897380"/>
              <a:gd name="connsiteX47" fmla="*/ 3002280 w 4610100"/>
              <a:gd name="connsiteY47" fmla="*/ 144780 h 1897380"/>
              <a:gd name="connsiteX48" fmla="*/ 2956560 w 4610100"/>
              <a:gd name="connsiteY48" fmla="*/ 114300 h 1897380"/>
              <a:gd name="connsiteX49" fmla="*/ 2926080 w 4610100"/>
              <a:gd name="connsiteY49" fmla="*/ 99060 h 1897380"/>
              <a:gd name="connsiteX50" fmla="*/ 2903220 w 4610100"/>
              <a:gd name="connsiteY50" fmla="*/ 91440 h 1897380"/>
              <a:gd name="connsiteX51" fmla="*/ 2667000 w 4610100"/>
              <a:gd name="connsiteY51" fmla="*/ 83820 h 1897380"/>
              <a:gd name="connsiteX52" fmla="*/ 2537460 w 4610100"/>
              <a:gd name="connsiteY52" fmla="*/ 53340 h 1897380"/>
              <a:gd name="connsiteX53" fmla="*/ 2491740 w 4610100"/>
              <a:gd name="connsiteY53" fmla="*/ 15240 h 1897380"/>
              <a:gd name="connsiteX54" fmla="*/ 2430780 w 4610100"/>
              <a:gd name="connsiteY54" fmla="*/ 0 h 1897380"/>
              <a:gd name="connsiteX55" fmla="*/ 2217420 w 4610100"/>
              <a:gd name="connsiteY55" fmla="*/ 15240 h 1897380"/>
              <a:gd name="connsiteX56" fmla="*/ 2194560 w 4610100"/>
              <a:gd name="connsiteY56" fmla="*/ 30480 h 1897380"/>
              <a:gd name="connsiteX57" fmla="*/ 2110740 w 4610100"/>
              <a:gd name="connsiteY57" fmla="*/ 15240 h 1897380"/>
              <a:gd name="connsiteX58" fmla="*/ 1988820 w 4610100"/>
              <a:gd name="connsiteY58" fmla="*/ 30480 h 1897380"/>
              <a:gd name="connsiteX59" fmla="*/ 1790700 w 4610100"/>
              <a:gd name="connsiteY59" fmla="*/ 45720 h 1897380"/>
              <a:gd name="connsiteX60" fmla="*/ 1767840 w 4610100"/>
              <a:gd name="connsiteY60" fmla="*/ 53340 h 1897380"/>
              <a:gd name="connsiteX61" fmla="*/ 1714500 w 4610100"/>
              <a:gd name="connsiteY61" fmla="*/ 76200 h 1897380"/>
              <a:gd name="connsiteX62" fmla="*/ 1684020 w 4610100"/>
              <a:gd name="connsiteY62" fmla="*/ 83820 h 1897380"/>
              <a:gd name="connsiteX63" fmla="*/ 1630680 w 4610100"/>
              <a:gd name="connsiteY63" fmla="*/ 114300 h 1897380"/>
              <a:gd name="connsiteX64" fmla="*/ 1562100 w 4610100"/>
              <a:gd name="connsiteY64" fmla="*/ 121920 h 1897380"/>
              <a:gd name="connsiteX65" fmla="*/ 1539240 w 4610100"/>
              <a:gd name="connsiteY65" fmla="*/ 137160 h 1897380"/>
              <a:gd name="connsiteX66" fmla="*/ 1516380 w 4610100"/>
              <a:gd name="connsiteY66" fmla="*/ 160020 h 1897380"/>
              <a:gd name="connsiteX67" fmla="*/ 1440180 w 4610100"/>
              <a:gd name="connsiteY67" fmla="*/ 175260 h 1897380"/>
              <a:gd name="connsiteX68" fmla="*/ 1394460 w 4610100"/>
              <a:gd name="connsiteY68" fmla="*/ 205740 h 1897380"/>
              <a:gd name="connsiteX69" fmla="*/ 1371600 w 4610100"/>
              <a:gd name="connsiteY69" fmla="*/ 220980 h 1897380"/>
              <a:gd name="connsiteX70" fmla="*/ 1318260 w 4610100"/>
              <a:gd name="connsiteY70" fmla="*/ 259080 h 1897380"/>
              <a:gd name="connsiteX71" fmla="*/ 1272540 w 4610100"/>
              <a:gd name="connsiteY71" fmla="*/ 304800 h 1897380"/>
              <a:gd name="connsiteX72" fmla="*/ 1249680 w 4610100"/>
              <a:gd name="connsiteY72" fmla="*/ 327660 h 1897380"/>
              <a:gd name="connsiteX73" fmla="*/ 1242060 w 4610100"/>
              <a:gd name="connsiteY73" fmla="*/ 350520 h 1897380"/>
              <a:gd name="connsiteX74" fmla="*/ 1211580 w 4610100"/>
              <a:gd name="connsiteY74" fmla="*/ 365760 h 1897380"/>
              <a:gd name="connsiteX75" fmla="*/ 1158240 w 4610100"/>
              <a:gd name="connsiteY75" fmla="*/ 411480 h 1897380"/>
              <a:gd name="connsiteX76" fmla="*/ 1120140 w 4610100"/>
              <a:gd name="connsiteY76" fmla="*/ 457200 h 1897380"/>
              <a:gd name="connsiteX77" fmla="*/ 1112520 w 4610100"/>
              <a:gd name="connsiteY77" fmla="*/ 480060 h 1897380"/>
              <a:gd name="connsiteX78" fmla="*/ 1097280 w 4610100"/>
              <a:gd name="connsiteY78" fmla="*/ 502920 h 1897380"/>
              <a:gd name="connsiteX79" fmla="*/ 883920 w 4610100"/>
              <a:gd name="connsiteY79" fmla="*/ 525780 h 1897380"/>
              <a:gd name="connsiteX80" fmla="*/ 815340 w 4610100"/>
              <a:gd name="connsiteY80" fmla="*/ 571500 h 1897380"/>
              <a:gd name="connsiteX81" fmla="*/ 800100 w 4610100"/>
              <a:gd name="connsiteY81" fmla="*/ 594360 h 1897380"/>
              <a:gd name="connsiteX82" fmla="*/ 769620 w 4610100"/>
              <a:gd name="connsiteY82" fmla="*/ 601980 h 1897380"/>
              <a:gd name="connsiteX83" fmla="*/ 731520 w 4610100"/>
              <a:gd name="connsiteY83" fmla="*/ 662940 h 1897380"/>
              <a:gd name="connsiteX84" fmla="*/ 708660 w 4610100"/>
              <a:gd name="connsiteY84" fmla="*/ 701040 h 1897380"/>
              <a:gd name="connsiteX85" fmla="*/ 678180 w 4610100"/>
              <a:gd name="connsiteY85" fmla="*/ 754380 h 1897380"/>
              <a:gd name="connsiteX86" fmla="*/ 662940 w 4610100"/>
              <a:gd name="connsiteY86" fmla="*/ 777240 h 1897380"/>
              <a:gd name="connsiteX87" fmla="*/ 624840 w 4610100"/>
              <a:gd name="connsiteY87" fmla="*/ 784860 h 1897380"/>
              <a:gd name="connsiteX88" fmla="*/ 617220 w 4610100"/>
              <a:gd name="connsiteY88" fmla="*/ 830580 h 1897380"/>
              <a:gd name="connsiteX89" fmla="*/ 601980 w 4610100"/>
              <a:gd name="connsiteY89" fmla="*/ 853440 h 1897380"/>
              <a:gd name="connsiteX90" fmla="*/ 586740 w 4610100"/>
              <a:gd name="connsiteY90" fmla="*/ 891540 h 1897380"/>
              <a:gd name="connsiteX91" fmla="*/ 579120 w 4610100"/>
              <a:gd name="connsiteY91" fmla="*/ 914400 h 1897380"/>
              <a:gd name="connsiteX92" fmla="*/ 563880 w 4610100"/>
              <a:gd name="connsiteY92" fmla="*/ 937260 h 1897380"/>
              <a:gd name="connsiteX93" fmla="*/ 548640 w 4610100"/>
              <a:gd name="connsiteY93" fmla="*/ 967740 h 1897380"/>
              <a:gd name="connsiteX94" fmla="*/ 518160 w 4610100"/>
              <a:gd name="connsiteY94" fmla="*/ 960120 h 1897380"/>
              <a:gd name="connsiteX95" fmla="*/ 510540 w 4610100"/>
              <a:gd name="connsiteY95" fmla="*/ 998220 h 1897380"/>
              <a:gd name="connsiteX96" fmla="*/ 487680 w 4610100"/>
              <a:gd name="connsiteY96" fmla="*/ 1036320 h 1897380"/>
              <a:gd name="connsiteX97" fmla="*/ 472440 w 4610100"/>
              <a:gd name="connsiteY97" fmla="*/ 1120140 h 1897380"/>
              <a:gd name="connsiteX98" fmla="*/ 464820 w 4610100"/>
              <a:gd name="connsiteY98" fmla="*/ 1143000 h 1897380"/>
              <a:gd name="connsiteX99" fmla="*/ 457200 w 4610100"/>
              <a:gd name="connsiteY99" fmla="*/ 1181100 h 1897380"/>
              <a:gd name="connsiteX100" fmla="*/ 396240 w 4610100"/>
              <a:gd name="connsiteY100" fmla="*/ 1188720 h 1897380"/>
              <a:gd name="connsiteX101" fmla="*/ 388620 w 4610100"/>
              <a:gd name="connsiteY101" fmla="*/ 1219200 h 1897380"/>
              <a:gd name="connsiteX102" fmla="*/ 381000 w 4610100"/>
              <a:gd name="connsiteY102" fmla="*/ 1242060 h 1897380"/>
              <a:gd name="connsiteX103" fmla="*/ 358140 w 4610100"/>
              <a:gd name="connsiteY103" fmla="*/ 1226820 h 1897380"/>
              <a:gd name="connsiteX104" fmla="*/ 297180 w 4610100"/>
              <a:gd name="connsiteY104" fmla="*/ 1257300 h 1897380"/>
              <a:gd name="connsiteX105" fmla="*/ 289560 w 4610100"/>
              <a:gd name="connsiteY105" fmla="*/ 1295400 h 1897380"/>
              <a:gd name="connsiteX106" fmla="*/ 281940 w 4610100"/>
              <a:gd name="connsiteY106" fmla="*/ 1318260 h 1897380"/>
              <a:gd name="connsiteX107" fmla="*/ 259080 w 4610100"/>
              <a:gd name="connsiteY107" fmla="*/ 1325880 h 1897380"/>
              <a:gd name="connsiteX108" fmla="*/ 220980 w 4610100"/>
              <a:gd name="connsiteY108" fmla="*/ 1348740 h 1897380"/>
              <a:gd name="connsiteX109" fmla="*/ 213360 w 4610100"/>
              <a:gd name="connsiteY109" fmla="*/ 1386840 h 1897380"/>
              <a:gd name="connsiteX110" fmla="*/ 175260 w 4610100"/>
              <a:gd name="connsiteY110" fmla="*/ 1379220 h 1897380"/>
              <a:gd name="connsiteX111" fmla="*/ 152400 w 4610100"/>
              <a:gd name="connsiteY111" fmla="*/ 1394460 h 1897380"/>
              <a:gd name="connsiteX112" fmla="*/ 144780 w 4610100"/>
              <a:gd name="connsiteY112" fmla="*/ 1424940 h 1897380"/>
              <a:gd name="connsiteX113" fmla="*/ 60960 w 4610100"/>
              <a:gd name="connsiteY113" fmla="*/ 1508760 h 1897380"/>
              <a:gd name="connsiteX114" fmla="*/ 38100 w 4610100"/>
              <a:gd name="connsiteY114" fmla="*/ 1562100 h 1897380"/>
              <a:gd name="connsiteX115" fmla="*/ 15240 w 4610100"/>
              <a:gd name="connsiteY115" fmla="*/ 1653540 h 1897380"/>
              <a:gd name="connsiteX116" fmla="*/ 22860 w 4610100"/>
              <a:gd name="connsiteY116" fmla="*/ 1767840 h 1897380"/>
              <a:gd name="connsiteX117" fmla="*/ 45720 w 4610100"/>
              <a:gd name="connsiteY117" fmla="*/ 1783080 h 1897380"/>
              <a:gd name="connsiteX118" fmla="*/ 53340 w 4610100"/>
              <a:gd name="connsiteY118" fmla="*/ 1813560 h 1897380"/>
              <a:gd name="connsiteX119" fmla="*/ 76200 w 4610100"/>
              <a:gd name="connsiteY119" fmla="*/ 1874520 h 1897380"/>
              <a:gd name="connsiteX120" fmla="*/ 0 w 4610100"/>
              <a:gd name="connsiteY120" fmla="*/ 1889760 h 1897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4610100" h="1897380">
                <a:moveTo>
                  <a:pt x="0" y="1889760"/>
                </a:moveTo>
                <a:lnTo>
                  <a:pt x="4610100" y="1897380"/>
                </a:lnTo>
                <a:lnTo>
                  <a:pt x="4594860" y="1866900"/>
                </a:lnTo>
                <a:cubicBezTo>
                  <a:pt x="4589780" y="1844040"/>
                  <a:pt x="4584886" y="1821138"/>
                  <a:pt x="4579620" y="1798320"/>
                </a:cubicBezTo>
                <a:cubicBezTo>
                  <a:pt x="4577265" y="1788116"/>
                  <a:pt x="4573592" y="1778191"/>
                  <a:pt x="4572000" y="1767840"/>
                </a:cubicBezTo>
                <a:cubicBezTo>
                  <a:pt x="4568503" y="1745107"/>
                  <a:pt x="4568161" y="1721948"/>
                  <a:pt x="4564380" y="1699260"/>
                </a:cubicBezTo>
                <a:cubicBezTo>
                  <a:pt x="4563060" y="1691337"/>
                  <a:pt x="4558873" y="1684149"/>
                  <a:pt x="4556760" y="1676400"/>
                </a:cubicBezTo>
                <a:cubicBezTo>
                  <a:pt x="4551249" y="1656193"/>
                  <a:pt x="4546600" y="1635760"/>
                  <a:pt x="4541520" y="1615440"/>
                </a:cubicBezTo>
                <a:cubicBezTo>
                  <a:pt x="4546600" y="1531620"/>
                  <a:pt x="4550632" y="1447730"/>
                  <a:pt x="4556760" y="1363980"/>
                </a:cubicBezTo>
                <a:cubicBezTo>
                  <a:pt x="4557620" y="1352225"/>
                  <a:pt x="4578918" y="1251301"/>
                  <a:pt x="4549140" y="1242060"/>
                </a:cubicBezTo>
                <a:cubicBezTo>
                  <a:pt x="4483597" y="1221719"/>
                  <a:pt x="4411980" y="1236980"/>
                  <a:pt x="4343400" y="1234440"/>
                </a:cubicBezTo>
                <a:cubicBezTo>
                  <a:pt x="4338320" y="1224280"/>
                  <a:pt x="4333796" y="1213823"/>
                  <a:pt x="4328160" y="1203960"/>
                </a:cubicBezTo>
                <a:cubicBezTo>
                  <a:pt x="4323616" y="1196009"/>
                  <a:pt x="4316639" y="1189469"/>
                  <a:pt x="4312920" y="1181100"/>
                </a:cubicBezTo>
                <a:cubicBezTo>
                  <a:pt x="4306396" y="1166420"/>
                  <a:pt x="4304864" y="1149748"/>
                  <a:pt x="4297680" y="1135380"/>
                </a:cubicBezTo>
                <a:cubicBezTo>
                  <a:pt x="4288758" y="1117536"/>
                  <a:pt x="4279025" y="1101661"/>
                  <a:pt x="4274820" y="1082040"/>
                </a:cubicBezTo>
                <a:cubicBezTo>
                  <a:pt x="4268870" y="1054272"/>
                  <a:pt x="4263793" y="1026304"/>
                  <a:pt x="4259580" y="998220"/>
                </a:cubicBezTo>
                <a:cubicBezTo>
                  <a:pt x="4253348" y="956675"/>
                  <a:pt x="4258778" y="926833"/>
                  <a:pt x="4236720" y="891540"/>
                </a:cubicBezTo>
                <a:cubicBezTo>
                  <a:pt x="4231009" y="882402"/>
                  <a:pt x="4220873" y="876862"/>
                  <a:pt x="4213860" y="868680"/>
                </a:cubicBezTo>
                <a:cubicBezTo>
                  <a:pt x="4205595" y="859037"/>
                  <a:pt x="4199265" y="847843"/>
                  <a:pt x="4191000" y="838200"/>
                </a:cubicBezTo>
                <a:cubicBezTo>
                  <a:pt x="4183987" y="830018"/>
                  <a:pt x="4175039" y="823619"/>
                  <a:pt x="4168140" y="815340"/>
                </a:cubicBezTo>
                <a:cubicBezTo>
                  <a:pt x="4162277" y="808305"/>
                  <a:pt x="4158223" y="799932"/>
                  <a:pt x="4152900" y="792480"/>
                </a:cubicBezTo>
                <a:cubicBezTo>
                  <a:pt x="4145518" y="782146"/>
                  <a:pt x="4137660" y="772160"/>
                  <a:pt x="4130040" y="762000"/>
                </a:cubicBezTo>
                <a:cubicBezTo>
                  <a:pt x="4124960" y="746760"/>
                  <a:pt x="4119027" y="731778"/>
                  <a:pt x="4114800" y="716280"/>
                </a:cubicBezTo>
                <a:cubicBezTo>
                  <a:pt x="4111392" y="703785"/>
                  <a:pt x="4111276" y="690467"/>
                  <a:pt x="4107180" y="678180"/>
                </a:cubicBezTo>
                <a:cubicBezTo>
                  <a:pt x="4103588" y="667404"/>
                  <a:pt x="4096415" y="658141"/>
                  <a:pt x="4091940" y="647700"/>
                </a:cubicBezTo>
                <a:cubicBezTo>
                  <a:pt x="4088776" y="640317"/>
                  <a:pt x="4090000" y="630520"/>
                  <a:pt x="4084320" y="624840"/>
                </a:cubicBezTo>
                <a:cubicBezTo>
                  <a:pt x="4078640" y="619160"/>
                  <a:pt x="4069080" y="619760"/>
                  <a:pt x="4061460" y="617220"/>
                </a:cubicBezTo>
                <a:cubicBezTo>
                  <a:pt x="3978543" y="534303"/>
                  <a:pt x="4092382" y="655983"/>
                  <a:pt x="4030980" y="563880"/>
                </a:cubicBezTo>
                <a:cubicBezTo>
                  <a:pt x="4025900" y="556260"/>
                  <a:pt x="4015155" y="554503"/>
                  <a:pt x="4008120" y="548640"/>
                </a:cubicBezTo>
                <a:cubicBezTo>
                  <a:pt x="3968455" y="515585"/>
                  <a:pt x="4003204" y="530942"/>
                  <a:pt x="3947160" y="502920"/>
                </a:cubicBezTo>
                <a:cubicBezTo>
                  <a:pt x="3865531" y="462106"/>
                  <a:pt x="4009739" y="547445"/>
                  <a:pt x="3886200" y="480060"/>
                </a:cubicBezTo>
                <a:cubicBezTo>
                  <a:pt x="3870120" y="471289"/>
                  <a:pt x="3857856" y="455372"/>
                  <a:pt x="3840480" y="449580"/>
                </a:cubicBezTo>
                <a:cubicBezTo>
                  <a:pt x="3832860" y="447040"/>
                  <a:pt x="3824641" y="445861"/>
                  <a:pt x="3817620" y="441960"/>
                </a:cubicBezTo>
                <a:cubicBezTo>
                  <a:pt x="3801609" y="433065"/>
                  <a:pt x="3790166" y="412833"/>
                  <a:pt x="3771900" y="411480"/>
                </a:cubicBezTo>
                <a:lnTo>
                  <a:pt x="3566160" y="396240"/>
                </a:lnTo>
                <a:cubicBezTo>
                  <a:pt x="3542472" y="372552"/>
                  <a:pt x="3539285" y="365669"/>
                  <a:pt x="3505200" y="350520"/>
                </a:cubicBezTo>
                <a:cubicBezTo>
                  <a:pt x="3495630" y="346267"/>
                  <a:pt x="3484880" y="345440"/>
                  <a:pt x="3474720" y="342900"/>
                </a:cubicBezTo>
                <a:cubicBezTo>
                  <a:pt x="3377223" y="245403"/>
                  <a:pt x="3531706" y="395067"/>
                  <a:pt x="3421380" y="304800"/>
                </a:cubicBezTo>
                <a:lnTo>
                  <a:pt x="3345180" y="228600"/>
                </a:lnTo>
                <a:lnTo>
                  <a:pt x="3314700" y="198120"/>
                </a:lnTo>
                <a:cubicBezTo>
                  <a:pt x="3307080" y="190500"/>
                  <a:pt x="3297818" y="184226"/>
                  <a:pt x="3291840" y="175260"/>
                </a:cubicBezTo>
                <a:cubicBezTo>
                  <a:pt x="3280595" y="158392"/>
                  <a:pt x="3271341" y="141274"/>
                  <a:pt x="3253740" y="129540"/>
                </a:cubicBezTo>
                <a:cubicBezTo>
                  <a:pt x="3247057" y="125085"/>
                  <a:pt x="3238721" y="123662"/>
                  <a:pt x="3230880" y="121920"/>
                </a:cubicBezTo>
                <a:cubicBezTo>
                  <a:pt x="3150416" y="104039"/>
                  <a:pt x="3213761" y="123834"/>
                  <a:pt x="3162300" y="106680"/>
                </a:cubicBezTo>
                <a:cubicBezTo>
                  <a:pt x="3147060" y="109220"/>
                  <a:pt x="3130842" y="108358"/>
                  <a:pt x="3116580" y="114300"/>
                </a:cubicBezTo>
                <a:cubicBezTo>
                  <a:pt x="3099673" y="121345"/>
                  <a:pt x="3088236" y="138988"/>
                  <a:pt x="3070860" y="144780"/>
                </a:cubicBezTo>
                <a:lnTo>
                  <a:pt x="3048000" y="152400"/>
                </a:lnTo>
                <a:cubicBezTo>
                  <a:pt x="3032760" y="149860"/>
                  <a:pt x="3016542" y="150722"/>
                  <a:pt x="3002280" y="144780"/>
                </a:cubicBezTo>
                <a:cubicBezTo>
                  <a:pt x="2985373" y="137735"/>
                  <a:pt x="2972266" y="123724"/>
                  <a:pt x="2956560" y="114300"/>
                </a:cubicBezTo>
                <a:cubicBezTo>
                  <a:pt x="2946820" y="108456"/>
                  <a:pt x="2936521" y="103535"/>
                  <a:pt x="2926080" y="99060"/>
                </a:cubicBezTo>
                <a:cubicBezTo>
                  <a:pt x="2918697" y="95896"/>
                  <a:pt x="2911238" y="91912"/>
                  <a:pt x="2903220" y="91440"/>
                </a:cubicBezTo>
                <a:cubicBezTo>
                  <a:pt x="2824575" y="86814"/>
                  <a:pt x="2745740" y="86360"/>
                  <a:pt x="2667000" y="83820"/>
                </a:cubicBezTo>
                <a:cubicBezTo>
                  <a:pt x="2614404" y="31224"/>
                  <a:pt x="2669867" y="76706"/>
                  <a:pt x="2537460" y="53340"/>
                </a:cubicBezTo>
                <a:cubicBezTo>
                  <a:pt x="2512836" y="48995"/>
                  <a:pt x="2512601" y="24722"/>
                  <a:pt x="2491740" y="15240"/>
                </a:cubicBezTo>
                <a:cubicBezTo>
                  <a:pt x="2472672" y="6573"/>
                  <a:pt x="2430780" y="0"/>
                  <a:pt x="2430780" y="0"/>
                </a:cubicBezTo>
                <a:cubicBezTo>
                  <a:pt x="2359660" y="5080"/>
                  <a:pt x="2288135" y="6115"/>
                  <a:pt x="2217420" y="15240"/>
                </a:cubicBezTo>
                <a:cubicBezTo>
                  <a:pt x="2208337" y="16412"/>
                  <a:pt x="2203718" y="30480"/>
                  <a:pt x="2194560" y="30480"/>
                </a:cubicBezTo>
                <a:cubicBezTo>
                  <a:pt x="2166162" y="30480"/>
                  <a:pt x="2138680" y="20320"/>
                  <a:pt x="2110740" y="15240"/>
                </a:cubicBezTo>
                <a:cubicBezTo>
                  <a:pt x="2070100" y="20320"/>
                  <a:pt x="2029592" y="26597"/>
                  <a:pt x="1988820" y="30480"/>
                </a:cubicBezTo>
                <a:cubicBezTo>
                  <a:pt x="1922883" y="36760"/>
                  <a:pt x="1856584" y="38904"/>
                  <a:pt x="1790700" y="45720"/>
                </a:cubicBezTo>
                <a:cubicBezTo>
                  <a:pt x="1782710" y="46547"/>
                  <a:pt x="1775298" y="50357"/>
                  <a:pt x="1767840" y="53340"/>
                </a:cubicBezTo>
                <a:cubicBezTo>
                  <a:pt x="1749879" y="60524"/>
                  <a:pt x="1732679" y="69589"/>
                  <a:pt x="1714500" y="76200"/>
                </a:cubicBezTo>
                <a:cubicBezTo>
                  <a:pt x="1704658" y="79779"/>
                  <a:pt x="1694180" y="81280"/>
                  <a:pt x="1684020" y="83820"/>
                </a:cubicBezTo>
                <a:cubicBezTo>
                  <a:pt x="1670965" y="92523"/>
                  <a:pt x="1645466" y="110888"/>
                  <a:pt x="1630680" y="114300"/>
                </a:cubicBezTo>
                <a:cubicBezTo>
                  <a:pt x="1608268" y="119472"/>
                  <a:pt x="1584960" y="119380"/>
                  <a:pt x="1562100" y="121920"/>
                </a:cubicBezTo>
                <a:cubicBezTo>
                  <a:pt x="1554480" y="127000"/>
                  <a:pt x="1546275" y="131297"/>
                  <a:pt x="1539240" y="137160"/>
                </a:cubicBezTo>
                <a:cubicBezTo>
                  <a:pt x="1530961" y="144059"/>
                  <a:pt x="1526438" y="156152"/>
                  <a:pt x="1516380" y="160020"/>
                </a:cubicBezTo>
                <a:cubicBezTo>
                  <a:pt x="1492204" y="169319"/>
                  <a:pt x="1465580" y="170180"/>
                  <a:pt x="1440180" y="175260"/>
                </a:cubicBezTo>
                <a:lnTo>
                  <a:pt x="1394460" y="205740"/>
                </a:lnTo>
                <a:lnTo>
                  <a:pt x="1371600" y="220980"/>
                </a:lnTo>
                <a:cubicBezTo>
                  <a:pt x="1335558" y="275044"/>
                  <a:pt x="1384601" y="210832"/>
                  <a:pt x="1318260" y="259080"/>
                </a:cubicBezTo>
                <a:cubicBezTo>
                  <a:pt x="1300830" y="271757"/>
                  <a:pt x="1287780" y="289560"/>
                  <a:pt x="1272540" y="304800"/>
                </a:cubicBezTo>
                <a:lnTo>
                  <a:pt x="1249680" y="327660"/>
                </a:lnTo>
                <a:cubicBezTo>
                  <a:pt x="1247140" y="335280"/>
                  <a:pt x="1247740" y="344840"/>
                  <a:pt x="1242060" y="350520"/>
                </a:cubicBezTo>
                <a:cubicBezTo>
                  <a:pt x="1234028" y="358552"/>
                  <a:pt x="1221213" y="359740"/>
                  <a:pt x="1211580" y="365760"/>
                </a:cubicBezTo>
                <a:cubicBezTo>
                  <a:pt x="1185513" y="382052"/>
                  <a:pt x="1179021" y="390699"/>
                  <a:pt x="1158240" y="411480"/>
                </a:cubicBezTo>
                <a:cubicBezTo>
                  <a:pt x="1140769" y="463894"/>
                  <a:pt x="1166272" y="401841"/>
                  <a:pt x="1120140" y="457200"/>
                </a:cubicBezTo>
                <a:cubicBezTo>
                  <a:pt x="1114998" y="463370"/>
                  <a:pt x="1116112" y="472876"/>
                  <a:pt x="1112520" y="480060"/>
                </a:cubicBezTo>
                <a:cubicBezTo>
                  <a:pt x="1108424" y="488251"/>
                  <a:pt x="1103756" y="496444"/>
                  <a:pt x="1097280" y="502920"/>
                </a:cubicBezTo>
                <a:cubicBezTo>
                  <a:pt x="1047840" y="552360"/>
                  <a:pt x="901083" y="525093"/>
                  <a:pt x="883920" y="525780"/>
                </a:cubicBezTo>
                <a:cubicBezTo>
                  <a:pt x="861060" y="541020"/>
                  <a:pt x="830580" y="548640"/>
                  <a:pt x="815340" y="571500"/>
                </a:cubicBezTo>
                <a:cubicBezTo>
                  <a:pt x="810260" y="579120"/>
                  <a:pt x="807720" y="589280"/>
                  <a:pt x="800100" y="594360"/>
                </a:cubicBezTo>
                <a:cubicBezTo>
                  <a:pt x="791386" y="600169"/>
                  <a:pt x="779780" y="599440"/>
                  <a:pt x="769620" y="601980"/>
                </a:cubicBezTo>
                <a:cubicBezTo>
                  <a:pt x="729921" y="654912"/>
                  <a:pt x="761405" y="609147"/>
                  <a:pt x="731520" y="662940"/>
                </a:cubicBezTo>
                <a:cubicBezTo>
                  <a:pt x="724327" y="675887"/>
                  <a:pt x="715284" y="687793"/>
                  <a:pt x="708660" y="701040"/>
                </a:cubicBezTo>
                <a:cubicBezTo>
                  <a:pt x="675685" y="766989"/>
                  <a:pt x="739599" y="668394"/>
                  <a:pt x="678180" y="754380"/>
                </a:cubicBezTo>
                <a:cubicBezTo>
                  <a:pt x="672857" y="761832"/>
                  <a:pt x="670891" y="772696"/>
                  <a:pt x="662940" y="777240"/>
                </a:cubicBezTo>
                <a:cubicBezTo>
                  <a:pt x="651695" y="783666"/>
                  <a:pt x="637540" y="782320"/>
                  <a:pt x="624840" y="784860"/>
                </a:cubicBezTo>
                <a:cubicBezTo>
                  <a:pt x="622300" y="800100"/>
                  <a:pt x="622106" y="815923"/>
                  <a:pt x="617220" y="830580"/>
                </a:cubicBezTo>
                <a:cubicBezTo>
                  <a:pt x="614324" y="839268"/>
                  <a:pt x="606076" y="845249"/>
                  <a:pt x="601980" y="853440"/>
                </a:cubicBezTo>
                <a:cubicBezTo>
                  <a:pt x="595863" y="865674"/>
                  <a:pt x="591543" y="878733"/>
                  <a:pt x="586740" y="891540"/>
                </a:cubicBezTo>
                <a:cubicBezTo>
                  <a:pt x="583920" y="899061"/>
                  <a:pt x="582712" y="907216"/>
                  <a:pt x="579120" y="914400"/>
                </a:cubicBezTo>
                <a:cubicBezTo>
                  <a:pt x="575024" y="922591"/>
                  <a:pt x="568424" y="929309"/>
                  <a:pt x="563880" y="937260"/>
                </a:cubicBezTo>
                <a:cubicBezTo>
                  <a:pt x="558244" y="947123"/>
                  <a:pt x="553720" y="957580"/>
                  <a:pt x="548640" y="967740"/>
                </a:cubicBezTo>
                <a:cubicBezTo>
                  <a:pt x="538480" y="965200"/>
                  <a:pt x="526338" y="953578"/>
                  <a:pt x="518160" y="960120"/>
                </a:cubicBezTo>
                <a:cubicBezTo>
                  <a:pt x="508047" y="968211"/>
                  <a:pt x="515350" y="986195"/>
                  <a:pt x="510540" y="998220"/>
                </a:cubicBezTo>
                <a:cubicBezTo>
                  <a:pt x="505039" y="1011971"/>
                  <a:pt x="495300" y="1023620"/>
                  <a:pt x="487680" y="1036320"/>
                </a:cubicBezTo>
                <a:cubicBezTo>
                  <a:pt x="465090" y="1126679"/>
                  <a:pt x="499743" y="983624"/>
                  <a:pt x="472440" y="1120140"/>
                </a:cubicBezTo>
                <a:cubicBezTo>
                  <a:pt x="470865" y="1128016"/>
                  <a:pt x="466768" y="1135208"/>
                  <a:pt x="464820" y="1143000"/>
                </a:cubicBezTo>
                <a:cubicBezTo>
                  <a:pt x="461679" y="1155565"/>
                  <a:pt x="467976" y="1173916"/>
                  <a:pt x="457200" y="1181100"/>
                </a:cubicBezTo>
                <a:cubicBezTo>
                  <a:pt x="440161" y="1192459"/>
                  <a:pt x="416560" y="1186180"/>
                  <a:pt x="396240" y="1188720"/>
                </a:cubicBezTo>
                <a:cubicBezTo>
                  <a:pt x="393700" y="1198880"/>
                  <a:pt x="391497" y="1209130"/>
                  <a:pt x="388620" y="1219200"/>
                </a:cubicBezTo>
                <a:cubicBezTo>
                  <a:pt x="386413" y="1226923"/>
                  <a:pt x="388792" y="1240112"/>
                  <a:pt x="381000" y="1242060"/>
                </a:cubicBezTo>
                <a:cubicBezTo>
                  <a:pt x="372115" y="1244281"/>
                  <a:pt x="365760" y="1231900"/>
                  <a:pt x="358140" y="1226820"/>
                </a:cubicBezTo>
                <a:cubicBezTo>
                  <a:pt x="330851" y="1232278"/>
                  <a:pt x="311410" y="1228839"/>
                  <a:pt x="297180" y="1257300"/>
                </a:cubicBezTo>
                <a:cubicBezTo>
                  <a:pt x="291388" y="1268884"/>
                  <a:pt x="292701" y="1282835"/>
                  <a:pt x="289560" y="1295400"/>
                </a:cubicBezTo>
                <a:cubicBezTo>
                  <a:pt x="287612" y="1303192"/>
                  <a:pt x="287620" y="1312580"/>
                  <a:pt x="281940" y="1318260"/>
                </a:cubicBezTo>
                <a:cubicBezTo>
                  <a:pt x="276260" y="1323940"/>
                  <a:pt x="266264" y="1322288"/>
                  <a:pt x="259080" y="1325880"/>
                </a:cubicBezTo>
                <a:cubicBezTo>
                  <a:pt x="245833" y="1332504"/>
                  <a:pt x="233680" y="1341120"/>
                  <a:pt x="220980" y="1348740"/>
                </a:cubicBezTo>
                <a:cubicBezTo>
                  <a:pt x="218440" y="1361440"/>
                  <a:pt x="224136" y="1379656"/>
                  <a:pt x="213360" y="1386840"/>
                </a:cubicBezTo>
                <a:cubicBezTo>
                  <a:pt x="202584" y="1394024"/>
                  <a:pt x="188111" y="1377614"/>
                  <a:pt x="175260" y="1379220"/>
                </a:cubicBezTo>
                <a:cubicBezTo>
                  <a:pt x="166173" y="1380356"/>
                  <a:pt x="160020" y="1389380"/>
                  <a:pt x="152400" y="1394460"/>
                </a:cubicBezTo>
                <a:cubicBezTo>
                  <a:pt x="149860" y="1404620"/>
                  <a:pt x="147860" y="1414930"/>
                  <a:pt x="144780" y="1424940"/>
                </a:cubicBezTo>
                <a:cubicBezTo>
                  <a:pt x="117753" y="1512776"/>
                  <a:pt x="143161" y="1488210"/>
                  <a:pt x="60960" y="1508760"/>
                </a:cubicBezTo>
                <a:cubicBezTo>
                  <a:pt x="43090" y="1562371"/>
                  <a:pt x="66348" y="1496188"/>
                  <a:pt x="38100" y="1562100"/>
                </a:cubicBezTo>
                <a:cubicBezTo>
                  <a:pt x="27698" y="1586372"/>
                  <a:pt x="18744" y="1637773"/>
                  <a:pt x="15240" y="1653540"/>
                </a:cubicBezTo>
                <a:cubicBezTo>
                  <a:pt x="17780" y="1691640"/>
                  <a:pt x="14114" y="1730670"/>
                  <a:pt x="22860" y="1767840"/>
                </a:cubicBezTo>
                <a:cubicBezTo>
                  <a:pt x="24958" y="1776755"/>
                  <a:pt x="40640" y="1775460"/>
                  <a:pt x="45720" y="1783080"/>
                </a:cubicBezTo>
                <a:cubicBezTo>
                  <a:pt x="51529" y="1791794"/>
                  <a:pt x="49663" y="1803754"/>
                  <a:pt x="53340" y="1813560"/>
                </a:cubicBezTo>
                <a:cubicBezTo>
                  <a:pt x="83225" y="1893254"/>
                  <a:pt x="56641" y="1796283"/>
                  <a:pt x="76200" y="1874520"/>
                </a:cubicBezTo>
                <a:lnTo>
                  <a:pt x="0" y="1889760"/>
                </a:lnTo>
                <a:close/>
              </a:path>
            </a:pathLst>
          </a:cu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72356" y="68057"/>
            <a:ext cx="8948807" cy="213680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16374" y="177981"/>
            <a:ext cx="8132933" cy="82727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Jsou-li polopřímky VA, VB navzájem opačné, dostáváme dva úhly, které nazýváme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přímé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16374" y="1073907"/>
            <a:ext cx="8804790" cy="512637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/>
                </a:solidFill>
              </a:rPr>
              <a:t>Přímý úhel </a:t>
            </a:r>
            <a:r>
              <a:rPr lang="cs-CZ" sz="2600" dirty="0" smtClean="0">
                <a:solidFill>
                  <a:schemeClr val="bg1"/>
                </a:solidFill>
              </a:rPr>
              <a:t>je část roviny určená opačnými polopřímkami.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076213" y="450868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6213" y="4508688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5049396" y="4495819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9396" y="4495819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130468" y="448356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0468" y="4483566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Volný tvar 51"/>
          <p:cNvSpPr/>
          <p:nvPr/>
        </p:nvSpPr>
        <p:spPr>
          <a:xfrm>
            <a:off x="1019612" y="2463833"/>
            <a:ext cx="4610100" cy="1897380"/>
          </a:xfrm>
          <a:custGeom>
            <a:avLst/>
            <a:gdLst>
              <a:gd name="connsiteX0" fmla="*/ 0 w 4610100"/>
              <a:gd name="connsiteY0" fmla="*/ 1889760 h 1897380"/>
              <a:gd name="connsiteX1" fmla="*/ 4610100 w 4610100"/>
              <a:gd name="connsiteY1" fmla="*/ 1897380 h 1897380"/>
              <a:gd name="connsiteX2" fmla="*/ 4594860 w 4610100"/>
              <a:gd name="connsiteY2" fmla="*/ 1866900 h 1897380"/>
              <a:gd name="connsiteX3" fmla="*/ 4579620 w 4610100"/>
              <a:gd name="connsiteY3" fmla="*/ 1798320 h 1897380"/>
              <a:gd name="connsiteX4" fmla="*/ 4572000 w 4610100"/>
              <a:gd name="connsiteY4" fmla="*/ 1767840 h 1897380"/>
              <a:gd name="connsiteX5" fmla="*/ 4564380 w 4610100"/>
              <a:gd name="connsiteY5" fmla="*/ 1699260 h 1897380"/>
              <a:gd name="connsiteX6" fmla="*/ 4556760 w 4610100"/>
              <a:gd name="connsiteY6" fmla="*/ 1676400 h 1897380"/>
              <a:gd name="connsiteX7" fmla="*/ 4541520 w 4610100"/>
              <a:gd name="connsiteY7" fmla="*/ 1615440 h 1897380"/>
              <a:gd name="connsiteX8" fmla="*/ 4556760 w 4610100"/>
              <a:gd name="connsiteY8" fmla="*/ 1363980 h 1897380"/>
              <a:gd name="connsiteX9" fmla="*/ 4549140 w 4610100"/>
              <a:gd name="connsiteY9" fmla="*/ 1242060 h 1897380"/>
              <a:gd name="connsiteX10" fmla="*/ 4343400 w 4610100"/>
              <a:gd name="connsiteY10" fmla="*/ 1234440 h 1897380"/>
              <a:gd name="connsiteX11" fmla="*/ 4328160 w 4610100"/>
              <a:gd name="connsiteY11" fmla="*/ 1203960 h 1897380"/>
              <a:gd name="connsiteX12" fmla="*/ 4312920 w 4610100"/>
              <a:gd name="connsiteY12" fmla="*/ 1181100 h 1897380"/>
              <a:gd name="connsiteX13" fmla="*/ 4297680 w 4610100"/>
              <a:gd name="connsiteY13" fmla="*/ 1135380 h 1897380"/>
              <a:gd name="connsiteX14" fmla="*/ 4274820 w 4610100"/>
              <a:gd name="connsiteY14" fmla="*/ 1082040 h 1897380"/>
              <a:gd name="connsiteX15" fmla="*/ 4259580 w 4610100"/>
              <a:gd name="connsiteY15" fmla="*/ 998220 h 1897380"/>
              <a:gd name="connsiteX16" fmla="*/ 4236720 w 4610100"/>
              <a:gd name="connsiteY16" fmla="*/ 891540 h 1897380"/>
              <a:gd name="connsiteX17" fmla="*/ 4213860 w 4610100"/>
              <a:gd name="connsiteY17" fmla="*/ 868680 h 1897380"/>
              <a:gd name="connsiteX18" fmla="*/ 4191000 w 4610100"/>
              <a:gd name="connsiteY18" fmla="*/ 838200 h 1897380"/>
              <a:gd name="connsiteX19" fmla="*/ 4168140 w 4610100"/>
              <a:gd name="connsiteY19" fmla="*/ 815340 h 1897380"/>
              <a:gd name="connsiteX20" fmla="*/ 4152900 w 4610100"/>
              <a:gd name="connsiteY20" fmla="*/ 792480 h 1897380"/>
              <a:gd name="connsiteX21" fmla="*/ 4130040 w 4610100"/>
              <a:gd name="connsiteY21" fmla="*/ 762000 h 1897380"/>
              <a:gd name="connsiteX22" fmla="*/ 4114800 w 4610100"/>
              <a:gd name="connsiteY22" fmla="*/ 716280 h 1897380"/>
              <a:gd name="connsiteX23" fmla="*/ 4107180 w 4610100"/>
              <a:gd name="connsiteY23" fmla="*/ 678180 h 1897380"/>
              <a:gd name="connsiteX24" fmla="*/ 4091940 w 4610100"/>
              <a:gd name="connsiteY24" fmla="*/ 647700 h 1897380"/>
              <a:gd name="connsiteX25" fmla="*/ 4084320 w 4610100"/>
              <a:gd name="connsiteY25" fmla="*/ 624840 h 1897380"/>
              <a:gd name="connsiteX26" fmla="*/ 4061460 w 4610100"/>
              <a:gd name="connsiteY26" fmla="*/ 617220 h 1897380"/>
              <a:gd name="connsiteX27" fmla="*/ 4030980 w 4610100"/>
              <a:gd name="connsiteY27" fmla="*/ 563880 h 1897380"/>
              <a:gd name="connsiteX28" fmla="*/ 4008120 w 4610100"/>
              <a:gd name="connsiteY28" fmla="*/ 548640 h 1897380"/>
              <a:gd name="connsiteX29" fmla="*/ 3947160 w 4610100"/>
              <a:gd name="connsiteY29" fmla="*/ 502920 h 1897380"/>
              <a:gd name="connsiteX30" fmla="*/ 3886200 w 4610100"/>
              <a:gd name="connsiteY30" fmla="*/ 480060 h 1897380"/>
              <a:gd name="connsiteX31" fmla="*/ 3840480 w 4610100"/>
              <a:gd name="connsiteY31" fmla="*/ 449580 h 1897380"/>
              <a:gd name="connsiteX32" fmla="*/ 3817620 w 4610100"/>
              <a:gd name="connsiteY32" fmla="*/ 441960 h 1897380"/>
              <a:gd name="connsiteX33" fmla="*/ 3771900 w 4610100"/>
              <a:gd name="connsiteY33" fmla="*/ 411480 h 1897380"/>
              <a:gd name="connsiteX34" fmla="*/ 3566160 w 4610100"/>
              <a:gd name="connsiteY34" fmla="*/ 396240 h 1897380"/>
              <a:gd name="connsiteX35" fmla="*/ 3505200 w 4610100"/>
              <a:gd name="connsiteY35" fmla="*/ 350520 h 1897380"/>
              <a:gd name="connsiteX36" fmla="*/ 3474720 w 4610100"/>
              <a:gd name="connsiteY36" fmla="*/ 342900 h 1897380"/>
              <a:gd name="connsiteX37" fmla="*/ 3421380 w 4610100"/>
              <a:gd name="connsiteY37" fmla="*/ 304800 h 1897380"/>
              <a:gd name="connsiteX38" fmla="*/ 3345180 w 4610100"/>
              <a:gd name="connsiteY38" fmla="*/ 228600 h 1897380"/>
              <a:gd name="connsiteX39" fmla="*/ 3314700 w 4610100"/>
              <a:gd name="connsiteY39" fmla="*/ 198120 h 1897380"/>
              <a:gd name="connsiteX40" fmla="*/ 3291840 w 4610100"/>
              <a:gd name="connsiteY40" fmla="*/ 175260 h 1897380"/>
              <a:gd name="connsiteX41" fmla="*/ 3253740 w 4610100"/>
              <a:gd name="connsiteY41" fmla="*/ 129540 h 1897380"/>
              <a:gd name="connsiteX42" fmla="*/ 3230880 w 4610100"/>
              <a:gd name="connsiteY42" fmla="*/ 121920 h 1897380"/>
              <a:gd name="connsiteX43" fmla="*/ 3162300 w 4610100"/>
              <a:gd name="connsiteY43" fmla="*/ 106680 h 1897380"/>
              <a:gd name="connsiteX44" fmla="*/ 3116580 w 4610100"/>
              <a:gd name="connsiteY44" fmla="*/ 114300 h 1897380"/>
              <a:gd name="connsiteX45" fmla="*/ 3070860 w 4610100"/>
              <a:gd name="connsiteY45" fmla="*/ 144780 h 1897380"/>
              <a:gd name="connsiteX46" fmla="*/ 3048000 w 4610100"/>
              <a:gd name="connsiteY46" fmla="*/ 152400 h 1897380"/>
              <a:gd name="connsiteX47" fmla="*/ 3002280 w 4610100"/>
              <a:gd name="connsiteY47" fmla="*/ 144780 h 1897380"/>
              <a:gd name="connsiteX48" fmla="*/ 2956560 w 4610100"/>
              <a:gd name="connsiteY48" fmla="*/ 114300 h 1897380"/>
              <a:gd name="connsiteX49" fmla="*/ 2926080 w 4610100"/>
              <a:gd name="connsiteY49" fmla="*/ 99060 h 1897380"/>
              <a:gd name="connsiteX50" fmla="*/ 2903220 w 4610100"/>
              <a:gd name="connsiteY50" fmla="*/ 91440 h 1897380"/>
              <a:gd name="connsiteX51" fmla="*/ 2667000 w 4610100"/>
              <a:gd name="connsiteY51" fmla="*/ 83820 h 1897380"/>
              <a:gd name="connsiteX52" fmla="*/ 2537460 w 4610100"/>
              <a:gd name="connsiteY52" fmla="*/ 53340 h 1897380"/>
              <a:gd name="connsiteX53" fmla="*/ 2491740 w 4610100"/>
              <a:gd name="connsiteY53" fmla="*/ 15240 h 1897380"/>
              <a:gd name="connsiteX54" fmla="*/ 2430780 w 4610100"/>
              <a:gd name="connsiteY54" fmla="*/ 0 h 1897380"/>
              <a:gd name="connsiteX55" fmla="*/ 2217420 w 4610100"/>
              <a:gd name="connsiteY55" fmla="*/ 15240 h 1897380"/>
              <a:gd name="connsiteX56" fmla="*/ 2194560 w 4610100"/>
              <a:gd name="connsiteY56" fmla="*/ 30480 h 1897380"/>
              <a:gd name="connsiteX57" fmla="*/ 2110740 w 4610100"/>
              <a:gd name="connsiteY57" fmla="*/ 15240 h 1897380"/>
              <a:gd name="connsiteX58" fmla="*/ 1988820 w 4610100"/>
              <a:gd name="connsiteY58" fmla="*/ 30480 h 1897380"/>
              <a:gd name="connsiteX59" fmla="*/ 1790700 w 4610100"/>
              <a:gd name="connsiteY59" fmla="*/ 45720 h 1897380"/>
              <a:gd name="connsiteX60" fmla="*/ 1767840 w 4610100"/>
              <a:gd name="connsiteY60" fmla="*/ 53340 h 1897380"/>
              <a:gd name="connsiteX61" fmla="*/ 1714500 w 4610100"/>
              <a:gd name="connsiteY61" fmla="*/ 76200 h 1897380"/>
              <a:gd name="connsiteX62" fmla="*/ 1684020 w 4610100"/>
              <a:gd name="connsiteY62" fmla="*/ 83820 h 1897380"/>
              <a:gd name="connsiteX63" fmla="*/ 1630680 w 4610100"/>
              <a:gd name="connsiteY63" fmla="*/ 114300 h 1897380"/>
              <a:gd name="connsiteX64" fmla="*/ 1562100 w 4610100"/>
              <a:gd name="connsiteY64" fmla="*/ 121920 h 1897380"/>
              <a:gd name="connsiteX65" fmla="*/ 1539240 w 4610100"/>
              <a:gd name="connsiteY65" fmla="*/ 137160 h 1897380"/>
              <a:gd name="connsiteX66" fmla="*/ 1516380 w 4610100"/>
              <a:gd name="connsiteY66" fmla="*/ 160020 h 1897380"/>
              <a:gd name="connsiteX67" fmla="*/ 1440180 w 4610100"/>
              <a:gd name="connsiteY67" fmla="*/ 175260 h 1897380"/>
              <a:gd name="connsiteX68" fmla="*/ 1394460 w 4610100"/>
              <a:gd name="connsiteY68" fmla="*/ 205740 h 1897380"/>
              <a:gd name="connsiteX69" fmla="*/ 1371600 w 4610100"/>
              <a:gd name="connsiteY69" fmla="*/ 220980 h 1897380"/>
              <a:gd name="connsiteX70" fmla="*/ 1318260 w 4610100"/>
              <a:gd name="connsiteY70" fmla="*/ 259080 h 1897380"/>
              <a:gd name="connsiteX71" fmla="*/ 1272540 w 4610100"/>
              <a:gd name="connsiteY71" fmla="*/ 304800 h 1897380"/>
              <a:gd name="connsiteX72" fmla="*/ 1249680 w 4610100"/>
              <a:gd name="connsiteY72" fmla="*/ 327660 h 1897380"/>
              <a:gd name="connsiteX73" fmla="*/ 1242060 w 4610100"/>
              <a:gd name="connsiteY73" fmla="*/ 350520 h 1897380"/>
              <a:gd name="connsiteX74" fmla="*/ 1211580 w 4610100"/>
              <a:gd name="connsiteY74" fmla="*/ 365760 h 1897380"/>
              <a:gd name="connsiteX75" fmla="*/ 1158240 w 4610100"/>
              <a:gd name="connsiteY75" fmla="*/ 411480 h 1897380"/>
              <a:gd name="connsiteX76" fmla="*/ 1120140 w 4610100"/>
              <a:gd name="connsiteY76" fmla="*/ 457200 h 1897380"/>
              <a:gd name="connsiteX77" fmla="*/ 1112520 w 4610100"/>
              <a:gd name="connsiteY77" fmla="*/ 480060 h 1897380"/>
              <a:gd name="connsiteX78" fmla="*/ 1097280 w 4610100"/>
              <a:gd name="connsiteY78" fmla="*/ 502920 h 1897380"/>
              <a:gd name="connsiteX79" fmla="*/ 883920 w 4610100"/>
              <a:gd name="connsiteY79" fmla="*/ 525780 h 1897380"/>
              <a:gd name="connsiteX80" fmla="*/ 815340 w 4610100"/>
              <a:gd name="connsiteY80" fmla="*/ 571500 h 1897380"/>
              <a:gd name="connsiteX81" fmla="*/ 800100 w 4610100"/>
              <a:gd name="connsiteY81" fmla="*/ 594360 h 1897380"/>
              <a:gd name="connsiteX82" fmla="*/ 769620 w 4610100"/>
              <a:gd name="connsiteY82" fmla="*/ 601980 h 1897380"/>
              <a:gd name="connsiteX83" fmla="*/ 731520 w 4610100"/>
              <a:gd name="connsiteY83" fmla="*/ 662940 h 1897380"/>
              <a:gd name="connsiteX84" fmla="*/ 708660 w 4610100"/>
              <a:gd name="connsiteY84" fmla="*/ 701040 h 1897380"/>
              <a:gd name="connsiteX85" fmla="*/ 678180 w 4610100"/>
              <a:gd name="connsiteY85" fmla="*/ 754380 h 1897380"/>
              <a:gd name="connsiteX86" fmla="*/ 662940 w 4610100"/>
              <a:gd name="connsiteY86" fmla="*/ 777240 h 1897380"/>
              <a:gd name="connsiteX87" fmla="*/ 624840 w 4610100"/>
              <a:gd name="connsiteY87" fmla="*/ 784860 h 1897380"/>
              <a:gd name="connsiteX88" fmla="*/ 617220 w 4610100"/>
              <a:gd name="connsiteY88" fmla="*/ 830580 h 1897380"/>
              <a:gd name="connsiteX89" fmla="*/ 601980 w 4610100"/>
              <a:gd name="connsiteY89" fmla="*/ 853440 h 1897380"/>
              <a:gd name="connsiteX90" fmla="*/ 586740 w 4610100"/>
              <a:gd name="connsiteY90" fmla="*/ 891540 h 1897380"/>
              <a:gd name="connsiteX91" fmla="*/ 579120 w 4610100"/>
              <a:gd name="connsiteY91" fmla="*/ 914400 h 1897380"/>
              <a:gd name="connsiteX92" fmla="*/ 563880 w 4610100"/>
              <a:gd name="connsiteY92" fmla="*/ 937260 h 1897380"/>
              <a:gd name="connsiteX93" fmla="*/ 548640 w 4610100"/>
              <a:gd name="connsiteY93" fmla="*/ 967740 h 1897380"/>
              <a:gd name="connsiteX94" fmla="*/ 518160 w 4610100"/>
              <a:gd name="connsiteY94" fmla="*/ 960120 h 1897380"/>
              <a:gd name="connsiteX95" fmla="*/ 510540 w 4610100"/>
              <a:gd name="connsiteY95" fmla="*/ 998220 h 1897380"/>
              <a:gd name="connsiteX96" fmla="*/ 487680 w 4610100"/>
              <a:gd name="connsiteY96" fmla="*/ 1036320 h 1897380"/>
              <a:gd name="connsiteX97" fmla="*/ 472440 w 4610100"/>
              <a:gd name="connsiteY97" fmla="*/ 1120140 h 1897380"/>
              <a:gd name="connsiteX98" fmla="*/ 464820 w 4610100"/>
              <a:gd name="connsiteY98" fmla="*/ 1143000 h 1897380"/>
              <a:gd name="connsiteX99" fmla="*/ 457200 w 4610100"/>
              <a:gd name="connsiteY99" fmla="*/ 1181100 h 1897380"/>
              <a:gd name="connsiteX100" fmla="*/ 396240 w 4610100"/>
              <a:gd name="connsiteY100" fmla="*/ 1188720 h 1897380"/>
              <a:gd name="connsiteX101" fmla="*/ 388620 w 4610100"/>
              <a:gd name="connsiteY101" fmla="*/ 1219200 h 1897380"/>
              <a:gd name="connsiteX102" fmla="*/ 381000 w 4610100"/>
              <a:gd name="connsiteY102" fmla="*/ 1242060 h 1897380"/>
              <a:gd name="connsiteX103" fmla="*/ 358140 w 4610100"/>
              <a:gd name="connsiteY103" fmla="*/ 1226820 h 1897380"/>
              <a:gd name="connsiteX104" fmla="*/ 297180 w 4610100"/>
              <a:gd name="connsiteY104" fmla="*/ 1257300 h 1897380"/>
              <a:gd name="connsiteX105" fmla="*/ 289560 w 4610100"/>
              <a:gd name="connsiteY105" fmla="*/ 1295400 h 1897380"/>
              <a:gd name="connsiteX106" fmla="*/ 281940 w 4610100"/>
              <a:gd name="connsiteY106" fmla="*/ 1318260 h 1897380"/>
              <a:gd name="connsiteX107" fmla="*/ 259080 w 4610100"/>
              <a:gd name="connsiteY107" fmla="*/ 1325880 h 1897380"/>
              <a:gd name="connsiteX108" fmla="*/ 220980 w 4610100"/>
              <a:gd name="connsiteY108" fmla="*/ 1348740 h 1897380"/>
              <a:gd name="connsiteX109" fmla="*/ 213360 w 4610100"/>
              <a:gd name="connsiteY109" fmla="*/ 1386840 h 1897380"/>
              <a:gd name="connsiteX110" fmla="*/ 175260 w 4610100"/>
              <a:gd name="connsiteY110" fmla="*/ 1379220 h 1897380"/>
              <a:gd name="connsiteX111" fmla="*/ 152400 w 4610100"/>
              <a:gd name="connsiteY111" fmla="*/ 1394460 h 1897380"/>
              <a:gd name="connsiteX112" fmla="*/ 144780 w 4610100"/>
              <a:gd name="connsiteY112" fmla="*/ 1424940 h 1897380"/>
              <a:gd name="connsiteX113" fmla="*/ 60960 w 4610100"/>
              <a:gd name="connsiteY113" fmla="*/ 1508760 h 1897380"/>
              <a:gd name="connsiteX114" fmla="*/ 38100 w 4610100"/>
              <a:gd name="connsiteY114" fmla="*/ 1562100 h 1897380"/>
              <a:gd name="connsiteX115" fmla="*/ 15240 w 4610100"/>
              <a:gd name="connsiteY115" fmla="*/ 1653540 h 1897380"/>
              <a:gd name="connsiteX116" fmla="*/ 22860 w 4610100"/>
              <a:gd name="connsiteY116" fmla="*/ 1767840 h 1897380"/>
              <a:gd name="connsiteX117" fmla="*/ 45720 w 4610100"/>
              <a:gd name="connsiteY117" fmla="*/ 1783080 h 1897380"/>
              <a:gd name="connsiteX118" fmla="*/ 53340 w 4610100"/>
              <a:gd name="connsiteY118" fmla="*/ 1813560 h 1897380"/>
              <a:gd name="connsiteX119" fmla="*/ 76200 w 4610100"/>
              <a:gd name="connsiteY119" fmla="*/ 1874520 h 1897380"/>
              <a:gd name="connsiteX120" fmla="*/ 0 w 4610100"/>
              <a:gd name="connsiteY120" fmla="*/ 1889760 h 1897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4610100" h="1897380">
                <a:moveTo>
                  <a:pt x="0" y="1889760"/>
                </a:moveTo>
                <a:lnTo>
                  <a:pt x="4610100" y="1897380"/>
                </a:lnTo>
                <a:lnTo>
                  <a:pt x="4594860" y="1866900"/>
                </a:lnTo>
                <a:cubicBezTo>
                  <a:pt x="4589780" y="1844040"/>
                  <a:pt x="4584886" y="1821138"/>
                  <a:pt x="4579620" y="1798320"/>
                </a:cubicBezTo>
                <a:cubicBezTo>
                  <a:pt x="4577265" y="1788116"/>
                  <a:pt x="4573592" y="1778191"/>
                  <a:pt x="4572000" y="1767840"/>
                </a:cubicBezTo>
                <a:cubicBezTo>
                  <a:pt x="4568503" y="1745107"/>
                  <a:pt x="4568161" y="1721948"/>
                  <a:pt x="4564380" y="1699260"/>
                </a:cubicBezTo>
                <a:cubicBezTo>
                  <a:pt x="4563060" y="1691337"/>
                  <a:pt x="4558873" y="1684149"/>
                  <a:pt x="4556760" y="1676400"/>
                </a:cubicBezTo>
                <a:cubicBezTo>
                  <a:pt x="4551249" y="1656193"/>
                  <a:pt x="4546600" y="1635760"/>
                  <a:pt x="4541520" y="1615440"/>
                </a:cubicBezTo>
                <a:cubicBezTo>
                  <a:pt x="4546600" y="1531620"/>
                  <a:pt x="4550632" y="1447730"/>
                  <a:pt x="4556760" y="1363980"/>
                </a:cubicBezTo>
                <a:cubicBezTo>
                  <a:pt x="4557620" y="1352225"/>
                  <a:pt x="4578918" y="1251301"/>
                  <a:pt x="4549140" y="1242060"/>
                </a:cubicBezTo>
                <a:cubicBezTo>
                  <a:pt x="4483597" y="1221719"/>
                  <a:pt x="4411980" y="1236980"/>
                  <a:pt x="4343400" y="1234440"/>
                </a:cubicBezTo>
                <a:cubicBezTo>
                  <a:pt x="4338320" y="1224280"/>
                  <a:pt x="4333796" y="1213823"/>
                  <a:pt x="4328160" y="1203960"/>
                </a:cubicBezTo>
                <a:cubicBezTo>
                  <a:pt x="4323616" y="1196009"/>
                  <a:pt x="4316639" y="1189469"/>
                  <a:pt x="4312920" y="1181100"/>
                </a:cubicBezTo>
                <a:cubicBezTo>
                  <a:pt x="4306396" y="1166420"/>
                  <a:pt x="4304864" y="1149748"/>
                  <a:pt x="4297680" y="1135380"/>
                </a:cubicBezTo>
                <a:cubicBezTo>
                  <a:pt x="4288758" y="1117536"/>
                  <a:pt x="4279025" y="1101661"/>
                  <a:pt x="4274820" y="1082040"/>
                </a:cubicBezTo>
                <a:cubicBezTo>
                  <a:pt x="4268870" y="1054272"/>
                  <a:pt x="4263793" y="1026304"/>
                  <a:pt x="4259580" y="998220"/>
                </a:cubicBezTo>
                <a:cubicBezTo>
                  <a:pt x="4253348" y="956675"/>
                  <a:pt x="4258778" y="926833"/>
                  <a:pt x="4236720" y="891540"/>
                </a:cubicBezTo>
                <a:cubicBezTo>
                  <a:pt x="4231009" y="882402"/>
                  <a:pt x="4220873" y="876862"/>
                  <a:pt x="4213860" y="868680"/>
                </a:cubicBezTo>
                <a:cubicBezTo>
                  <a:pt x="4205595" y="859037"/>
                  <a:pt x="4199265" y="847843"/>
                  <a:pt x="4191000" y="838200"/>
                </a:cubicBezTo>
                <a:cubicBezTo>
                  <a:pt x="4183987" y="830018"/>
                  <a:pt x="4175039" y="823619"/>
                  <a:pt x="4168140" y="815340"/>
                </a:cubicBezTo>
                <a:cubicBezTo>
                  <a:pt x="4162277" y="808305"/>
                  <a:pt x="4158223" y="799932"/>
                  <a:pt x="4152900" y="792480"/>
                </a:cubicBezTo>
                <a:cubicBezTo>
                  <a:pt x="4145518" y="782146"/>
                  <a:pt x="4137660" y="772160"/>
                  <a:pt x="4130040" y="762000"/>
                </a:cubicBezTo>
                <a:cubicBezTo>
                  <a:pt x="4124960" y="746760"/>
                  <a:pt x="4119027" y="731778"/>
                  <a:pt x="4114800" y="716280"/>
                </a:cubicBezTo>
                <a:cubicBezTo>
                  <a:pt x="4111392" y="703785"/>
                  <a:pt x="4111276" y="690467"/>
                  <a:pt x="4107180" y="678180"/>
                </a:cubicBezTo>
                <a:cubicBezTo>
                  <a:pt x="4103588" y="667404"/>
                  <a:pt x="4096415" y="658141"/>
                  <a:pt x="4091940" y="647700"/>
                </a:cubicBezTo>
                <a:cubicBezTo>
                  <a:pt x="4088776" y="640317"/>
                  <a:pt x="4090000" y="630520"/>
                  <a:pt x="4084320" y="624840"/>
                </a:cubicBezTo>
                <a:cubicBezTo>
                  <a:pt x="4078640" y="619160"/>
                  <a:pt x="4069080" y="619760"/>
                  <a:pt x="4061460" y="617220"/>
                </a:cubicBezTo>
                <a:cubicBezTo>
                  <a:pt x="3978543" y="534303"/>
                  <a:pt x="4092382" y="655983"/>
                  <a:pt x="4030980" y="563880"/>
                </a:cubicBezTo>
                <a:cubicBezTo>
                  <a:pt x="4025900" y="556260"/>
                  <a:pt x="4015155" y="554503"/>
                  <a:pt x="4008120" y="548640"/>
                </a:cubicBezTo>
                <a:cubicBezTo>
                  <a:pt x="3968455" y="515585"/>
                  <a:pt x="4003204" y="530942"/>
                  <a:pt x="3947160" y="502920"/>
                </a:cubicBezTo>
                <a:cubicBezTo>
                  <a:pt x="3865531" y="462106"/>
                  <a:pt x="4009739" y="547445"/>
                  <a:pt x="3886200" y="480060"/>
                </a:cubicBezTo>
                <a:cubicBezTo>
                  <a:pt x="3870120" y="471289"/>
                  <a:pt x="3857856" y="455372"/>
                  <a:pt x="3840480" y="449580"/>
                </a:cubicBezTo>
                <a:cubicBezTo>
                  <a:pt x="3832860" y="447040"/>
                  <a:pt x="3824641" y="445861"/>
                  <a:pt x="3817620" y="441960"/>
                </a:cubicBezTo>
                <a:cubicBezTo>
                  <a:pt x="3801609" y="433065"/>
                  <a:pt x="3790166" y="412833"/>
                  <a:pt x="3771900" y="411480"/>
                </a:cubicBezTo>
                <a:lnTo>
                  <a:pt x="3566160" y="396240"/>
                </a:lnTo>
                <a:cubicBezTo>
                  <a:pt x="3542472" y="372552"/>
                  <a:pt x="3539285" y="365669"/>
                  <a:pt x="3505200" y="350520"/>
                </a:cubicBezTo>
                <a:cubicBezTo>
                  <a:pt x="3495630" y="346267"/>
                  <a:pt x="3484880" y="345440"/>
                  <a:pt x="3474720" y="342900"/>
                </a:cubicBezTo>
                <a:cubicBezTo>
                  <a:pt x="3377223" y="245403"/>
                  <a:pt x="3531706" y="395067"/>
                  <a:pt x="3421380" y="304800"/>
                </a:cubicBezTo>
                <a:lnTo>
                  <a:pt x="3345180" y="228600"/>
                </a:lnTo>
                <a:lnTo>
                  <a:pt x="3314700" y="198120"/>
                </a:lnTo>
                <a:cubicBezTo>
                  <a:pt x="3307080" y="190500"/>
                  <a:pt x="3297818" y="184226"/>
                  <a:pt x="3291840" y="175260"/>
                </a:cubicBezTo>
                <a:cubicBezTo>
                  <a:pt x="3280595" y="158392"/>
                  <a:pt x="3271341" y="141274"/>
                  <a:pt x="3253740" y="129540"/>
                </a:cubicBezTo>
                <a:cubicBezTo>
                  <a:pt x="3247057" y="125085"/>
                  <a:pt x="3238721" y="123662"/>
                  <a:pt x="3230880" y="121920"/>
                </a:cubicBezTo>
                <a:cubicBezTo>
                  <a:pt x="3150416" y="104039"/>
                  <a:pt x="3213761" y="123834"/>
                  <a:pt x="3162300" y="106680"/>
                </a:cubicBezTo>
                <a:cubicBezTo>
                  <a:pt x="3147060" y="109220"/>
                  <a:pt x="3130842" y="108358"/>
                  <a:pt x="3116580" y="114300"/>
                </a:cubicBezTo>
                <a:cubicBezTo>
                  <a:pt x="3099673" y="121345"/>
                  <a:pt x="3088236" y="138988"/>
                  <a:pt x="3070860" y="144780"/>
                </a:cubicBezTo>
                <a:lnTo>
                  <a:pt x="3048000" y="152400"/>
                </a:lnTo>
                <a:cubicBezTo>
                  <a:pt x="3032760" y="149860"/>
                  <a:pt x="3016542" y="150722"/>
                  <a:pt x="3002280" y="144780"/>
                </a:cubicBezTo>
                <a:cubicBezTo>
                  <a:pt x="2985373" y="137735"/>
                  <a:pt x="2972266" y="123724"/>
                  <a:pt x="2956560" y="114300"/>
                </a:cubicBezTo>
                <a:cubicBezTo>
                  <a:pt x="2946820" y="108456"/>
                  <a:pt x="2936521" y="103535"/>
                  <a:pt x="2926080" y="99060"/>
                </a:cubicBezTo>
                <a:cubicBezTo>
                  <a:pt x="2918697" y="95896"/>
                  <a:pt x="2911238" y="91912"/>
                  <a:pt x="2903220" y="91440"/>
                </a:cubicBezTo>
                <a:cubicBezTo>
                  <a:pt x="2824575" y="86814"/>
                  <a:pt x="2745740" y="86360"/>
                  <a:pt x="2667000" y="83820"/>
                </a:cubicBezTo>
                <a:cubicBezTo>
                  <a:pt x="2614404" y="31224"/>
                  <a:pt x="2669867" y="76706"/>
                  <a:pt x="2537460" y="53340"/>
                </a:cubicBezTo>
                <a:cubicBezTo>
                  <a:pt x="2512836" y="48995"/>
                  <a:pt x="2512601" y="24722"/>
                  <a:pt x="2491740" y="15240"/>
                </a:cubicBezTo>
                <a:cubicBezTo>
                  <a:pt x="2472672" y="6573"/>
                  <a:pt x="2430780" y="0"/>
                  <a:pt x="2430780" y="0"/>
                </a:cubicBezTo>
                <a:cubicBezTo>
                  <a:pt x="2359660" y="5080"/>
                  <a:pt x="2288135" y="6115"/>
                  <a:pt x="2217420" y="15240"/>
                </a:cubicBezTo>
                <a:cubicBezTo>
                  <a:pt x="2208337" y="16412"/>
                  <a:pt x="2203718" y="30480"/>
                  <a:pt x="2194560" y="30480"/>
                </a:cubicBezTo>
                <a:cubicBezTo>
                  <a:pt x="2166162" y="30480"/>
                  <a:pt x="2138680" y="20320"/>
                  <a:pt x="2110740" y="15240"/>
                </a:cubicBezTo>
                <a:cubicBezTo>
                  <a:pt x="2070100" y="20320"/>
                  <a:pt x="2029592" y="26597"/>
                  <a:pt x="1988820" y="30480"/>
                </a:cubicBezTo>
                <a:cubicBezTo>
                  <a:pt x="1922883" y="36760"/>
                  <a:pt x="1856584" y="38904"/>
                  <a:pt x="1790700" y="45720"/>
                </a:cubicBezTo>
                <a:cubicBezTo>
                  <a:pt x="1782710" y="46547"/>
                  <a:pt x="1775298" y="50357"/>
                  <a:pt x="1767840" y="53340"/>
                </a:cubicBezTo>
                <a:cubicBezTo>
                  <a:pt x="1749879" y="60524"/>
                  <a:pt x="1732679" y="69589"/>
                  <a:pt x="1714500" y="76200"/>
                </a:cubicBezTo>
                <a:cubicBezTo>
                  <a:pt x="1704658" y="79779"/>
                  <a:pt x="1694180" y="81280"/>
                  <a:pt x="1684020" y="83820"/>
                </a:cubicBezTo>
                <a:cubicBezTo>
                  <a:pt x="1670965" y="92523"/>
                  <a:pt x="1645466" y="110888"/>
                  <a:pt x="1630680" y="114300"/>
                </a:cubicBezTo>
                <a:cubicBezTo>
                  <a:pt x="1608268" y="119472"/>
                  <a:pt x="1584960" y="119380"/>
                  <a:pt x="1562100" y="121920"/>
                </a:cubicBezTo>
                <a:cubicBezTo>
                  <a:pt x="1554480" y="127000"/>
                  <a:pt x="1546275" y="131297"/>
                  <a:pt x="1539240" y="137160"/>
                </a:cubicBezTo>
                <a:cubicBezTo>
                  <a:pt x="1530961" y="144059"/>
                  <a:pt x="1526438" y="156152"/>
                  <a:pt x="1516380" y="160020"/>
                </a:cubicBezTo>
                <a:cubicBezTo>
                  <a:pt x="1492204" y="169319"/>
                  <a:pt x="1465580" y="170180"/>
                  <a:pt x="1440180" y="175260"/>
                </a:cubicBezTo>
                <a:lnTo>
                  <a:pt x="1394460" y="205740"/>
                </a:lnTo>
                <a:lnTo>
                  <a:pt x="1371600" y="220980"/>
                </a:lnTo>
                <a:cubicBezTo>
                  <a:pt x="1335558" y="275044"/>
                  <a:pt x="1384601" y="210832"/>
                  <a:pt x="1318260" y="259080"/>
                </a:cubicBezTo>
                <a:cubicBezTo>
                  <a:pt x="1300830" y="271757"/>
                  <a:pt x="1287780" y="289560"/>
                  <a:pt x="1272540" y="304800"/>
                </a:cubicBezTo>
                <a:lnTo>
                  <a:pt x="1249680" y="327660"/>
                </a:lnTo>
                <a:cubicBezTo>
                  <a:pt x="1247140" y="335280"/>
                  <a:pt x="1247740" y="344840"/>
                  <a:pt x="1242060" y="350520"/>
                </a:cubicBezTo>
                <a:cubicBezTo>
                  <a:pt x="1234028" y="358552"/>
                  <a:pt x="1221213" y="359740"/>
                  <a:pt x="1211580" y="365760"/>
                </a:cubicBezTo>
                <a:cubicBezTo>
                  <a:pt x="1185513" y="382052"/>
                  <a:pt x="1179021" y="390699"/>
                  <a:pt x="1158240" y="411480"/>
                </a:cubicBezTo>
                <a:cubicBezTo>
                  <a:pt x="1140769" y="463894"/>
                  <a:pt x="1166272" y="401841"/>
                  <a:pt x="1120140" y="457200"/>
                </a:cubicBezTo>
                <a:cubicBezTo>
                  <a:pt x="1114998" y="463370"/>
                  <a:pt x="1116112" y="472876"/>
                  <a:pt x="1112520" y="480060"/>
                </a:cubicBezTo>
                <a:cubicBezTo>
                  <a:pt x="1108424" y="488251"/>
                  <a:pt x="1103756" y="496444"/>
                  <a:pt x="1097280" y="502920"/>
                </a:cubicBezTo>
                <a:cubicBezTo>
                  <a:pt x="1047840" y="552360"/>
                  <a:pt x="901083" y="525093"/>
                  <a:pt x="883920" y="525780"/>
                </a:cubicBezTo>
                <a:cubicBezTo>
                  <a:pt x="861060" y="541020"/>
                  <a:pt x="830580" y="548640"/>
                  <a:pt x="815340" y="571500"/>
                </a:cubicBezTo>
                <a:cubicBezTo>
                  <a:pt x="810260" y="579120"/>
                  <a:pt x="807720" y="589280"/>
                  <a:pt x="800100" y="594360"/>
                </a:cubicBezTo>
                <a:cubicBezTo>
                  <a:pt x="791386" y="600169"/>
                  <a:pt x="779780" y="599440"/>
                  <a:pt x="769620" y="601980"/>
                </a:cubicBezTo>
                <a:cubicBezTo>
                  <a:pt x="729921" y="654912"/>
                  <a:pt x="761405" y="609147"/>
                  <a:pt x="731520" y="662940"/>
                </a:cubicBezTo>
                <a:cubicBezTo>
                  <a:pt x="724327" y="675887"/>
                  <a:pt x="715284" y="687793"/>
                  <a:pt x="708660" y="701040"/>
                </a:cubicBezTo>
                <a:cubicBezTo>
                  <a:pt x="675685" y="766989"/>
                  <a:pt x="739599" y="668394"/>
                  <a:pt x="678180" y="754380"/>
                </a:cubicBezTo>
                <a:cubicBezTo>
                  <a:pt x="672857" y="761832"/>
                  <a:pt x="670891" y="772696"/>
                  <a:pt x="662940" y="777240"/>
                </a:cubicBezTo>
                <a:cubicBezTo>
                  <a:pt x="651695" y="783666"/>
                  <a:pt x="637540" y="782320"/>
                  <a:pt x="624840" y="784860"/>
                </a:cubicBezTo>
                <a:cubicBezTo>
                  <a:pt x="622300" y="800100"/>
                  <a:pt x="622106" y="815923"/>
                  <a:pt x="617220" y="830580"/>
                </a:cubicBezTo>
                <a:cubicBezTo>
                  <a:pt x="614324" y="839268"/>
                  <a:pt x="606076" y="845249"/>
                  <a:pt x="601980" y="853440"/>
                </a:cubicBezTo>
                <a:cubicBezTo>
                  <a:pt x="595863" y="865674"/>
                  <a:pt x="591543" y="878733"/>
                  <a:pt x="586740" y="891540"/>
                </a:cubicBezTo>
                <a:cubicBezTo>
                  <a:pt x="583920" y="899061"/>
                  <a:pt x="582712" y="907216"/>
                  <a:pt x="579120" y="914400"/>
                </a:cubicBezTo>
                <a:cubicBezTo>
                  <a:pt x="575024" y="922591"/>
                  <a:pt x="568424" y="929309"/>
                  <a:pt x="563880" y="937260"/>
                </a:cubicBezTo>
                <a:cubicBezTo>
                  <a:pt x="558244" y="947123"/>
                  <a:pt x="553720" y="957580"/>
                  <a:pt x="548640" y="967740"/>
                </a:cubicBezTo>
                <a:cubicBezTo>
                  <a:pt x="538480" y="965200"/>
                  <a:pt x="526338" y="953578"/>
                  <a:pt x="518160" y="960120"/>
                </a:cubicBezTo>
                <a:cubicBezTo>
                  <a:pt x="508047" y="968211"/>
                  <a:pt x="515350" y="986195"/>
                  <a:pt x="510540" y="998220"/>
                </a:cubicBezTo>
                <a:cubicBezTo>
                  <a:pt x="505039" y="1011971"/>
                  <a:pt x="495300" y="1023620"/>
                  <a:pt x="487680" y="1036320"/>
                </a:cubicBezTo>
                <a:cubicBezTo>
                  <a:pt x="465090" y="1126679"/>
                  <a:pt x="499743" y="983624"/>
                  <a:pt x="472440" y="1120140"/>
                </a:cubicBezTo>
                <a:cubicBezTo>
                  <a:pt x="470865" y="1128016"/>
                  <a:pt x="466768" y="1135208"/>
                  <a:pt x="464820" y="1143000"/>
                </a:cubicBezTo>
                <a:cubicBezTo>
                  <a:pt x="461679" y="1155565"/>
                  <a:pt x="467976" y="1173916"/>
                  <a:pt x="457200" y="1181100"/>
                </a:cubicBezTo>
                <a:cubicBezTo>
                  <a:pt x="440161" y="1192459"/>
                  <a:pt x="416560" y="1186180"/>
                  <a:pt x="396240" y="1188720"/>
                </a:cubicBezTo>
                <a:cubicBezTo>
                  <a:pt x="393700" y="1198880"/>
                  <a:pt x="391497" y="1209130"/>
                  <a:pt x="388620" y="1219200"/>
                </a:cubicBezTo>
                <a:cubicBezTo>
                  <a:pt x="386413" y="1226923"/>
                  <a:pt x="388792" y="1240112"/>
                  <a:pt x="381000" y="1242060"/>
                </a:cubicBezTo>
                <a:cubicBezTo>
                  <a:pt x="372115" y="1244281"/>
                  <a:pt x="365760" y="1231900"/>
                  <a:pt x="358140" y="1226820"/>
                </a:cubicBezTo>
                <a:cubicBezTo>
                  <a:pt x="330851" y="1232278"/>
                  <a:pt x="311410" y="1228839"/>
                  <a:pt x="297180" y="1257300"/>
                </a:cubicBezTo>
                <a:cubicBezTo>
                  <a:pt x="291388" y="1268884"/>
                  <a:pt x="292701" y="1282835"/>
                  <a:pt x="289560" y="1295400"/>
                </a:cubicBezTo>
                <a:cubicBezTo>
                  <a:pt x="287612" y="1303192"/>
                  <a:pt x="287620" y="1312580"/>
                  <a:pt x="281940" y="1318260"/>
                </a:cubicBezTo>
                <a:cubicBezTo>
                  <a:pt x="276260" y="1323940"/>
                  <a:pt x="266264" y="1322288"/>
                  <a:pt x="259080" y="1325880"/>
                </a:cubicBezTo>
                <a:cubicBezTo>
                  <a:pt x="245833" y="1332504"/>
                  <a:pt x="233680" y="1341120"/>
                  <a:pt x="220980" y="1348740"/>
                </a:cubicBezTo>
                <a:cubicBezTo>
                  <a:pt x="218440" y="1361440"/>
                  <a:pt x="224136" y="1379656"/>
                  <a:pt x="213360" y="1386840"/>
                </a:cubicBezTo>
                <a:cubicBezTo>
                  <a:pt x="202584" y="1394024"/>
                  <a:pt x="188111" y="1377614"/>
                  <a:pt x="175260" y="1379220"/>
                </a:cubicBezTo>
                <a:cubicBezTo>
                  <a:pt x="166173" y="1380356"/>
                  <a:pt x="160020" y="1389380"/>
                  <a:pt x="152400" y="1394460"/>
                </a:cubicBezTo>
                <a:cubicBezTo>
                  <a:pt x="149860" y="1404620"/>
                  <a:pt x="147860" y="1414930"/>
                  <a:pt x="144780" y="1424940"/>
                </a:cubicBezTo>
                <a:cubicBezTo>
                  <a:pt x="117753" y="1512776"/>
                  <a:pt x="143161" y="1488210"/>
                  <a:pt x="60960" y="1508760"/>
                </a:cubicBezTo>
                <a:cubicBezTo>
                  <a:pt x="43090" y="1562371"/>
                  <a:pt x="66348" y="1496188"/>
                  <a:pt x="38100" y="1562100"/>
                </a:cubicBezTo>
                <a:cubicBezTo>
                  <a:pt x="27698" y="1586372"/>
                  <a:pt x="18744" y="1637773"/>
                  <a:pt x="15240" y="1653540"/>
                </a:cubicBezTo>
                <a:cubicBezTo>
                  <a:pt x="17780" y="1691640"/>
                  <a:pt x="14114" y="1730670"/>
                  <a:pt x="22860" y="1767840"/>
                </a:cubicBezTo>
                <a:cubicBezTo>
                  <a:pt x="24958" y="1776755"/>
                  <a:pt x="40640" y="1775460"/>
                  <a:pt x="45720" y="1783080"/>
                </a:cubicBezTo>
                <a:cubicBezTo>
                  <a:pt x="51529" y="1791794"/>
                  <a:pt x="49663" y="1803754"/>
                  <a:pt x="53340" y="1813560"/>
                </a:cubicBezTo>
                <a:cubicBezTo>
                  <a:pt x="83225" y="1893254"/>
                  <a:pt x="56641" y="1796283"/>
                  <a:pt x="76200" y="1874520"/>
                </a:cubicBezTo>
                <a:lnTo>
                  <a:pt x="0" y="188976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/>
          <p:nvPr/>
        </p:nvGrpSpPr>
        <p:grpSpPr>
          <a:xfrm>
            <a:off x="815430" y="4194531"/>
            <a:ext cx="2448272" cy="339549"/>
            <a:chOff x="1088610" y="3912145"/>
            <a:chExt cx="2448272" cy="339549"/>
          </a:xfrm>
        </p:grpSpPr>
        <p:cxnSp>
          <p:nvCxnSpPr>
            <p:cNvPr id="46" name="Přímá spojnice 45"/>
            <p:cNvCxnSpPr/>
            <p:nvPr/>
          </p:nvCxnSpPr>
          <p:spPr>
            <a:xfrm>
              <a:off x="1088610" y="4072620"/>
              <a:ext cx="24482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1616328" y="3912145"/>
              <a:ext cx="0" cy="339549"/>
            </a:xfrm>
            <a:prstGeom prst="line">
              <a:avLst/>
            </a:prstGeom>
            <a:ln w="317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3263702" y="4163128"/>
            <a:ext cx="2654390" cy="364205"/>
            <a:chOff x="3357770" y="3881539"/>
            <a:chExt cx="2654390" cy="364205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3357770" y="4072781"/>
              <a:ext cx="2654390" cy="3188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3357770" y="3881539"/>
              <a:ext cx="0" cy="339549"/>
            </a:xfrm>
            <a:prstGeom prst="line">
              <a:avLst/>
            </a:prstGeom>
            <a:ln w="317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5436096" y="3906195"/>
              <a:ext cx="0" cy="339549"/>
            </a:xfrm>
            <a:prstGeom prst="line">
              <a:avLst/>
            </a:prstGeom>
            <a:ln w="317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Oblouk 52"/>
          <p:cNvSpPr/>
          <p:nvPr/>
        </p:nvSpPr>
        <p:spPr>
          <a:xfrm>
            <a:off x="2670628" y="3739828"/>
            <a:ext cx="1186147" cy="1186147"/>
          </a:xfrm>
          <a:prstGeom prst="arc">
            <a:avLst>
              <a:gd name="adj1" fmla="val 10707486"/>
              <a:gd name="adj2" fmla="val 0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221558" y="1577365"/>
            <a:ext cx="8804790" cy="512637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b="1" dirty="0" smtClean="0">
                <a:solidFill>
                  <a:schemeClr val="bg1"/>
                </a:solidFill>
              </a:rPr>
              <a:t>Přímý úhel </a:t>
            </a:r>
            <a:r>
              <a:rPr lang="cs-CZ" sz="2600" dirty="0" smtClean="0">
                <a:solidFill>
                  <a:schemeClr val="bg1"/>
                </a:solidFill>
              </a:rPr>
              <a:t>má velikost 180°.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D1R1SU0N\MC900438000[4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697901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796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4" grpId="0"/>
      <p:bldP spid="10" grpId="0"/>
      <p:bldP spid="11" grpId="0"/>
      <p:bldP spid="41" grpId="0"/>
      <p:bldP spid="42" grpId="0"/>
      <p:bldP spid="52" grpId="0" animBg="1"/>
      <p:bldP spid="53" grpId="0" animBg="1"/>
      <p:bldP spid="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35148" y="8012"/>
            <a:ext cx="9056311" cy="670454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9244" y="2465195"/>
            <a:ext cx="8921919" cy="1800199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72356" y="400396"/>
            <a:ext cx="8948807" cy="177676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16374" y="510320"/>
            <a:ext cx="8132933" cy="82727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Každý úhel větší než nulový úhel a menší než pravý úhel se nazývá </a:t>
            </a:r>
            <a:r>
              <a:rPr lang="cs-CZ" sz="2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ostrý úhel .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237086" y="2609211"/>
            <a:ext cx="8132933" cy="82727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Každý úhel větší než pravý úhel a menší než přímý úhel se nazývá </a:t>
            </a:r>
            <a:r>
              <a:rPr lang="cs-CZ" sz="2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tupý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úhel.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221558" y="1491941"/>
                <a:ext cx="6292822" cy="61321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 </a:t>
                </a: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ostrý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úhel platí: 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°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&lt;90° 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558" y="1491941"/>
                <a:ext cx="6292822" cy="613214"/>
              </a:xfrm>
              <a:prstGeom prst="rect">
                <a:avLst/>
              </a:prstGeom>
              <a:blipFill rotWithShape="1">
                <a:blip r:embed="rId2"/>
                <a:stretch>
                  <a:fillRect l="-1646" t="-9000" b="-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40534" y="3545315"/>
                <a:ext cx="6292822" cy="61321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 </a:t>
                </a: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tupý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úhel platí:  </a:t>
                </a:r>
                <a14:m>
                  <m:oMath xmlns:m="http://schemas.openxmlformats.org/officeDocument/2006/math">
                    <m:r>
                      <a:rPr lang="cs-CZ" sz="26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9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°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&lt;180° 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534" y="3545315"/>
                <a:ext cx="6292822" cy="613214"/>
              </a:xfrm>
              <a:prstGeom prst="rect">
                <a:avLst/>
              </a:prstGeom>
              <a:blipFill rotWithShape="1">
                <a:blip r:embed="rId3"/>
                <a:stretch>
                  <a:fillRect l="-1646" t="-9000" b="-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aoblený obdélník 26"/>
          <p:cNvSpPr/>
          <p:nvPr/>
        </p:nvSpPr>
        <p:spPr>
          <a:xfrm>
            <a:off x="0" y="4652199"/>
            <a:ext cx="8921919" cy="127789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137842" y="4796215"/>
                <a:ext cx="8132933" cy="82727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 </a:t>
                </a: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konvexní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úhel platí:   </a:t>
                </a:r>
                <a14:m>
                  <m:oMath xmlns:m="http://schemas.openxmlformats.org/officeDocument/2006/math"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0°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 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&lt;180° 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</a:t>
                </a:r>
                <a:endParaRPr lang="cs-CZ" sz="26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42" y="4796215"/>
                <a:ext cx="8132933" cy="827270"/>
              </a:xfrm>
              <a:prstGeom prst="rect">
                <a:avLst/>
              </a:prstGeom>
              <a:blipFill rotWithShape="1">
                <a:blip r:embed="rId4"/>
                <a:stretch>
                  <a:fillRect l="-1349" t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27226" y="5316878"/>
                <a:ext cx="7396876" cy="61321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Pro </a:t>
                </a:r>
                <a:r>
                  <a:rPr lang="cs-CZ" sz="2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nekonvexní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úhel platí: </a:t>
                </a: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6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18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0°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 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 &lt;360° </m:t>
                    </m:r>
                  </m:oMath>
                </a14:m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</a:t>
                </a:r>
                <a:endParaRPr lang="cs-CZ" sz="26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226" y="5316878"/>
                <a:ext cx="7396876" cy="613214"/>
              </a:xfrm>
              <a:prstGeom prst="rect">
                <a:avLst/>
              </a:prstGeom>
              <a:blipFill rotWithShape="1">
                <a:blip r:embed="rId5"/>
                <a:stretch>
                  <a:fillRect l="-1484" t="-8911" b="-39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40428[3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44129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95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4" grpId="0"/>
      <p:bldP spid="25" grpId="0"/>
      <p:bldP spid="26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052736"/>
            <a:ext cx="9144000" cy="5791052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3" name="Oblouk 72"/>
          <p:cNvSpPr/>
          <p:nvPr/>
        </p:nvSpPr>
        <p:spPr>
          <a:xfrm>
            <a:off x="3264436" y="4696424"/>
            <a:ext cx="2088232" cy="2088232"/>
          </a:xfrm>
          <a:prstGeom prst="arc">
            <a:avLst>
              <a:gd name="adj1" fmla="val 10765123"/>
              <a:gd name="adj2" fmla="val 12505770"/>
            </a:avLst>
          </a:prstGeom>
          <a:solidFill>
            <a:srgbClr val="206E04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louk 84"/>
          <p:cNvSpPr/>
          <p:nvPr/>
        </p:nvSpPr>
        <p:spPr>
          <a:xfrm>
            <a:off x="6732240" y="4634698"/>
            <a:ext cx="2088232" cy="2088232"/>
          </a:xfrm>
          <a:prstGeom prst="arc">
            <a:avLst>
              <a:gd name="adj1" fmla="val 10765123"/>
              <a:gd name="adj2" fmla="val 2609338"/>
            </a:avLst>
          </a:prstGeom>
          <a:solidFill>
            <a:srgbClr val="FFC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louk 79"/>
          <p:cNvSpPr/>
          <p:nvPr/>
        </p:nvSpPr>
        <p:spPr>
          <a:xfrm>
            <a:off x="4792835" y="3704326"/>
            <a:ext cx="2088232" cy="2088232"/>
          </a:xfrm>
          <a:prstGeom prst="arc">
            <a:avLst>
              <a:gd name="adj1" fmla="val 10765123"/>
              <a:gd name="adj2" fmla="val 20730433"/>
            </a:avLst>
          </a:prstGeom>
          <a:solidFill>
            <a:srgbClr val="00206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louk 67"/>
          <p:cNvSpPr/>
          <p:nvPr/>
        </p:nvSpPr>
        <p:spPr>
          <a:xfrm>
            <a:off x="1209555" y="3204534"/>
            <a:ext cx="2088232" cy="2088232"/>
          </a:xfrm>
          <a:prstGeom prst="arc">
            <a:avLst>
              <a:gd name="adj1" fmla="val 10765123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louk 62"/>
          <p:cNvSpPr/>
          <p:nvPr/>
        </p:nvSpPr>
        <p:spPr>
          <a:xfrm>
            <a:off x="7431820" y="1988340"/>
            <a:ext cx="2088232" cy="2088232"/>
          </a:xfrm>
          <a:prstGeom prst="arc">
            <a:avLst>
              <a:gd name="adj1" fmla="val 10765123"/>
              <a:gd name="adj2" fmla="val 16294611"/>
            </a:avLst>
          </a:prstGeom>
          <a:solidFill>
            <a:srgbClr val="92D05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>
            <a:off x="4931545" y="1664804"/>
            <a:ext cx="2088232" cy="2088232"/>
          </a:xfrm>
          <a:prstGeom prst="arc">
            <a:avLst>
              <a:gd name="adj1" fmla="val 10765123"/>
              <a:gd name="adj2" fmla="val 18484802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>
            <a:off x="1516464" y="1507271"/>
            <a:ext cx="2088232" cy="2088232"/>
          </a:xfrm>
          <a:prstGeom prst="arc">
            <a:avLst>
              <a:gd name="adj1" fmla="val 10765123"/>
              <a:gd name="adj2" fmla="val 13124483"/>
            </a:avLst>
          </a:prstGeom>
          <a:solidFill>
            <a:srgbClr val="FFFF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56741" y="40740"/>
            <a:ext cx="9269980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Napište, jestli je úhel ostrý, pravý, tupý nebo přímý?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cxnSp>
        <p:nvCxnSpPr>
          <p:cNvPr id="44" name="Přímá spojnice 43"/>
          <p:cNvCxnSpPr/>
          <p:nvPr/>
        </p:nvCxnSpPr>
        <p:spPr>
          <a:xfrm>
            <a:off x="539552" y="2564904"/>
            <a:ext cx="208823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 flipV="1">
            <a:off x="1115616" y="1340768"/>
            <a:ext cx="1512168" cy="122413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1623251" y="2052267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3251" y="2052267"/>
                <a:ext cx="496897" cy="51263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Přímá spojnice 50"/>
          <p:cNvCxnSpPr/>
          <p:nvPr/>
        </p:nvCxnSpPr>
        <p:spPr>
          <a:xfrm>
            <a:off x="3927635" y="2708920"/>
            <a:ext cx="208823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6015867" y="1524542"/>
            <a:ext cx="865200" cy="1184379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5436096" y="2038750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2038750"/>
                <a:ext cx="496897" cy="51263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/>
          <p:nvPr/>
        </p:nvCxnSpPr>
        <p:spPr>
          <a:xfrm>
            <a:off x="6415844" y="3032456"/>
            <a:ext cx="208823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V="1">
            <a:off x="8504076" y="1524542"/>
            <a:ext cx="0" cy="150791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7979039" y="234784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79039" y="2347844"/>
                <a:ext cx="496897" cy="51263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5" name="Přímá spojnice 64"/>
          <p:cNvCxnSpPr/>
          <p:nvPr/>
        </p:nvCxnSpPr>
        <p:spPr>
          <a:xfrm>
            <a:off x="403920" y="4255685"/>
            <a:ext cx="208823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2492152" y="4255685"/>
            <a:ext cx="1435483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2063683" y="346878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𝛿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3683" y="3468784"/>
                <a:ext cx="496897" cy="51263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0" name="Přímá spojnice 69"/>
          <p:cNvCxnSpPr/>
          <p:nvPr/>
        </p:nvCxnSpPr>
        <p:spPr>
          <a:xfrm>
            <a:off x="2237712" y="5740540"/>
            <a:ext cx="208823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 flipV="1">
            <a:off x="2714194" y="4896474"/>
            <a:ext cx="1611751" cy="84406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3312540" y="5235996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𝜀</m:t>
                      </m:r>
                    </m:oMath>
                  </m:oMathPara>
                </a14:m>
                <a:endParaRPr lang="cs-CZ" sz="2600" dirty="0" smtClean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2540" y="5235996"/>
                <a:ext cx="496897" cy="5126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7" name="Přímá spojnice 76"/>
          <p:cNvCxnSpPr/>
          <p:nvPr/>
        </p:nvCxnSpPr>
        <p:spPr>
          <a:xfrm>
            <a:off x="3820727" y="4748442"/>
            <a:ext cx="208823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 flipV="1">
            <a:off x="5912892" y="4345005"/>
            <a:ext cx="1548214" cy="403437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Zástupný symbol pro obsah 2"/>
              <p:cNvSpPr>
                <a:spLocks noGrp="1"/>
              </p:cNvSpPr>
              <p:nvPr/>
            </p:nvSpPr>
            <p:spPr>
              <a:xfrm>
                <a:off x="5478764" y="4005728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cs-CZ" sz="2600" dirty="0" smtClean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7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8764" y="4005728"/>
                <a:ext cx="496897" cy="51263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2" name="Přímá spojnice 81"/>
          <p:cNvCxnSpPr/>
          <p:nvPr/>
        </p:nvCxnSpPr>
        <p:spPr>
          <a:xfrm>
            <a:off x="5975661" y="5678814"/>
            <a:ext cx="1795567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7771228" y="5678814"/>
            <a:ext cx="1049244" cy="99054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4" name="Zástupný symbol pro obsah 2"/>
              <p:cNvSpPr>
                <a:spLocks noGrp="1"/>
              </p:cNvSpPr>
              <p:nvPr/>
            </p:nvSpPr>
            <p:spPr>
              <a:xfrm>
                <a:off x="7700472" y="5064004"/>
                <a:ext cx="496897" cy="5126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𝜔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0472" y="5064004"/>
                <a:ext cx="496897" cy="51263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8" name="Přímá spojnice 87"/>
          <p:cNvCxnSpPr/>
          <p:nvPr/>
        </p:nvCxnSpPr>
        <p:spPr>
          <a:xfrm>
            <a:off x="2253671" y="4076572"/>
            <a:ext cx="0" cy="26843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ový popisek 24"/>
          <p:cNvSpPr/>
          <p:nvPr/>
        </p:nvSpPr>
        <p:spPr>
          <a:xfrm>
            <a:off x="2126138" y="1425293"/>
            <a:ext cx="1003291" cy="563047"/>
          </a:xfrm>
          <a:prstGeom prst="wedgeRectCallout">
            <a:avLst>
              <a:gd name="adj1" fmla="val -20994"/>
              <a:gd name="adj2" fmla="val 40948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rgbClr val="FFFF00"/>
                </a:solidFill>
              </a:rPr>
              <a:t>o</a:t>
            </a:r>
            <a:r>
              <a:rPr lang="cs-CZ" sz="2400" dirty="0" smtClean="0">
                <a:solidFill>
                  <a:srgbClr val="FFFF00"/>
                </a:solidFill>
              </a:rPr>
              <a:t>strý</a:t>
            </a:r>
            <a:endParaRPr lang="cs-CZ" sz="2400" dirty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95" name="Obdélníkový popisek 94"/>
          <p:cNvSpPr/>
          <p:nvPr/>
        </p:nvSpPr>
        <p:spPr>
          <a:xfrm>
            <a:off x="3374229" y="5919877"/>
            <a:ext cx="1003291" cy="563047"/>
          </a:xfrm>
          <a:prstGeom prst="wedgeRectCallout">
            <a:avLst>
              <a:gd name="adj1" fmla="val -20994"/>
              <a:gd name="adj2" fmla="val 40948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rgbClr val="FFFF00"/>
                </a:solidFill>
              </a:rPr>
              <a:t>o</a:t>
            </a:r>
            <a:r>
              <a:rPr lang="cs-CZ" sz="2400" dirty="0" smtClean="0">
                <a:solidFill>
                  <a:srgbClr val="FFFF00"/>
                </a:solidFill>
              </a:rPr>
              <a:t>strý</a:t>
            </a:r>
            <a:endParaRPr lang="cs-CZ" sz="2400" dirty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96" name="Obdélníkový popisek 95"/>
          <p:cNvSpPr/>
          <p:nvPr/>
        </p:nvSpPr>
        <p:spPr>
          <a:xfrm>
            <a:off x="4290085" y="1296169"/>
            <a:ext cx="1003291" cy="563047"/>
          </a:xfrm>
          <a:prstGeom prst="wedgeRectCallout">
            <a:avLst>
              <a:gd name="adj1" fmla="val -20994"/>
              <a:gd name="adj2" fmla="val 40948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tupý</a:t>
            </a:r>
            <a:endParaRPr lang="cs-CZ" sz="2400" dirty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97" name="Obdélníkový popisek 96"/>
          <p:cNvSpPr/>
          <p:nvPr/>
        </p:nvSpPr>
        <p:spPr>
          <a:xfrm>
            <a:off x="4507799" y="3141279"/>
            <a:ext cx="1003291" cy="563047"/>
          </a:xfrm>
          <a:prstGeom prst="wedgeRectCallout">
            <a:avLst>
              <a:gd name="adj1" fmla="val -20994"/>
              <a:gd name="adj2" fmla="val 40948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tupý</a:t>
            </a:r>
            <a:endParaRPr lang="cs-CZ" sz="2400" dirty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98" name="Obdélníkový popisek 97"/>
          <p:cNvSpPr/>
          <p:nvPr/>
        </p:nvSpPr>
        <p:spPr>
          <a:xfrm>
            <a:off x="323528" y="3051986"/>
            <a:ext cx="1003291" cy="563047"/>
          </a:xfrm>
          <a:prstGeom prst="wedgeRectCallout">
            <a:avLst>
              <a:gd name="adj1" fmla="val -20994"/>
              <a:gd name="adj2" fmla="val 40948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přímý</a:t>
            </a:r>
            <a:endParaRPr lang="cs-CZ" sz="2400" dirty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99" name="Obdélníkový popisek 98"/>
          <p:cNvSpPr/>
          <p:nvPr/>
        </p:nvSpPr>
        <p:spPr>
          <a:xfrm>
            <a:off x="7682014" y="3131162"/>
            <a:ext cx="1003291" cy="563047"/>
          </a:xfrm>
          <a:prstGeom prst="wedgeRectCallout">
            <a:avLst>
              <a:gd name="adj1" fmla="val -20994"/>
              <a:gd name="adj2" fmla="val 40948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pravý</a:t>
            </a:r>
            <a:endParaRPr lang="cs-CZ" sz="2400" dirty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00" name="Obdélníkový popisek 99"/>
          <p:cNvSpPr/>
          <p:nvPr/>
        </p:nvSpPr>
        <p:spPr>
          <a:xfrm>
            <a:off x="6015867" y="5892562"/>
            <a:ext cx="1822863" cy="563047"/>
          </a:xfrm>
          <a:prstGeom prst="wedgeRectCallout">
            <a:avLst>
              <a:gd name="adj1" fmla="val -20994"/>
              <a:gd name="adj2" fmla="val 40948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nekonvexní</a:t>
            </a:r>
            <a:endParaRPr lang="cs-CZ" sz="2400" dirty="0">
              <a:solidFill>
                <a:srgbClr val="FFFF00"/>
              </a:solidFill>
              <a:cs typeface="Calibri" pitchFamily="34" charset="0"/>
            </a:endParaRPr>
          </a:p>
        </p:txBody>
      </p:sp>
      <p:pic>
        <p:nvPicPr>
          <p:cNvPr id="4098" name="Picture 2" descr="C:\Users\spravce\AppData\Local\Microsoft\Windows\Temporary Internet Files\Content.IE5\HGW68T4R\MC900434403[4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624" y="4574889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655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661" y="850896"/>
            <a:ext cx="9144000" cy="593506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0" y="407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56741" y="40740"/>
            <a:ext cx="9269980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b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Kolik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pravých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úhlů je na tomto obrázku?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grpSp>
        <p:nvGrpSpPr>
          <p:cNvPr id="57" name="Skupina 56"/>
          <p:cNvGrpSpPr/>
          <p:nvPr/>
        </p:nvGrpSpPr>
        <p:grpSpPr>
          <a:xfrm>
            <a:off x="971600" y="1175954"/>
            <a:ext cx="7200800" cy="5400600"/>
            <a:chOff x="971600" y="1175954"/>
            <a:chExt cx="7200800" cy="5400600"/>
          </a:xfrm>
        </p:grpSpPr>
        <p:sp>
          <p:nvSpPr>
            <p:cNvPr id="45" name="Obdélník 44"/>
            <p:cNvSpPr/>
            <p:nvPr/>
          </p:nvSpPr>
          <p:spPr>
            <a:xfrm>
              <a:off x="2771800" y="11759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2771800" y="29761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2771800" y="47763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971600" y="29761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4572000" y="29761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6372200" y="29761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4" name="Přímá spojnice 53"/>
            <p:cNvCxnSpPr/>
            <p:nvPr/>
          </p:nvCxnSpPr>
          <p:spPr>
            <a:xfrm flipV="1">
              <a:off x="2771800" y="2976154"/>
              <a:ext cx="1800200" cy="180020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2771800" y="2976154"/>
              <a:ext cx="1800200" cy="180020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7" name="Oblouk 66"/>
          <p:cNvSpPr/>
          <p:nvPr/>
        </p:nvSpPr>
        <p:spPr>
          <a:xfrm>
            <a:off x="433981" y="42387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louk 67"/>
          <p:cNvSpPr/>
          <p:nvPr/>
        </p:nvSpPr>
        <p:spPr>
          <a:xfrm>
            <a:off x="2234181" y="42387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louk 68"/>
          <p:cNvSpPr/>
          <p:nvPr/>
        </p:nvSpPr>
        <p:spPr>
          <a:xfrm>
            <a:off x="4034381" y="4247146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louk 69"/>
          <p:cNvSpPr/>
          <p:nvPr/>
        </p:nvSpPr>
        <p:spPr>
          <a:xfrm>
            <a:off x="5834581" y="42387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louk 70"/>
          <p:cNvSpPr/>
          <p:nvPr/>
        </p:nvSpPr>
        <p:spPr>
          <a:xfrm>
            <a:off x="4053042" y="24385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louk 71"/>
          <p:cNvSpPr/>
          <p:nvPr/>
        </p:nvSpPr>
        <p:spPr>
          <a:xfrm>
            <a:off x="2234181" y="60389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louk 72"/>
          <p:cNvSpPr/>
          <p:nvPr/>
        </p:nvSpPr>
        <p:spPr>
          <a:xfrm>
            <a:off x="2234181" y="24385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louk 73"/>
          <p:cNvSpPr/>
          <p:nvPr/>
        </p:nvSpPr>
        <p:spPr>
          <a:xfrm rot="10800000">
            <a:off x="4053042" y="6383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louk 74"/>
          <p:cNvSpPr/>
          <p:nvPr/>
        </p:nvSpPr>
        <p:spPr>
          <a:xfrm rot="10800000">
            <a:off x="4034381" y="24385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louk 75"/>
          <p:cNvSpPr/>
          <p:nvPr/>
        </p:nvSpPr>
        <p:spPr>
          <a:xfrm rot="10800000">
            <a:off x="2260144" y="42387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louk 76"/>
          <p:cNvSpPr/>
          <p:nvPr/>
        </p:nvSpPr>
        <p:spPr>
          <a:xfrm rot="10800000">
            <a:off x="5799422" y="2438536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louk 77"/>
          <p:cNvSpPr/>
          <p:nvPr/>
        </p:nvSpPr>
        <p:spPr>
          <a:xfrm rot="10800000">
            <a:off x="7634781" y="2449557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louk 78"/>
          <p:cNvSpPr/>
          <p:nvPr/>
        </p:nvSpPr>
        <p:spPr>
          <a:xfrm rot="10800000">
            <a:off x="2234181" y="24385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louk 79"/>
          <p:cNvSpPr/>
          <p:nvPr/>
        </p:nvSpPr>
        <p:spPr>
          <a:xfrm rot="10800000">
            <a:off x="4053042" y="4247146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louk 80"/>
          <p:cNvSpPr/>
          <p:nvPr/>
        </p:nvSpPr>
        <p:spPr>
          <a:xfrm rot="2700000">
            <a:off x="3173747" y="33386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louk 81"/>
          <p:cNvSpPr/>
          <p:nvPr/>
        </p:nvSpPr>
        <p:spPr>
          <a:xfrm rot="13500000">
            <a:off x="3141496" y="33386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louk 82"/>
          <p:cNvSpPr/>
          <p:nvPr/>
        </p:nvSpPr>
        <p:spPr>
          <a:xfrm rot="-2700000">
            <a:off x="3141494" y="3336323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louk 83"/>
          <p:cNvSpPr/>
          <p:nvPr/>
        </p:nvSpPr>
        <p:spPr>
          <a:xfrm rot="5400000">
            <a:off x="2234180" y="2403376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louk 84"/>
          <p:cNvSpPr/>
          <p:nvPr/>
        </p:nvSpPr>
        <p:spPr>
          <a:xfrm rot="5400000">
            <a:off x="4034381" y="2449557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louk 85"/>
          <p:cNvSpPr/>
          <p:nvPr/>
        </p:nvSpPr>
        <p:spPr>
          <a:xfrm rot="5400000">
            <a:off x="5834581" y="2431841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louk 86"/>
          <p:cNvSpPr/>
          <p:nvPr/>
        </p:nvSpPr>
        <p:spPr>
          <a:xfrm rot="5400000">
            <a:off x="2260144" y="42387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louk 87"/>
          <p:cNvSpPr/>
          <p:nvPr/>
        </p:nvSpPr>
        <p:spPr>
          <a:xfrm rot="5400000">
            <a:off x="433981" y="2429339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louk 88"/>
          <p:cNvSpPr/>
          <p:nvPr/>
        </p:nvSpPr>
        <p:spPr>
          <a:xfrm rot="5400000">
            <a:off x="2234180" y="6383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louk 89"/>
          <p:cNvSpPr/>
          <p:nvPr/>
        </p:nvSpPr>
        <p:spPr>
          <a:xfrm rot="8100000">
            <a:off x="3134281" y="3338636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louk 90"/>
          <p:cNvSpPr/>
          <p:nvPr/>
        </p:nvSpPr>
        <p:spPr>
          <a:xfrm rot="16200000">
            <a:off x="4035745" y="2429339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louk 91"/>
          <p:cNvSpPr/>
          <p:nvPr/>
        </p:nvSpPr>
        <p:spPr>
          <a:xfrm rot="16200000">
            <a:off x="2234180" y="4214814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louk 92"/>
          <p:cNvSpPr/>
          <p:nvPr/>
        </p:nvSpPr>
        <p:spPr>
          <a:xfrm rot="16200000">
            <a:off x="5834581" y="4214814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louk 93"/>
          <p:cNvSpPr/>
          <p:nvPr/>
        </p:nvSpPr>
        <p:spPr>
          <a:xfrm rot="16200000">
            <a:off x="4053041" y="4236423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louk 94"/>
          <p:cNvSpPr/>
          <p:nvPr/>
        </p:nvSpPr>
        <p:spPr>
          <a:xfrm rot="16200000">
            <a:off x="7634781" y="4214814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louk 95"/>
          <p:cNvSpPr/>
          <p:nvPr/>
        </p:nvSpPr>
        <p:spPr>
          <a:xfrm rot="16200000">
            <a:off x="4034381" y="6038935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louk 96"/>
          <p:cNvSpPr/>
          <p:nvPr/>
        </p:nvSpPr>
        <p:spPr>
          <a:xfrm rot="16200000">
            <a:off x="2234180" y="2449557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louk 98"/>
          <p:cNvSpPr/>
          <p:nvPr/>
        </p:nvSpPr>
        <p:spPr>
          <a:xfrm rot="5400000">
            <a:off x="4043102" y="4251339"/>
            <a:ext cx="1075238" cy="1075238"/>
          </a:xfrm>
          <a:prstGeom prst="arc">
            <a:avLst>
              <a:gd name="adj1" fmla="val 16101454"/>
              <a:gd name="adj2" fmla="val 25231"/>
            </a:avLst>
          </a:prstGeom>
          <a:solidFill>
            <a:srgbClr val="FF0000"/>
          </a:solidFill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Zaoblený obdélník 103"/>
          <p:cNvSpPr/>
          <p:nvPr/>
        </p:nvSpPr>
        <p:spPr>
          <a:xfrm>
            <a:off x="-3448" y="858987"/>
            <a:ext cx="9144000" cy="593506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58" name="Skupina 57"/>
          <p:cNvGrpSpPr/>
          <p:nvPr/>
        </p:nvGrpSpPr>
        <p:grpSpPr>
          <a:xfrm>
            <a:off x="988400" y="1175955"/>
            <a:ext cx="7204522" cy="5400600"/>
            <a:chOff x="967878" y="1175954"/>
            <a:chExt cx="7204522" cy="5400600"/>
          </a:xfrm>
        </p:grpSpPr>
        <p:sp>
          <p:nvSpPr>
            <p:cNvPr id="59" name="Obdélník 58"/>
            <p:cNvSpPr/>
            <p:nvPr/>
          </p:nvSpPr>
          <p:spPr>
            <a:xfrm>
              <a:off x="2771800" y="11759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2771800" y="29761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bdélník 60"/>
            <p:cNvSpPr/>
            <p:nvPr/>
          </p:nvSpPr>
          <p:spPr>
            <a:xfrm>
              <a:off x="2771800" y="47763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4572000" y="29761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6372200" y="29761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5" name="Přímá spojnice 64"/>
            <p:cNvCxnSpPr/>
            <p:nvPr/>
          </p:nvCxnSpPr>
          <p:spPr>
            <a:xfrm flipV="1">
              <a:off x="2771800" y="2976154"/>
              <a:ext cx="1800200" cy="180020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2771800" y="2976154"/>
              <a:ext cx="1800200" cy="180020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bdélník 61"/>
            <p:cNvSpPr/>
            <p:nvPr/>
          </p:nvSpPr>
          <p:spPr>
            <a:xfrm>
              <a:off x="967878" y="2976154"/>
              <a:ext cx="1800200" cy="1800200"/>
            </a:xfrm>
            <a:prstGeom prst="rect">
              <a:avLst/>
            </a:prstGeom>
            <a:solidFill>
              <a:srgbClr val="FFFF0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5" name="Obdélníkový popisek 104"/>
          <p:cNvSpPr/>
          <p:nvPr/>
        </p:nvSpPr>
        <p:spPr>
          <a:xfrm>
            <a:off x="5082299" y="5157192"/>
            <a:ext cx="3384376" cy="648072"/>
          </a:xfrm>
          <a:prstGeom prst="wedgeRectCallout">
            <a:avLst>
              <a:gd name="adj1" fmla="val -20994"/>
              <a:gd name="adj2" fmla="val 40948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Pravých úhlů je 32.</a:t>
            </a:r>
            <a:endParaRPr lang="cs-CZ" sz="2800" dirty="0">
              <a:solidFill>
                <a:srgbClr val="FFFF00"/>
              </a:solidFill>
              <a:cs typeface="Calibri" pitchFamily="34" charset="0"/>
            </a:endParaRPr>
          </a:p>
        </p:txBody>
      </p:sp>
      <p:pic>
        <p:nvPicPr>
          <p:cNvPr id="5122" name="Picture 2" descr="C:\Users\spravce\AppData\Local\Microsoft\Windows\Temporary Internet Files\Content.IE5\D1R1SU0N\MC900440450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041" y="1385491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11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" grpId="0" animBg="1"/>
      <p:bldP spid="10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622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3235617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2798" y="1209854"/>
            <a:ext cx="878024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KOPECKÝ, Milan; LIŠKOVÁ, Hana a kol. Matematika 6.Liberec: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Použité zdroje: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1006</TotalTime>
  <Words>409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180</cp:revision>
  <dcterms:created xsi:type="dcterms:W3CDTF">2011-10-16T10:29:28Z</dcterms:created>
  <dcterms:modified xsi:type="dcterms:W3CDTF">2013-03-23T19:12:36Z</dcterms:modified>
</cp:coreProperties>
</file>