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69" r:id="rId2"/>
    <p:sldId id="268" r:id="rId3"/>
    <p:sldId id="331" r:id="rId4"/>
    <p:sldId id="334" r:id="rId5"/>
    <p:sldId id="335" r:id="rId6"/>
    <p:sldId id="336" r:id="rId7"/>
    <p:sldId id="338" r:id="rId8"/>
    <p:sldId id="33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6E04"/>
    <a:srgbClr val="65FD2F"/>
    <a:srgbClr val="CCFF33"/>
    <a:srgbClr val="99FF33"/>
    <a:srgbClr val="49700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3.wmf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3.wmf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17" Type="http://schemas.openxmlformats.org/officeDocument/2006/relationships/image" Target="../media/image34.png"/><Relationship Id="rId2" Type="http://schemas.openxmlformats.org/officeDocument/2006/relationships/image" Target="../media/image19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png"/><Relationship Id="rId19" Type="http://schemas.openxmlformats.org/officeDocument/2006/relationships/image" Target="../media/image4.wmf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8.png"/><Relationship Id="rId9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VY_32_INOVACE_01_19_M6_Hanak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1419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Úhel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Vedlejší a vrcholové úhly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8440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7345" y="1484784"/>
            <a:ext cx="8609307" cy="4968552"/>
          </a:xfrm>
          <a:prstGeom prst="roundRect">
            <a:avLst>
              <a:gd name="adj" fmla="val 312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39852" y="4848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23749" y="162880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/>
                </a:solidFill>
              </a:rPr>
              <a:t>H</a:t>
            </a:r>
            <a:r>
              <a:rPr lang="cs-CZ" sz="1800" dirty="0" smtClean="0">
                <a:solidFill>
                  <a:schemeClr val="bg1"/>
                </a:solidFill>
              </a:rPr>
              <a:t>odina je zaměřena na vrcholové a vedlejší úhly. Nalezneme zde řešené příklady i příklady </a:t>
            </a:r>
            <a:r>
              <a:rPr lang="cs-CZ" sz="1800" dirty="0">
                <a:solidFill>
                  <a:schemeClr val="bg1"/>
                </a:solidFill>
              </a:rPr>
              <a:t>pro samostatné procvičení, na kterých si žáci ověří, jestli danou látku pochopili.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3" name="Zaoblený obdélník 42"/>
          <p:cNvSpPr/>
          <p:nvPr/>
        </p:nvSpPr>
        <p:spPr>
          <a:xfrm>
            <a:off x="314672" y="2084950"/>
            <a:ext cx="8453093" cy="321625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72224" y="2245454"/>
            <a:ext cx="8111864" cy="28754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" name="Skupina 47"/>
          <p:cNvGrpSpPr/>
          <p:nvPr/>
        </p:nvGrpSpPr>
        <p:grpSpPr>
          <a:xfrm>
            <a:off x="984411" y="2456212"/>
            <a:ext cx="5649048" cy="3668789"/>
            <a:chOff x="984411" y="2456212"/>
            <a:chExt cx="5649048" cy="3668789"/>
          </a:xfrm>
        </p:grpSpPr>
        <p:sp>
          <p:nvSpPr>
            <p:cNvPr id="29" name="Oblouk 28"/>
            <p:cNvSpPr/>
            <p:nvPr/>
          </p:nvSpPr>
          <p:spPr>
            <a:xfrm>
              <a:off x="1835068" y="2916982"/>
              <a:ext cx="3208019" cy="3208019"/>
            </a:xfrm>
            <a:prstGeom prst="arc">
              <a:avLst>
                <a:gd name="adj1" fmla="val 10809650"/>
                <a:gd name="adj2" fmla="val 17817405"/>
              </a:avLst>
            </a:prstGeom>
            <a:solidFill>
              <a:srgbClr val="FF0000"/>
            </a:solidFill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louk 29"/>
            <p:cNvSpPr/>
            <p:nvPr/>
          </p:nvSpPr>
          <p:spPr>
            <a:xfrm>
              <a:off x="1887663" y="2943279"/>
              <a:ext cx="3155424" cy="3155424"/>
            </a:xfrm>
            <a:prstGeom prst="arc">
              <a:avLst>
                <a:gd name="adj1" fmla="val 17796228"/>
                <a:gd name="adj2" fmla="val 21569542"/>
              </a:avLst>
            </a:prstGeom>
            <a:solidFill>
              <a:srgbClr val="FFFF00"/>
            </a:solidFill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/>
            <p:nvPr/>
          </p:nvCxnSpPr>
          <p:spPr>
            <a:xfrm flipV="1">
              <a:off x="3442841" y="2456212"/>
              <a:ext cx="1045494" cy="2064780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6085028" y="4371631"/>
              <a:ext cx="0" cy="322047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984411" y="4525031"/>
              <a:ext cx="5649048" cy="0"/>
            </a:xfrm>
            <a:prstGeom prst="line">
              <a:avLst/>
            </a:prstGeom>
            <a:ln w="38100">
              <a:solidFill>
                <a:schemeClr val="bg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1260492" y="4371631"/>
              <a:ext cx="0" cy="322047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248422" y="2522453"/>
              <a:ext cx="324438" cy="161023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aoblený obdélník 4"/>
          <p:cNvSpPr/>
          <p:nvPr/>
        </p:nvSpPr>
        <p:spPr>
          <a:xfrm>
            <a:off x="314672" y="234633"/>
            <a:ext cx="8381497" cy="169049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472223" y="361612"/>
            <a:ext cx="8111864" cy="143653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Vedlejší úhly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mají jedno společné rameno a zbývající dvě ramena jsou opačné polopřímky se společným bodem ve vrcholu.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724988" y="453265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988" y="4532655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572860" y="224545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860" y="2245454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267690" y="460828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7690" y="4608280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942180" y="374201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2180" y="3742012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999974" y="381833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9974" y="3818333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828444" y="455238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444" y="4552381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Zaoblený obdélník 43"/>
          <p:cNvSpPr/>
          <p:nvPr/>
        </p:nvSpPr>
        <p:spPr>
          <a:xfrm>
            <a:off x="278873" y="5420903"/>
            <a:ext cx="8453093" cy="82379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508020" y="5547882"/>
            <a:ext cx="8111864" cy="69681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Součet dvou vedlejších úhlů je úhel přímý.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ový popisek 45"/>
              <p:cNvSpPr/>
              <p:nvPr/>
            </p:nvSpPr>
            <p:spPr>
              <a:xfrm>
                <a:off x="574498" y="2256821"/>
                <a:ext cx="2521140" cy="511627"/>
              </a:xfrm>
              <a:prstGeom prst="wedgeRectCallout">
                <a:avLst>
                  <a:gd name="adj1" fmla="val -17379"/>
                  <a:gd name="adj2" fmla="val 39096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6" name="Obdélníkový popise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498" y="2256821"/>
                <a:ext cx="2521140" cy="511627"/>
              </a:xfrm>
              <a:prstGeom prst="wedgeRectCallout">
                <a:avLst>
                  <a:gd name="adj1" fmla="val -17379"/>
                  <a:gd name="adj2" fmla="val 39096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8000[4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27178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163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7" grpId="0"/>
      <p:bldP spid="28" grpId="0"/>
      <p:bldP spid="31" grpId="0"/>
      <p:bldP spid="32" grpId="0"/>
      <p:bldP spid="37" grpId="0"/>
      <p:bldP spid="45" grpId="0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14672" y="2084950"/>
            <a:ext cx="8453093" cy="321625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19849" y="2162553"/>
            <a:ext cx="8200035" cy="2958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043608" y="2069463"/>
            <a:ext cx="5112568" cy="3208019"/>
            <a:chOff x="1043608" y="2069463"/>
            <a:chExt cx="5112568" cy="3208019"/>
          </a:xfrm>
        </p:grpSpPr>
        <p:sp>
          <p:nvSpPr>
            <p:cNvPr id="12" name="Oblouk 11"/>
            <p:cNvSpPr/>
            <p:nvPr/>
          </p:nvSpPr>
          <p:spPr>
            <a:xfrm>
              <a:off x="1995882" y="2069463"/>
              <a:ext cx="3208019" cy="3208019"/>
            </a:xfrm>
            <a:prstGeom prst="arc">
              <a:avLst>
                <a:gd name="adj1" fmla="val 20130011"/>
                <a:gd name="adj2" fmla="val 1442562"/>
              </a:avLst>
            </a:prstGeom>
            <a:solidFill>
              <a:srgbClr val="FF0000"/>
            </a:solidFill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louk 12"/>
            <p:cNvSpPr/>
            <p:nvPr/>
          </p:nvSpPr>
          <p:spPr>
            <a:xfrm>
              <a:off x="1995882" y="2095761"/>
              <a:ext cx="3155424" cy="3155424"/>
            </a:xfrm>
            <a:prstGeom prst="arc">
              <a:avLst>
                <a:gd name="adj1" fmla="val 9225929"/>
                <a:gd name="adj2" fmla="val 12314265"/>
              </a:avLst>
            </a:prstGeom>
            <a:solidFill>
              <a:srgbClr val="FFFF00"/>
            </a:solidFill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 flipH="1" flipV="1">
              <a:off x="1043609" y="2501773"/>
              <a:ext cx="4968551" cy="2280281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5700798" y="4513945"/>
              <a:ext cx="160187" cy="322047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1043608" y="2501773"/>
              <a:ext cx="5112568" cy="2362825"/>
            </a:xfrm>
            <a:prstGeom prst="line">
              <a:avLst/>
            </a:prstGeom>
            <a:ln w="38100">
              <a:solidFill>
                <a:schemeClr val="bg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5754857" y="2537959"/>
              <a:ext cx="162219" cy="305048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1418891" y="2537959"/>
              <a:ext cx="160187" cy="322047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1407196" y="4530944"/>
              <a:ext cx="162219" cy="305048"/>
            </a:xfrm>
            <a:prstGeom prst="line">
              <a:avLst/>
            </a:prstGeom>
            <a:ln w="349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Zaoblený obdélník 3"/>
          <p:cNvSpPr/>
          <p:nvPr/>
        </p:nvSpPr>
        <p:spPr>
          <a:xfrm>
            <a:off x="314672" y="234633"/>
            <a:ext cx="8381497" cy="169049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72223" y="361612"/>
            <a:ext cx="8111864" cy="143653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Vrcholové úhly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mají společný vrchol a ramena jednoho úhlu jsou polopřímky opačné k ramenům druhého úhlu.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203901" y="460827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3901" y="4608279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364088" y="225155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25155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325145" y="37785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5145" y="3778561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267744" y="338559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385594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479455" y="33824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9455" y="3382468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513467" y="233037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3467" y="2330370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278873" y="5420903"/>
            <a:ext cx="8453093" cy="82379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508020" y="5547882"/>
            <a:ext cx="8111864" cy="69681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Vrcholové úhly mají stejnou velikost.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498985" y="4604167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8985" y="4604167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ový popisek 35"/>
              <p:cNvSpPr/>
              <p:nvPr/>
            </p:nvSpPr>
            <p:spPr>
              <a:xfrm>
                <a:off x="2206763" y="2282145"/>
                <a:ext cx="2521140" cy="511627"/>
              </a:xfrm>
              <a:prstGeom prst="wedgeRectCallout">
                <a:avLst>
                  <a:gd name="adj1" fmla="val -17379"/>
                  <a:gd name="adj2" fmla="val 39096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6" name="Obdélníkový popise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6763" y="2282145"/>
                <a:ext cx="2521140" cy="511627"/>
              </a:xfrm>
              <a:prstGeom prst="wedgeRectCallout">
                <a:avLst>
                  <a:gd name="adj1" fmla="val -17379"/>
                  <a:gd name="adj2" fmla="val 39096"/>
                </a:avLst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8000[4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838" y="28702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63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4" grpId="0"/>
      <p:bldP spid="15" grpId="0"/>
      <p:bldP spid="19" grpId="0"/>
      <p:bldP spid="23" grpId="0"/>
      <p:bldP spid="28" grpId="0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594" y="-13346"/>
            <a:ext cx="9056311" cy="687134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0" name="Zaoblený obdélník 79"/>
          <p:cNvSpPr/>
          <p:nvPr/>
        </p:nvSpPr>
        <p:spPr>
          <a:xfrm>
            <a:off x="111631" y="4284439"/>
            <a:ext cx="1541001" cy="24544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1" name="Zaoblený obdélník 80"/>
          <p:cNvSpPr/>
          <p:nvPr/>
        </p:nvSpPr>
        <p:spPr>
          <a:xfrm>
            <a:off x="1652632" y="4284439"/>
            <a:ext cx="1635701" cy="245692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2" name="Zaoblený obdélník 81"/>
          <p:cNvSpPr/>
          <p:nvPr/>
        </p:nvSpPr>
        <p:spPr>
          <a:xfrm>
            <a:off x="3309157" y="4221088"/>
            <a:ext cx="2919027" cy="25202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3" name="Zaoblený obdélník 82"/>
          <p:cNvSpPr/>
          <p:nvPr/>
        </p:nvSpPr>
        <p:spPr>
          <a:xfrm>
            <a:off x="6228184" y="4218587"/>
            <a:ext cx="2703055" cy="25202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36594" y="30172"/>
            <a:ext cx="8917648" cy="419091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11632" y="107828"/>
            <a:ext cx="9077566" cy="5616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velikosti zbývajících úhlů.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5658" y="3671548"/>
            <a:ext cx="2285111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Oblouk 38"/>
          <p:cNvSpPr/>
          <p:nvPr/>
        </p:nvSpPr>
        <p:spPr>
          <a:xfrm>
            <a:off x="1761230" y="234770"/>
            <a:ext cx="3576439" cy="3576439"/>
          </a:xfrm>
          <a:prstGeom prst="arc">
            <a:avLst>
              <a:gd name="adj1" fmla="val 20064256"/>
              <a:gd name="adj2" fmla="val 1442562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>
            <a:off x="1950173" y="445280"/>
            <a:ext cx="3155424" cy="3155424"/>
          </a:xfrm>
          <a:prstGeom prst="arc">
            <a:avLst>
              <a:gd name="adj1" fmla="val 9225929"/>
              <a:gd name="adj2" fmla="val 12314265"/>
            </a:avLst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2222035" y="173511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2035" y="1735113"/>
                <a:ext cx="496897" cy="51263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3939070" y="1712301"/>
                <a:ext cx="1659199" cy="64080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=62°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9070" y="1712301"/>
                <a:ext cx="1659199" cy="6408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blouk 62"/>
          <p:cNvSpPr/>
          <p:nvPr/>
        </p:nvSpPr>
        <p:spPr>
          <a:xfrm>
            <a:off x="2156135" y="643680"/>
            <a:ext cx="2778049" cy="2778049"/>
          </a:xfrm>
          <a:prstGeom prst="arc">
            <a:avLst>
              <a:gd name="adj1" fmla="val 7028882"/>
              <a:gd name="adj2" fmla="val 9277936"/>
            </a:avLst>
          </a:prstGeom>
          <a:solidFill>
            <a:srgbClr val="FFC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>
            <a:off x="2165157" y="633966"/>
            <a:ext cx="2778049" cy="2778049"/>
          </a:xfrm>
          <a:prstGeom prst="arc">
            <a:avLst>
              <a:gd name="adj1" fmla="val 12325204"/>
              <a:gd name="adj2" fmla="val 20123845"/>
            </a:avLst>
          </a:prstGeom>
          <a:solidFill>
            <a:srgbClr val="00B0F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2340851" y="853862"/>
            <a:ext cx="2408615" cy="2408615"/>
          </a:xfrm>
          <a:prstGeom prst="arc">
            <a:avLst>
              <a:gd name="adj1" fmla="val 1382340"/>
              <a:gd name="adj2" fmla="val 7048200"/>
            </a:avLst>
          </a:prstGeom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/>
          <p:nvPr/>
        </p:nvCxnSpPr>
        <p:spPr>
          <a:xfrm flipV="1">
            <a:off x="2470483" y="2032705"/>
            <a:ext cx="1072682" cy="2049409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357938" y="1052736"/>
            <a:ext cx="4222174" cy="2015495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997900" y="851292"/>
            <a:ext cx="4968551" cy="2280281"/>
          </a:xfrm>
          <a:prstGeom prst="line">
            <a:avLst/>
          </a:prstGeom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3237305" y="105273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7305" y="1052736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2527262" y="252687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7262" y="252687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3576435" y="268257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6435" y="268257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Ovál 68"/>
          <p:cNvSpPr/>
          <p:nvPr/>
        </p:nvSpPr>
        <p:spPr>
          <a:xfrm>
            <a:off x="3610928" y="2443733"/>
            <a:ext cx="213955" cy="21395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194713" y="4462213"/>
                <a:ext cx="1374836" cy="7031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713" y="4462213"/>
                <a:ext cx="1374836" cy="70312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1857943" y="4976376"/>
                <a:ext cx="1374836" cy="7031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=62°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7943" y="4976376"/>
                <a:ext cx="1374836" cy="70312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1872419" y="4441893"/>
                <a:ext cx="1364886" cy="62284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2419" y="4441893"/>
                <a:ext cx="1364886" cy="62284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3471515" y="4384830"/>
                <a:ext cx="2285584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1515" y="4384830"/>
                <a:ext cx="2285584" cy="48555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Zástupný symbol pro obsah 2"/>
              <p:cNvSpPr>
                <a:spLocks noGrp="1"/>
              </p:cNvSpPr>
              <p:nvPr/>
            </p:nvSpPr>
            <p:spPr>
              <a:xfrm>
                <a:off x="3453407" y="4913500"/>
                <a:ext cx="2704288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=180°−62°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407" y="4913500"/>
                <a:ext cx="2704288" cy="48555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Zástupný symbol pro obsah 2"/>
              <p:cNvSpPr>
                <a:spLocks noGrp="1"/>
              </p:cNvSpPr>
              <p:nvPr/>
            </p:nvSpPr>
            <p:spPr>
              <a:xfrm>
                <a:off x="3416526" y="5454474"/>
                <a:ext cx="2704288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=118°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6526" y="5454474"/>
                <a:ext cx="2704288" cy="48555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6372200" y="4327616"/>
                <a:ext cx="2285584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 +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4327616"/>
                <a:ext cx="2285584" cy="48555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6382816" y="4884385"/>
                <a:ext cx="2571426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90°+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=118°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2816" y="4884385"/>
                <a:ext cx="2571426" cy="48555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6359813" y="5373033"/>
                <a:ext cx="2571426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=118°−90°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9813" y="5373033"/>
                <a:ext cx="2571426" cy="48555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6382816" y="5865124"/>
                <a:ext cx="1600370" cy="48555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=28°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2816" y="5865124"/>
                <a:ext cx="1600370" cy="48555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4" name="Čárový popisek 1 83"/>
          <p:cNvSpPr/>
          <p:nvPr/>
        </p:nvSpPr>
        <p:spPr>
          <a:xfrm>
            <a:off x="4837623" y="3307188"/>
            <a:ext cx="2016224" cy="639130"/>
          </a:xfrm>
          <a:prstGeom prst="borderCallout1">
            <a:avLst>
              <a:gd name="adj1" fmla="val 60478"/>
              <a:gd name="adj2" fmla="val 486"/>
              <a:gd name="adj3" fmla="val -10699"/>
              <a:gd name="adj4" fmla="val -27625"/>
            </a:avLst>
          </a:prstGeom>
          <a:ln w="38100"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Pravý úhel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5" name="Čárový popisek 1 84"/>
              <p:cNvSpPr/>
              <p:nvPr/>
            </p:nvSpPr>
            <p:spPr>
              <a:xfrm>
                <a:off x="5910366" y="1625575"/>
                <a:ext cx="2573575" cy="794828"/>
              </a:xfrm>
              <a:prstGeom prst="borderCallout1">
                <a:avLst>
                  <a:gd name="adj1" fmla="val 9000"/>
                  <a:gd name="adj2" fmla="val 2543"/>
                  <a:gd name="adj3" fmla="val 34040"/>
                  <a:gd name="adj4" fmla="val -16275"/>
                </a:avLst>
              </a:prstGeom>
              <a:ln w="38100">
                <a:tailEnd type="triangle"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jsou vrcholové úhly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85" name="Čárový popisek 1 8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0366" y="1625575"/>
                <a:ext cx="2573575" cy="794828"/>
              </a:xfrm>
              <a:prstGeom prst="borderCallout1">
                <a:avLst>
                  <a:gd name="adj1" fmla="val 9000"/>
                  <a:gd name="adj2" fmla="val 2543"/>
                  <a:gd name="adj3" fmla="val 34040"/>
                  <a:gd name="adj4" fmla="val -16275"/>
                </a:avLst>
              </a:prstGeom>
              <a:blipFill rotWithShape="1">
                <a:blip r:embed="rId17"/>
                <a:stretch>
                  <a:fillRect t="-14706" r="-1172" b="-27206"/>
                </a:stretch>
              </a:blipFill>
              <a:ln w="38100"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Čárový popisek 1 85"/>
              <p:cNvSpPr/>
              <p:nvPr/>
            </p:nvSpPr>
            <p:spPr>
              <a:xfrm>
                <a:off x="5910367" y="643680"/>
                <a:ext cx="2573575" cy="794828"/>
              </a:xfrm>
              <a:prstGeom prst="borderCallout1">
                <a:avLst>
                  <a:gd name="adj1" fmla="val 10598"/>
                  <a:gd name="adj2" fmla="val -911"/>
                  <a:gd name="adj3" fmla="val 58008"/>
                  <a:gd name="adj4" fmla="val -43417"/>
                </a:avLst>
              </a:prstGeom>
              <a:ln w="38100">
                <a:tailEnd type="triangle"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jsou vedlejší úhly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86" name="Čárový popisek 1 8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0367" y="643680"/>
                <a:ext cx="2573575" cy="794828"/>
              </a:xfrm>
              <a:prstGeom prst="borderCallout1">
                <a:avLst>
                  <a:gd name="adj1" fmla="val 10598"/>
                  <a:gd name="adj2" fmla="val -911"/>
                  <a:gd name="adj3" fmla="val 58008"/>
                  <a:gd name="adj4" fmla="val -43417"/>
                </a:avLst>
              </a:prstGeom>
              <a:blipFill rotWithShape="1">
                <a:blip r:embed="rId18"/>
                <a:stretch>
                  <a:fillRect t="-14706" b="-27206"/>
                </a:stretch>
              </a:blipFill>
              <a:ln w="38100"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40452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89" y="2527300"/>
            <a:ext cx="1154454" cy="154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86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4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740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09277" y="208976"/>
            <a:ext cx="6522964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33648" y="208976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13176" y="1468926"/>
            <a:ext cx="8917648" cy="419091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88214" y="1546582"/>
            <a:ext cx="9077566" cy="5616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velikosti zbývajících úhlů.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37328" y="5815501"/>
            <a:ext cx="2285111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louk 16"/>
          <p:cNvSpPr/>
          <p:nvPr/>
        </p:nvSpPr>
        <p:spPr>
          <a:xfrm>
            <a:off x="1837812" y="1673524"/>
            <a:ext cx="3576439" cy="3576439"/>
          </a:xfrm>
          <a:prstGeom prst="arc">
            <a:avLst>
              <a:gd name="adj1" fmla="val 20064256"/>
              <a:gd name="adj2" fmla="val 1442562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2026755" y="1884034"/>
            <a:ext cx="3155424" cy="3155424"/>
          </a:xfrm>
          <a:prstGeom prst="arc">
            <a:avLst>
              <a:gd name="adj1" fmla="val 9225929"/>
              <a:gd name="adj2" fmla="val 12314265"/>
            </a:avLst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298617" y="3173867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617" y="3173867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015652" y="3151055"/>
                <a:ext cx="1659199" cy="64080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5652" y="3151055"/>
                <a:ext cx="1659199" cy="6408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louk 20"/>
          <p:cNvSpPr/>
          <p:nvPr/>
        </p:nvSpPr>
        <p:spPr>
          <a:xfrm>
            <a:off x="2232717" y="2082434"/>
            <a:ext cx="2778049" cy="2778049"/>
          </a:xfrm>
          <a:prstGeom prst="arc">
            <a:avLst>
              <a:gd name="adj1" fmla="val 7028882"/>
              <a:gd name="adj2" fmla="val 9277936"/>
            </a:avLst>
          </a:prstGeom>
          <a:solidFill>
            <a:srgbClr val="FFC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2241739" y="2072720"/>
            <a:ext cx="2778049" cy="2778049"/>
          </a:xfrm>
          <a:prstGeom prst="arc">
            <a:avLst>
              <a:gd name="adj1" fmla="val 12325204"/>
              <a:gd name="adj2" fmla="val 20123845"/>
            </a:avLst>
          </a:prstGeom>
          <a:solidFill>
            <a:srgbClr val="00B0F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>
            <a:off x="2417433" y="2292616"/>
            <a:ext cx="2408615" cy="2408615"/>
          </a:xfrm>
          <a:prstGeom prst="arc">
            <a:avLst>
              <a:gd name="adj1" fmla="val 1382340"/>
              <a:gd name="adj2" fmla="val 7048200"/>
            </a:avLst>
          </a:prstGeom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2547065" y="3471459"/>
            <a:ext cx="1072682" cy="2049409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434520" y="2491490"/>
            <a:ext cx="4222174" cy="2015495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1074482" y="2290046"/>
            <a:ext cx="4968551" cy="2280281"/>
          </a:xfrm>
          <a:prstGeom prst="line">
            <a:avLst/>
          </a:prstGeom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795514" y="2491490"/>
                <a:ext cx="2030533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=120°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514" y="2491490"/>
                <a:ext cx="2030533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603844" y="396563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3844" y="3965632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653017" y="412133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017" y="4121330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vál 29"/>
          <p:cNvSpPr/>
          <p:nvPr/>
        </p:nvSpPr>
        <p:spPr>
          <a:xfrm>
            <a:off x="3687510" y="3882487"/>
            <a:ext cx="213955" cy="21395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37812" y="5807584"/>
                <a:ext cx="5833757" cy="7031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=80°;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=80°;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=30°;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7812" y="5807584"/>
                <a:ext cx="5833757" cy="70312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404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951" y="195782"/>
            <a:ext cx="1512168" cy="160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82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740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09277" y="208976"/>
            <a:ext cx="6522964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33648" y="208976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3176" y="1468926"/>
            <a:ext cx="8917648" cy="419091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88214" y="1546582"/>
            <a:ext cx="9077566" cy="5616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velikosti zbývajících úhlů.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louk 10"/>
          <p:cNvSpPr/>
          <p:nvPr/>
        </p:nvSpPr>
        <p:spPr>
          <a:xfrm>
            <a:off x="1837812" y="1673524"/>
            <a:ext cx="3576439" cy="3576439"/>
          </a:xfrm>
          <a:prstGeom prst="arc">
            <a:avLst>
              <a:gd name="adj1" fmla="val 20064256"/>
              <a:gd name="adj2" fmla="val 1442562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2026755" y="1884034"/>
            <a:ext cx="3155424" cy="3155424"/>
          </a:xfrm>
          <a:prstGeom prst="arc">
            <a:avLst>
              <a:gd name="adj1" fmla="val 9225929"/>
              <a:gd name="adj2" fmla="val 12314265"/>
            </a:avLst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298617" y="3173867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617" y="3173867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015652" y="3151055"/>
                <a:ext cx="1659199" cy="64080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5652" y="3151055"/>
                <a:ext cx="1659199" cy="6408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louk 14"/>
          <p:cNvSpPr/>
          <p:nvPr/>
        </p:nvSpPr>
        <p:spPr>
          <a:xfrm>
            <a:off x="1770634" y="1762928"/>
            <a:ext cx="3576246" cy="3576246"/>
          </a:xfrm>
          <a:prstGeom prst="arc">
            <a:avLst>
              <a:gd name="adj1" fmla="val 7028882"/>
              <a:gd name="adj2" fmla="val 9277936"/>
            </a:avLst>
          </a:prstGeom>
          <a:solidFill>
            <a:srgbClr val="FFC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2241739" y="2072720"/>
            <a:ext cx="2778049" cy="2778049"/>
          </a:xfrm>
          <a:prstGeom prst="arc">
            <a:avLst>
              <a:gd name="adj1" fmla="val 12325204"/>
              <a:gd name="adj2" fmla="val 20123845"/>
            </a:avLst>
          </a:prstGeom>
          <a:solidFill>
            <a:srgbClr val="00B0F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>
            <a:off x="2417433" y="2292616"/>
            <a:ext cx="2408615" cy="2408615"/>
          </a:xfrm>
          <a:prstGeom prst="arc">
            <a:avLst>
              <a:gd name="adj1" fmla="val 1382340"/>
              <a:gd name="adj2" fmla="val 7048200"/>
            </a:avLst>
          </a:prstGeom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2547065" y="3471459"/>
            <a:ext cx="1072682" cy="2049409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434520" y="2491490"/>
            <a:ext cx="4222174" cy="2015495"/>
          </a:xfrm>
          <a:prstGeom prst="line">
            <a:avLst/>
          </a:prstGeom>
          <a:ln w="38100">
            <a:solidFill>
              <a:schemeClr val="bg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1074482" y="2290046"/>
            <a:ext cx="4968551" cy="2280281"/>
          </a:xfrm>
          <a:prstGeom prst="line">
            <a:avLst/>
          </a:prstGeom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536805" y="2491490"/>
                <a:ext cx="675245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6805" y="2491490"/>
                <a:ext cx="675245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 rot="19485762">
                <a:off x="2022479" y="3971646"/>
                <a:ext cx="1546070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=20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9485762">
                <a:off x="2022479" y="3971646"/>
                <a:ext cx="1546070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653017" y="412133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017" y="4121330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vál 23"/>
          <p:cNvSpPr/>
          <p:nvPr/>
        </p:nvSpPr>
        <p:spPr>
          <a:xfrm>
            <a:off x="3687510" y="3882487"/>
            <a:ext cx="213955" cy="21395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237328" y="5815501"/>
            <a:ext cx="2285111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837812" y="5807584"/>
                <a:ext cx="5833757" cy="7031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=70°;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=110°;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=70°;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7812" y="5807584"/>
                <a:ext cx="5833757" cy="70312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37791[4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473" y="208976"/>
            <a:ext cx="1656184" cy="135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003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5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8780246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1592</TotalTime>
  <Words>440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235</cp:revision>
  <dcterms:created xsi:type="dcterms:W3CDTF">2011-10-16T10:29:28Z</dcterms:created>
  <dcterms:modified xsi:type="dcterms:W3CDTF">2013-03-23T19:23:22Z</dcterms:modified>
</cp:coreProperties>
</file>