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69" r:id="rId2"/>
    <p:sldId id="268" r:id="rId3"/>
    <p:sldId id="331" r:id="rId4"/>
    <p:sldId id="339" r:id="rId5"/>
    <p:sldId id="340" r:id="rId6"/>
    <p:sldId id="336" r:id="rId7"/>
    <p:sldId id="341" r:id="rId8"/>
    <p:sldId id="342" r:id="rId9"/>
    <p:sldId id="27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6E04"/>
    <a:srgbClr val="65FD2F"/>
    <a:srgbClr val="CCFF33"/>
    <a:srgbClr val="99FF33"/>
    <a:srgbClr val="49700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.wmf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3.wmf"/><Relationship Id="rId5" Type="http://schemas.openxmlformats.org/officeDocument/2006/relationships/image" Target="../media/image14.png"/><Relationship Id="rId10" Type="http://schemas.openxmlformats.org/officeDocument/2006/relationships/image" Target="../media/image11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5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ČÍSLO PROJEKTU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CZ.1.07/1.4.00/21.2364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NÁZEV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VY_32_INOVACE_01_20_M6_Hanak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65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AUTOR</a:t>
            </a:r>
            <a:r>
              <a:rPr lang="cs-CZ" sz="2800" dirty="0">
                <a:solidFill>
                  <a:schemeClr val="bg1"/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2141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TÉMA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Úhel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bg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Název projektu: </a:t>
            </a:r>
            <a:r>
              <a:rPr lang="cs-CZ" sz="1600" dirty="0" smtClean="0">
                <a:solidFill>
                  <a:schemeClr val="bg1"/>
                </a:solidFill>
              </a:rPr>
              <a:t>Škola hrou</a:t>
            </a:r>
            <a:endParaRPr lang="cs-CZ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bg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904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OBSAH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Souhlasné a střídavé úhly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32476" y="202265"/>
            <a:ext cx="8527119" cy="850471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32476" y="1340768"/>
            <a:ext cx="8609307" cy="5112568"/>
          </a:xfrm>
          <a:prstGeom prst="roundRect">
            <a:avLst>
              <a:gd name="adj" fmla="val 722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327152" y="23912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47786" y="1397608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chemeClr val="bg1"/>
                </a:solidFill>
              </a:rPr>
              <a:t>H</a:t>
            </a:r>
            <a:r>
              <a:rPr lang="cs-CZ" sz="1800" dirty="0" smtClean="0">
                <a:solidFill>
                  <a:schemeClr val="bg1"/>
                </a:solidFill>
              </a:rPr>
              <a:t>odina je zaměřena na souhlasné a střídavé úhly. Nalezneme zde řešené příklady i příklady </a:t>
            </a:r>
            <a:r>
              <a:rPr lang="cs-CZ" sz="1800" dirty="0">
                <a:solidFill>
                  <a:schemeClr val="bg1"/>
                </a:solidFill>
              </a:rPr>
              <a:t>pro samostatné procvičení, na kterých si žáci ověří, jestli danou látku pochopili.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3" name="Zaoblený obdélník 42"/>
          <p:cNvSpPr/>
          <p:nvPr/>
        </p:nvSpPr>
        <p:spPr>
          <a:xfrm>
            <a:off x="314672" y="2084950"/>
            <a:ext cx="8453093" cy="4440394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85286" y="2154730"/>
            <a:ext cx="8210883" cy="429860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>
            <a:off x="2771800" y="2359029"/>
            <a:ext cx="3155424" cy="3155424"/>
          </a:xfrm>
          <a:prstGeom prst="arc">
            <a:avLst>
              <a:gd name="adj1" fmla="val 18574252"/>
              <a:gd name="adj2" fmla="val 21569542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>
            <a:off x="1331441" y="3773595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1474937" y="3775717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aoblený obdélník 4"/>
          <p:cNvSpPr/>
          <p:nvPr/>
        </p:nvSpPr>
        <p:spPr>
          <a:xfrm>
            <a:off x="314672" y="234632"/>
            <a:ext cx="8381497" cy="1850317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485286" y="261158"/>
            <a:ext cx="8111864" cy="1727682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Souhlasné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úhly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jsou dva úhly, jejichž první ramena leží na jedné přímce a druhá ramena jsou rovnoběžná, přitom směr příslušných ramen je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stejný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souhlasný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). Souhlasné úhly jsou shodné.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6567069" y="5686282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7069" y="5686282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2679259" y="5236275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259" y="5236275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Obdélníkový popisek 45"/>
              <p:cNvSpPr/>
              <p:nvPr/>
            </p:nvSpPr>
            <p:spPr>
              <a:xfrm>
                <a:off x="971600" y="2314569"/>
                <a:ext cx="2521140" cy="511627"/>
              </a:xfrm>
              <a:prstGeom prst="wedgeRectCallout">
                <a:avLst>
                  <a:gd name="adj1" fmla="val -17379"/>
                  <a:gd name="adj2" fmla="val 39096"/>
                </a:avLst>
              </a:prstGeom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46" name="Obdélníkový popisek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314569"/>
                <a:ext cx="2521140" cy="511627"/>
              </a:xfrm>
              <a:prstGeom prst="wedgeRectCallout">
                <a:avLst>
                  <a:gd name="adj1" fmla="val -17379"/>
                  <a:gd name="adj2" fmla="val 39096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Přímá spojnice 37"/>
          <p:cNvCxnSpPr/>
          <p:nvPr/>
        </p:nvCxnSpPr>
        <p:spPr>
          <a:xfrm flipV="1">
            <a:off x="827584" y="3915415"/>
            <a:ext cx="5976664" cy="21326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louk 40"/>
          <p:cNvSpPr/>
          <p:nvPr/>
        </p:nvSpPr>
        <p:spPr>
          <a:xfrm>
            <a:off x="1349996" y="4121940"/>
            <a:ext cx="3155424" cy="3155424"/>
          </a:xfrm>
          <a:prstGeom prst="arc">
            <a:avLst>
              <a:gd name="adj1" fmla="val 18574252"/>
              <a:gd name="adj2" fmla="val 21569542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nice 34"/>
          <p:cNvCxnSpPr/>
          <p:nvPr/>
        </p:nvCxnSpPr>
        <p:spPr>
          <a:xfrm>
            <a:off x="827584" y="5696577"/>
            <a:ext cx="5976664" cy="3075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2411760" y="2276872"/>
            <a:ext cx="3312368" cy="4032448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3589198" y="4969774"/>
                <a:ext cx="496897" cy="588959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9198" y="4969774"/>
                <a:ext cx="496897" cy="58895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5076056" y="3258942"/>
                <a:ext cx="496897" cy="588959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3258942"/>
                <a:ext cx="496897" cy="58895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6477688" y="392607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7688" y="3926078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5678774" y="212398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𝑝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8774" y="2123987"/>
                <a:ext cx="496897" cy="51263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Přímá spojnice 49"/>
          <p:cNvCxnSpPr/>
          <p:nvPr/>
        </p:nvCxnSpPr>
        <p:spPr>
          <a:xfrm>
            <a:off x="1187624" y="5514453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1321197" y="5518268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4101063" y="340277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𝑉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1063" y="3402778"/>
                <a:ext cx="496897" cy="51263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HGW68T4R\MC900438000[5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136" y="215473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16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6" grpId="0" animBg="1"/>
      <p:bldP spid="41" grpId="0" animBg="1"/>
      <p:bldP spid="32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314672" y="2084950"/>
            <a:ext cx="8453093" cy="4440394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25657" y="2204188"/>
            <a:ext cx="8171493" cy="421017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louk 3"/>
          <p:cNvSpPr/>
          <p:nvPr/>
        </p:nvSpPr>
        <p:spPr>
          <a:xfrm>
            <a:off x="2771800" y="2359029"/>
            <a:ext cx="3155424" cy="3155424"/>
          </a:xfrm>
          <a:prstGeom prst="arc">
            <a:avLst>
              <a:gd name="adj1" fmla="val 18574252"/>
              <a:gd name="adj2" fmla="val 21569542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331441" y="3773595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474937" y="3775717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aoblený obdélník 6"/>
          <p:cNvSpPr/>
          <p:nvPr/>
        </p:nvSpPr>
        <p:spPr>
          <a:xfrm>
            <a:off x="314672" y="234632"/>
            <a:ext cx="8381497" cy="1850317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85286" y="261158"/>
            <a:ext cx="8111864" cy="1436534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Střídavé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úhly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jsou 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dva úhly, jejichž první ramena leží na jedné přímce a druhá ramena jsou rovnoběžná, přitom směr příslušných ramen je 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opačný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(</a:t>
            </a:r>
            <a:r>
              <a:rPr lang="cs-CZ" sz="26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střídavý</a:t>
            </a:r>
            <a:r>
              <a:rPr lang="cs-CZ" sz="26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). Střídavé úhly jsou shodné.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6477688" y="4871682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7688" y="4871682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3340749" y="43240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0749" y="4324017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Obdélníkový popisek 13"/>
              <p:cNvSpPr/>
              <p:nvPr/>
            </p:nvSpPr>
            <p:spPr>
              <a:xfrm>
                <a:off x="971600" y="2314569"/>
                <a:ext cx="2521140" cy="511627"/>
              </a:xfrm>
              <a:prstGeom prst="wedgeRectCallout">
                <a:avLst>
                  <a:gd name="adj1" fmla="val -17379"/>
                  <a:gd name="adj2" fmla="val 39096"/>
                </a:avLst>
              </a:prstGeom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4" name="Obdélníkový popise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314569"/>
                <a:ext cx="2521140" cy="511627"/>
              </a:xfrm>
              <a:prstGeom prst="wedgeRectCallout">
                <a:avLst>
                  <a:gd name="adj1" fmla="val -17379"/>
                  <a:gd name="adj2" fmla="val 39096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 flipV="1">
            <a:off x="827584" y="3934618"/>
            <a:ext cx="5976664" cy="2123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louk 15"/>
          <p:cNvSpPr/>
          <p:nvPr/>
        </p:nvSpPr>
        <p:spPr>
          <a:xfrm>
            <a:off x="2011486" y="3258942"/>
            <a:ext cx="3155424" cy="3155424"/>
          </a:xfrm>
          <a:prstGeom prst="arc">
            <a:avLst>
              <a:gd name="adj1" fmla="val 7756219"/>
              <a:gd name="adj2" fmla="val 10788863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16"/>
          <p:cNvCxnSpPr/>
          <p:nvPr/>
        </p:nvCxnSpPr>
        <p:spPr>
          <a:xfrm>
            <a:off x="797912" y="4836654"/>
            <a:ext cx="6006336" cy="0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2411760" y="2276872"/>
            <a:ext cx="3312368" cy="4032448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411630" y="4969774"/>
                <a:ext cx="496897" cy="588959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630" y="4969774"/>
                <a:ext cx="496897" cy="58895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5076056" y="3258942"/>
                <a:ext cx="496897" cy="588959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3258942"/>
                <a:ext cx="496897" cy="58895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6436095" y="4003810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6095" y="4003810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5678774" y="212398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𝑞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8774" y="2123987"/>
                <a:ext cx="496897" cy="51263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22"/>
          <p:cNvCxnSpPr/>
          <p:nvPr/>
        </p:nvCxnSpPr>
        <p:spPr>
          <a:xfrm>
            <a:off x="1184623" y="4675630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331441" y="4675630"/>
            <a:ext cx="0" cy="322047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4101063" y="340277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𝑉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1063" y="3402778"/>
                <a:ext cx="496897" cy="51263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HGW68T4R\MC900438000[5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237490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7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6" grpId="0" animBg="1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0" y="40740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43748" y="72019"/>
            <a:ext cx="9056504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FFF200"/>
              </a:gs>
              <a:gs pos="100000">
                <a:srgbClr val="FF7A00"/>
              </a:gs>
              <a:gs pos="100000">
                <a:srgbClr val="FF0300"/>
              </a:gs>
              <a:gs pos="100000">
                <a:srgbClr val="4D0808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198692" y="173171"/>
            <a:ext cx="8832132" cy="57610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1)Napište, které úhly jsou střídavé a které souhlasné?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3748" y="850427"/>
            <a:ext cx="8987076" cy="5321258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185814" y="969881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237328" y="6171685"/>
            <a:ext cx="2285111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Oblouk 18"/>
          <p:cNvSpPr/>
          <p:nvPr/>
        </p:nvSpPr>
        <p:spPr>
          <a:xfrm>
            <a:off x="532259" y="1987948"/>
            <a:ext cx="1028844" cy="1028844"/>
          </a:xfrm>
          <a:prstGeom prst="arc">
            <a:avLst>
              <a:gd name="adj1" fmla="val 67690"/>
              <a:gd name="adj2" fmla="val 7540960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 flipH="1">
            <a:off x="198692" y="2502369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1841720" y="6140660"/>
                <a:ext cx="3553585" cy="703128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i="0" dirty="0" smtClean="0">
                    <a:solidFill>
                      <a:schemeClr val="bg1"/>
                    </a:solidFill>
                    <a:latin typeface="+mj-lt"/>
                    <a:ea typeface="Cambria Math"/>
                  </a:rPr>
                  <a:t>souhlasné </a:t>
                </a:r>
                <a14:m>
                  <m:oMath xmlns:m="http://schemas.openxmlformats.org/officeDocument/2006/math">
                    <m:r>
                      <a:rPr lang="cs-CZ" sz="2800" b="1" i="0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−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𝑐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𝑒</m:t>
                    </m:r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1720" y="6140660"/>
                <a:ext cx="3553585" cy="703128"/>
              </a:xfrm>
              <a:prstGeom prst="rect">
                <a:avLst/>
              </a:prstGeom>
              <a:blipFill rotWithShape="1">
                <a:blip r:embed="rId2"/>
                <a:stretch>
                  <a:fillRect l="-3431" t="-77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Oblouk 31"/>
          <p:cNvSpPr/>
          <p:nvPr/>
        </p:nvSpPr>
        <p:spPr>
          <a:xfrm>
            <a:off x="1209278" y="1185849"/>
            <a:ext cx="1028844" cy="1028844"/>
          </a:xfrm>
          <a:prstGeom prst="arc">
            <a:avLst>
              <a:gd name="adj1" fmla="val 67690"/>
              <a:gd name="adj2" fmla="val 7707600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3433474" y="1041727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Oblouk 33"/>
          <p:cNvSpPr/>
          <p:nvPr/>
        </p:nvSpPr>
        <p:spPr>
          <a:xfrm>
            <a:off x="3717155" y="1720944"/>
            <a:ext cx="1028844" cy="1028844"/>
          </a:xfrm>
          <a:prstGeom prst="arc">
            <a:avLst>
              <a:gd name="adj1" fmla="val 11056540"/>
              <a:gd name="adj2" fmla="val 18460238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ouk 37"/>
          <p:cNvSpPr/>
          <p:nvPr/>
        </p:nvSpPr>
        <p:spPr>
          <a:xfrm>
            <a:off x="4685436" y="1708725"/>
            <a:ext cx="1028844" cy="1028844"/>
          </a:xfrm>
          <a:prstGeom prst="arc">
            <a:avLst>
              <a:gd name="adj1" fmla="val 67690"/>
              <a:gd name="adj2" fmla="val 7674908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560142" y="1193510"/>
            <a:ext cx="1597904" cy="1935026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351092" y="1720942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3482058" y="2214693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3487173" y="1171073"/>
            <a:ext cx="1597904" cy="1935026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V="1">
            <a:off x="4366461" y="1285525"/>
            <a:ext cx="1597904" cy="1935026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6570742" y="1055261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Oblouk 43"/>
          <p:cNvSpPr/>
          <p:nvPr/>
        </p:nvSpPr>
        <p:spPr>
          <a:xfrm>
            <a:off x="6854423" y="1812891"/>
            <a:ext cx="1028844" cy="1028844"/>
          </a:xfrm>
          <a:prstGeom prst="arc">
            <a:avLst>
              <a:gd name="adj1" fmla="val 10692304"/>
              <a:gd name="adj2" fmla="val 15373979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louk 44"/>
          <p:cNvSpPr/>
          <p:nvPr/>
        </p:nvSpPr>
        <p:spPr>
          <a:xfrm>
            <a:off x="7688938" y="1821345"/>
            <a:ext cx="1028844" cy="1028844"/>
          </a:xfrm>
          <a:prstGeom prst="arc">
            <a:avLst>
              <a:gd name="adj1" fmla="val 10796114"/>
              <a:gd name="adj2" fmla="val 15384249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45"/>
          <p:cNvCxnSpPr/>
          <p:nvPr/>
        </p:nvCxnSpPr>
        <p:spPr>
          <a:xfrm flipH="1">
            <a:off x="6485560" y="2327313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H="1" flipV="1">
            <a:off x="7128550" y="1219498"/>
            <a:ext cx="467786" cy="213749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H="1" flipV="1">
            <a:off x="7934674" y="1193511"/>
            <a:ext cx="453750" cy="216348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Zástupný symbol pro obsah 2"/>
          <p:cNvSpPr>
            <a:spLocks noGrp="1"/>
          </p:cNvSpPr>
          <p:nvPr/>
        </p:nvSpPr>
        <p:spPr>
          <a:xfrm>
            <a:off x="320835" y="3547912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4" name="Oblouk 73"/>
          <p:cNvSpPr/>
          <p:nvPr/>
        </p:nvSpPr>
        <p:spPr>
          <a:xfrm>
            <a:off x="1493595" y="4684253"/>
            <a:ext cx="1028844" cy="1028844"/>
          </a:xfrm>
          <a:prstGeom prst="arc">
            <a:avLst>
              <a:gd name="adj1" fmla="val 79687"/>
              <a:gd name="adj2" fmla="val 4798964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louk 74"/>
          <p:cNvSpPr/>
          <p:nvPr/>
        </p:nvSpPr>
        <p:spPr>
          <a:xfrm>
            <a:off x="532259" y="3842304"/>
            <a:ext cx="1028844" cy="1028844"/>
          </a:xfrm>
          <a:prstGeom prst="arc">
            <a:avLst>
              <a:gd name="adj1" fmla="val 21383146"/>
              <a:gd name="adj2" fmla="val 4580209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6" name="Přímá spojnice 75"/>
          <p:cNvCxnSpPr/>
          <p:nvPr/>
        </p:nvCxnSpPr>
        <p:spPr>
          <a:xfrm flipH="1">
            <a:off x="260751" y="4324893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flipH="1" flipV="1">
            <a:off x="878643" y="3712149"/>
            <a:ext cx="467786" cy="213749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 flipH="1" flipV="1">
            <a:off x="1684767" y="3686162"/>
            <a:ext cx="453750" cy="216348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 flipH="1">
            <a:off x="412135" y="5198674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Zástupný symbol pro obsah 2"/>
          <p:cNvSpPr>
            <a:spLocks noGrp="1"/>
          </p:cNvSpPr>
          <p:nvPr/>
        </p:nvSpPr>
        <p:spPr>
          <a:xfrm>
            <a:off x="3229100" y="3534882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1" name="Oblouk 80"/>
          <p:cNvSpPr/>
          <p:nvPr/>
        </p:nvSpPr>
        <p:spPr>
          <a:xfrm>
            <a:off x="4366461" y="4570763"/>
            <a:ext cx="1028844" cy="1028844"/>
          </a:xfrm>
          <a:prstGeom prst="arc">
            <a:avLst>
              <a:gd name="adj1" fmla="val 4474134"/>
              <a:gd name="adj2" fmla="val 10854665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louk 81"/>
          <p:cNvSpPr/>
          <p:nvPr/>
        </p:nvSpPr>
        <p:spPr>
          <a:xfrm>
            <a:off x="3464877" y="3922690"/>
            <a:ext cx="1028844" cy="1028844"/>
          </a:xfrm>
          <a:prstGeom prst="arc">
            <a:avLst>
              <a:gd name="adj1" fmla="val 15386645"/>
              <a:gd name="adj2" fmla="val 62280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3" name="Přímá spojnice 82"/>
          <p:cNvCxnSpPr/>
          <p:nvPr/>
        </p:nvCxnSpPr>
        <p:spPr>
          <a:xfrm flipH="1">
            <a:off x="3189686" y="4437112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 flipH="1" flipV="1">
            <a:off x="3786908" y="3699119"/>
            <a:ext cx="467786" cy="213749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 flipH="1" flipV="1">
            <a:off x="4593032" y="3673132"/>
            <a:ext cx="453750" cy="216348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H="1">
            <a:off x="3272995" y="5085184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Zástupný symbol pro obsah 2"/>
          <p:cNvSpPr>
            <a:spLocks noGrp="1"/>
          </p:cNvSpPr>
          <p:nvPr/>
        </p:nvSpPr>
        <p:spPr>
          <a:xfrm>
            <a:off x="6128577" y="3628298"/>
            <a:ext cx="567362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g)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8" name="Oblouk 87"/>
          <p:cNvSpPr/>
          <p:nvPr/>
        </p:nvSpPr>
        <p:spPr>
          <a:xfrm>
            <a:off x="6485560" y="4780896"/>
            <a:ext cx="1028844" cy="1028844"/>
          </a:xfrm>
          <a:prstGeom prst="arc">
            <a:avLst>
              <a:gd name="adj1" fmla="val 4636256"/>
              <a:gd name="adj2" fmla="val 10917441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louk 88"/>
          <p:cNvSpPr/>
          <p:nvPr/>
        </p:nvSpPr>
        <p:spPr>
          <a:xfrm>
            <a:off x="7138104" y="3903470"/>
            <a:ext cx="1028844" cy="1028844"/>
          </a:xfrm>
          <a:prstGeom prst="arc">
            <a:avLst>
              <a:gd name="adj1" fmla="val 15483879"/>
              <a:gd name="adj2" fmla="val 21486459"/>
            </a:avLst>
          </a:prstGeom>
          <a:solidFill>
            <a:schemeClr val="tx1">
              <a:lumMod val="85000"/>
            </a:schemeClr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0" name="Přímá spojnice 89"/>
          <p:cNvCxnSpPr/>
          <p:nvPr/>
        </p:nvCxnSpPr>
        <p:spPr>
          <a:xfrm flipH="1">
            <a:off x="6068493" y="4405279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H="1" flipV="1">
            <a:off x="6686385" y="3792535"/>
            <a:ext cx="467786" cy="213749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 flipH="1" flipV="1">
            <a:off x="7492509" y="3766548"/>
            <a:ext cx="453750" cy="216348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flipH="1">
            <a:off x="6219877" y="5279060"/>
            <a:ext cx="2545264" cy="1"/>
          </a:xfrm>
          <a:prstGeom prst="line">
            <a:avLst/>
          </a:prstGeom>
          <a:ln w="349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Zástupný symbol pro obsah 2"/>
              <p:cNvSpPr>
                <a:spLocks noGrp="1"/>
              </p:cNvSpPr>
              <p:nvPr/>
            </p:nvSpPr>
            <p:spPr>
              <a:xfrm>
                <a:off x="5511283" y="6156597"/>
                <a:ext cx="3519541" cy="703128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i="0" dirty="0" smtClean="0">
                    <a:solidFill>
                      <a:schemeClr val="bg1"/>
                    </a:solidFill>
                    <a:latin typeface="+mj-lt"/>
                    <a:ea typeface="Cambria Math"/>
                  </a:rPr>
                  <a:t>střídavé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−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𝑓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𝑔</m:t>
                    </m:r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283" y="6156597"/>
                <a:ext cx="3519541" cy="703128"/>
              </a:xfrm>
              <a:prstGeom prst="rect">
                <a:avLst/>
              </a:prstGeom>
              <a:blipFill rotWithShape="1">
                <a:blip r:embed="rId3"/>
                <a:stretch>
                  <a:fillRect l="-3466" t="-7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4465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740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113176" y="1124744"/>
            <a:ext cx="8917648" cy="4535098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31" name="Obdélník 30"/>
          <p:cNvSpPr/>
          <p:nvPr/>
        </p:nvSpPr>
        <p:spPr>
          <a:xfrm>
            <a:off x="229475" y="1206902"/>
            <a:ext cx="8735013" cy="431032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09277" y="208976"/>
            <a:ext cx="6522964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33648" y="208976"/>
            <a:ext cx="6773303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215907" y="1322386"/>
            <a:ext cx="9077566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 velikosti zbývajících úhlů.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214214" y="5669830"/>
            <a:ext cx="2285111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Oblouk 21"/>
          <p:cNvSpPr/>
          <p:nvPr/>
        </p:nvSpPr>
        <p:spPr>
          <a:xfrm>
            <a:off x="3771819" y="1928663"/>
            <a:ext cx="1499140" cy="1499140"/>
          </a:xfrm>
          <a:prstGeom prst="arc">
            <a:avLst>
              <a:gd name="adj1" fmla="val 10913676"/>
              <a:gd name="adj2" fmla="val 18887232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1814699" y="5661913"/>
                <a:ext cx="3958324" cy="55745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´=135°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699" y="5661913"/>
                <a:ext cx="3958324" cy="55745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blouk 32"/>
          <p:cNvSpPr/>
          <p:nvPr/>
        </p:nvSpPr>
        <p:spPr>
          <a:xfrm>
            <a:off x="2025783" y="3553166"/>
            <a:ext cx="1499140" cy="1499140"/>
          </a:xfrm>
          <a:prstGeom prst="arc">
            <a:avLst>
              <a:gd name="adj1" fmla="val 10913676"/>
              <a:gd name="adj2" fmla="val 18887232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>
            <a:off x="3614472" y="1805215"/>
            <a:ext cx="1746036" cy="1746036"/>
          </a:xfrm>
          <a:prstGeom prst="arc">
            <a:avLst>
              <a:gd name="adj1" fmla="val 8277896"/>
              <a:gd name="adj2" fmla="val 1077158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>
            <a:off x="1902335" y="3429718"/>
            <a:ext cx="1746036" cy="1746036"/>
          </a:xfrm>
          <a:prstGeom prst="arc">
            <a:avLst>
              <a:gd name="adj1" fmla="val 8277896"/>
              <a:gd name="adj2" fmla="val 1077158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ouk 37"/>
          <p:cNvSpPr/>
          <p:nvPr/>
        </p:nvSpPr>
        <p:spPr>
          <a:xfrm>
            <a:off x="3648371" y="1765400"/>
            <a:ext cx="1746036" cy="1746036"/>
          </a:xfrm>
          <a:prstGeom prst="arc">
            <a:avLst>
              <a:gd name="adj1" fmla="val 19039364"/>
              <a:gd name="adj2" fmla="val 7426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>
            <a:off x="1909895" y="3392293"/>
            <a:ext cx="1746036" cy="1746036"/>
          </a:xfrm>
          <a:prstGeom prst="arc">
            <a:avLst>
              <a:gd name="adj1" fmla="val 19039364"/>
              <a:gd name="adj2" fmla="val 7426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>
            <a:off x="2033343" y="3532371"/>
            <a:ext cx="1499140" cy="1499140"/>
          </a:xfrm>
          <a:prstGeom prst="arc">
            <a:avLst>
              <a:gd name="adj1" fmla="val 21956"/>
              <a:gd name="adj2" fmla="val 8109978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louk 40"/>
          <p:cNvSpPr/>
          <p:nvPr/>
        </p:nvSpPr>
        <p:spPr>
          <a:xfrm>
            <a:off x="3730110" y="1914187"/>
            <a:ext cx="1499140" cy="1499140"/>
          </a:xfrm>
          <a:prstGeom prst="arc">
            <a:avLst>
              <a:gd name="adj1" fmla="val 21956"/>
              <a:gd name="adj2" fmla="val 8109978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 flipV="1">
            <a:off x="323528" y="4299792"/>
            <a:ext cx="6543951" cy="294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639361" y="2671896"/>
            <a:ext cx="6543951" cy="294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1670559" y="1805215"/>
            <a:ext cx="3723848" cy="356800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4818342" y="215520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342" y="2155205"/>
                <a:ext cx="576065" cy="6408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4067944" y="2084160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084160"/>
                <a:ext cx="576065" cy="6408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>
                <a:off x="3730110" y="265299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110" y="2652995"/>
                <a:ext cx="576065" cy="6408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1975013" y="4265311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5013" y="4265311"/>
                <a:ext cx="576065" cy="6408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2682806" y="435160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806" y="4351605"/>
                <a:ext cx="576065" cy="6408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3068719" y="3766997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719" y="3766997"/>
                <a:ext cx="576065" cy="64080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2394773" y="3596023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4773" y="3596023"/>
                <a:ext cx="576065" cy="6408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4380097" y="2724965"/>
                <a:ext cx="623951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0097" y="2724965"/>
                <a:ext cx="623951" cy="6408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Čárový popisek 1 49"/>
              <p:cNvSpPr/>
              <p:nvPr/>
            </p:nvSpPr>
            <p:spPr>
              <a:xfrm>
                <a:off x="5441064" y="3094088"/>
                <a:ext cx="1872208" cy="596409"/>
              </a:xfrm>
              <a:prstGeom prst="borderCallout1">
                <a:avLst>
                  <a:gd name="adj1" fmla="val 51337"/>
                  <a:gd name="adj2" fmla="val 2520"/>
                  <a:gd name="adj3" fmla="val -2488"/>
                  <a:gd name="adj4" fmla="val -39011"/>
                </a:avLst>
              </a:prstGeom>
              <a:ln w="25400">
                <a:headEnd type="none"/>
                <a:tailEnd type="triangle"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dirty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=135</m:t>
                      </m:r>
                      <m:r>
                        <a:rPr lang="cs-CZ" sz="2800" i="1" dirty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50" name="Čárový popisek 1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1064" y="3094088"/>
                <a:ext cx="1872208" cy="596409"/>
              </a:xfrm>
              <a:prstGeom prst="borderCallout1">
                <a:avLst>
                  <a:gd name="adj1" fmla="val 51337"/>
                  <a:gd name="adj2" fmla="val 2520"/>
                  <a:gd name="adj3" fmla="val -2488"/>
                  <a:gd name="adj4" fmla="val -39011"/>
                </a:avLst>
              </a:prstGeom>
              <a:blipFill rotWithShape="1">
                <a:blip r:embed="rId12"/>
                <a:stretch>
                  <a:fillRect/>
                </a:stretch>
              </a:blipFill>
              <a:ln w="25400">
                <a:headEnd type="none"/>
                <a:tailEnd type="triangle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1841137" y="6102111"/>
                <a:ext cx="3958324" cy="55745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´=45°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1137" y="6102111"/>
                <a:ext cx="3958324" cy="55745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HGW68T4R\MC900438000[5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739" y="197556"/>
            <a:ext cx="1632718" cy="1112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82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4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740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13176" y="1124744"/>
            <a:ext cx="8917648" cy="4535098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33" name="Obdélník 32"/>
          <p:cNvSpPr/>
          <p:nvPr/>
        </p:nvSpPr>
        <p:spPr>
          <a:xfrm>
            <a:off x="215907" y="1240844"/>
            <a:ext cx="8748581" cy="427638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209277" y="208976"/>
            <a:ext cx="6522964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33648" y="208976"/>
            <a:ext cx="6773303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15907" y="1322386"/>
            <a:ext cx="9077566" cy="5616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 velikosti zbývajících úhlů.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214214" y="5669830"/>
            <a:ext cx="2285111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louk 7"/>
          <p:cNvSpPr/>
          <p:nvPr/>
        </p:nvSpPr>
        <p:spPr>
          <a:xfrm>
            <a:off x="3771819" y="1928663"/>
            <a:ext cx="1499140" cy="1499140"/>
          </a:xfrm>
          <a:prstGeom prst="arc">
            <a:avLst>
              <a:gd name="adj1" fmla="val 10913676"/>
              <a:gd name="adj2" fmla="val 18887232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1814699" y="5661913"/>
                <a:ext cx="3958324" cy="55745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´=158°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699" y="5661913"/>
                <a:ext cx="3958324" cy="55745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blouk 9"/>
          <p:cNvSpPr/>
          <p:nvPr/>
        </p:nvSpPr>
        <p:spPr>
          <a:xfrm>
            <a:off x="2025783" y="3553166"/>
            <a:ext cx="1499140" cy="1499140"/>
          </a:xfrm>
          <a:prstGeom prst="arc">
            <a:avLst>
              <a:gd name="adj1" fmla="val 10913676"/>
              <a:gd name="adj2" fmla="val 18887232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ouk 10"/>
          <p:cNvSpPr/>
          <p:nvPr/>
        </p:nvSpPr>
        <p:spPr>
          <a:xfrm>
            <a:off x="3614472" y="1805215"/>
            <a:ext cx="1746036" cy="1746036"/>
          </a:xfrm>
          <a:prstGeom prst="arc">
            <a:avLst>
              <a:gd name="adj1" fmla="val 8277896"/>
              <a:gd name="adj2" fmla="val 1077158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louk 11"/>
          <p:cNvSpPr/>
          <p:nvPr/>
        </p:nvSpPr>
        <p:spPr>
          <a:xfrm>
            <a:off x="1902335" y="3429718"/>
            <a:ext cx="1746036" cy="1746036"/>
          </a:xfrm>
          <a:prstGeom prst="arc">
            <a:avLst>
              <a:gd name="adj1" fmla="val 8277896"/>
              <a:gd name="adj2" fmla="val 1077158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ouk 12"/>
          <p:cNvSpPr/>
          <p:nvPr/>
        </p:nvSpPr>
        <p:spPr>
          <a:xfrm>
            <a:off x="3648371" y="1765400"/>
            <a:ext cx="1746036" cy="1746036"/>
          </a:xfrm>
          <a:prstGeom prst="arc">
            <a:avLst>
              <a:gd name="adj1" fmla="val 19039364"/>
              <a:gd name="adj2" fmla="val 7426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>
            <a:off x="1909895" y="3392293"/>
            <a:ext cx="1746036" cy="1746036"/>
          </a:xfrm>
          <a:prstGeom prst="arc">
            <a:avLst>
              <a:gd name="adj1" fmla="val 19039364"/>
              <a:gd name="adj2" fmla="val 74264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>
            <a:off x="2033343" y="3532371"/>
            <a:ext cx="1499140" cy="1499140"/>
          </a:xfrm>
          <a:prstGeom prst="arc">
            <a:avLst>
              <a:gd name="adj1" fmla="val 21956"/>
              <a:gd name="adj2" fmla="val 8109978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>
            <a:off x="3730110" y="1914187"/>
            <a:ext cx="1499140" cy="1499140"/>
          </a:xfrm>
          <a:prstGeom prst="arc">
            <a:avLst>
              <a:gd name="adj1" fmla="val 21956"/>
              <a:gd name="adj2" fmla="val 8109978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16"/>
          <p:cNvCxnSpPr/>
          <p:nvPr/>
        </p:nvCxnSpPr>
        <p:spPr>
          <a:xfrm flipV="1">
            <a:off x="323528" y="4299792"/>
            <a:ext cx="6543951" cy="294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639361" y="2671896"/>
            <a:ext cx="6543951" cy="2944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1670559" y="1805215"/>
            <a:ext cx="3723848" cy="3568001"/>
          </a:xfrm>
          <a:prstGeom prst="line">
            <a:avLst/>
          </a:prstGeom>
          <a:ln w="381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4818342" y="215520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342" y="2155205"/>
                <a:ext cx="576065" cy="64080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4067944" y="2084160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2084160"/>
                <a:ext cx="576065" cy="6408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3730110" y="265299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110" y="2652995"/>
                <a:ext cx="576065" cy="6408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975013" y="4265311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5013" y="4265311"/>
                <a:ext cx="576065" cy="6408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2682806" y="4351605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806" y="4351605"/>
                <a:ext cx="576065" cy="64080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3068719" y="3766997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719" y="3766997"/>
                <a:ext cx="576065" cy="64080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2394773" y="3596023"/>
                <a:ext cx="576065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4773" y="3596023"/>
                <a:ext cx="576065" cy="6408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4380097" y="2724965"/>
                <a:ext cx="623951" cy="640805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0097" y="2724965"/>
                <a:ext cx="623951" cy="6408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Čárový popisek 1 30"/>
              <p:cNvSpPr/>
              <p:nvPr/>
            </p:nvSpPr>
            <p:spPr>
              <a:xfrm>
                <a:off x="734455" y="2845855"/>
                <a:ext cx="1872208" cy="596409"/>
              </a:xfrm>
              <a:prstGeom prst="borderCallout1">
                <a:avLst>
                  <a:gd name="adj1" fmla="val 42819"/>
                  <a:gd name="adj2" fmla="val 100880"/>
                  <a:gd name="adj3" fmla="val 25194"/>
                  <a:gd name="adj4" fmla="val 150247"/>
                </a:avLst>
              </a:prstGeom>
              <a:ln w="25400">
                <a:headEnd type="none"/>
                <a:tailEnd type="triangle"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dirty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22</m:t>
                      </m:r>
                      <m:r>
                        <a:rPr lang="cs-CZ" sz="2800" i="1" dirty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1" name="Čárový popisek 1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455" y="2845855"/>
                <a:ext cx="1872208" cy="596409"/>
              </a:xfrm>
              <a:prstGeom prst="borderCallout1">
                <a:avLst>
                  <a:gd name="adj1" fmla="val 42819"/>
                  <a:gd name="adj2" fmla="val 100880"/>
                  <a:gd name="adj3" fmla="val 25194"/>
                  <a:gd name="adj4" fmla="val 150247"/>
                </a:avLst>
              </a:prstGeom>
              <a:blipFill rotWithShape="1">
                <a:blip r:embed="rId12"/>
                <a:stretch>
                  <a:fillRect/>
                </a:stretch>
              </a:blipFill>
              <a:ln w="25400">
                <a:headEnd type="none"/>
                <a:tailEnd type="triangle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1841137" y="6102111"/>
                <a:ext cx="3958324" cy="55745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´=22°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1137" y="6102111"/>
                <a:ext cx="3958324" cy="55745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HGW68T4R\MC900438000[5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896" y="172328"/>
            <a:ext cx="1687710" cy="115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46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49423" y="3320988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821891" y="4149080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95213" y="866676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51755" y="2528900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88689" y="1693528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802667" y="5013176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91667" y="5805264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97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878024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KOPECKÝ, Milan; LIŠKOVÁ, Hana a kol. Matematika 6.Liberec: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Galerie klipart MS Office 2010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Použité zdroje: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1660</TotalTime>
  <Words>443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248</cp:revision>
  <dcterms:created xsi:type="dcterms:W3CDTF">2011-10-16T10:29:28Z</dcterms:created>
  <dcterms:modified xsi:type="dcterms:W3CDTF">2013-03-23T19:27:06Z</dcterms:modified>
</cp:coreProperties>
</file>