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7" r:id="rId2"/>
    <p:sldId id="258" r:id="rId3"/>
    <p:sldId id="259" r:id="rId4"/>
    <p:sldId id="270" r:id="rId5"/>
    <p:sldId id="274" r:id="rId6"/>
    <p:sldId id="275" r:id="rId7"/>
    <p:sldId id="272" r:id="rId8"/>
    <p:sldId id="276" r:id="rId9"/>
    <p:sldId id="273" r:id="rId10"/>
    <p:sldId id="271" r:id="rId11"/>
    <p:sldId id="278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/>
      <dgm:t>
        <a:bodyPr/>
        <a:lstStyle/>
        <a:p>
          <a:endParaRPr lang="cs-CZ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/>
      <dgm:t>
        <a:bodyPr/>
        <a:lstStyle/>
        <a:p>
          <a:endParaRPr lang="cs-CZ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3" custLinFactNeighborX="-5453" custLinFactNeighborY="2989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3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3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CD783A-F762-4077-83D5-19AD4A24E962}" type="presOf" srcId="{5D98021B-EBCA-4254-A932-7511930D2A49}" destId="{FD35B6D8-9957-4300-8E77-CA2A750970E0}" srcOrd="0" destOrd="0" presId="urn:microsoft.com/office/officeart/2005/8/layout/chart3"/>
    <dgm:cxn modelId="{0A86C3B8-D79A-4BC8-AA2E-E0D7E41D1CAF}" srcId="{5D98021B-EBCA-4254-A932-7511930D2A49}" destId="{A4F728A8-A66F-461D-B2BA-FA65BC4B86C7}" srcOrd="2" destOrd="0" parTransId="{D44E4F5F-C34B-41CA-BBF4-3EF667C95E82}" sibTransId="{C6E37A6C-A89B-46FD-AB2E-CDF6BDF28A7A}"/>
    <dgm:cxn modelId="{9417256A-C239-4A9A-A936-B409A294CFC8}" type="presOf" srcId="{A4F728A8-A66F-461D-B2BA-FA65BC4B86C7}" destId="{A03008F6-3D66-43EA-8080-EEE87F15D31D}" srcOrd="0" destOrd="0" presId="urn:microsoft.com/office/officeart/2005/8/layout/chart3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DF06CF97-963D-402D-BD48-869D79B91A1C}" type="presOf" srcId="{A32B6452-B100-4E17-A24C-2DCFD24C6C8C}" destId="{BBEF1E81-4A6B-42B3-A18C-6AAA0869267B}" srcOrd="0" destOrd="0" presId="urn:microsoft.com/office/officeart/2005/8/layout/chart3"/>
    <dgm:cxn modelId="{C37AD983-B103-4578-8654-A677B46CE81B}" type="presOf" srcId="{A32B6452-B100-4E17-A24C-2DCFD24C6C8C}" destId="{540D2011-52CD-4C79-86C3-39B77084C175}" srcOrd="1" destOrd="0" presId="urn:microsoft.com/office/officeart/2005/8/layout/chart3"/>
    <dgm:cxn modelId="{3F7A1261-8ECB-43C3-BE28-5672B07CE44A}" type="presOf" srcId="{A4F728A8-A66F-461D-B2BA-FA65BC4B86C7}" destId="{2349F89A-7FC6-4299-A49E-46FC1117509B}" srcOrd="1" destOrd="0" presId="urn:microsoft.com/office/officeart/2005/8/layout/chart3"/>
    <dgm:cxn modelId="{D779C41F-660B-4D4C-BA06-283E6AE20EF5}" type="presOf" srcId="{6CF546A6-E4A4-4CFA-B236-02AED74894A5}" destId="{29CD11E1-CB31-4CB6-8496-63EFBD42A985}" srcOrd="0" destOrd="0" presId="urn:microsoft.com/office/officeart/2005/8/layout/chart3"/>
    <dgm:cxn modelId="{77B8589D-8822-4F07-94A3-2339BBED159A}" type="presOf" srcId="{6CF546A6-E4A4-4CFA-B236-02AED74894A5}" destId="{2A8B1D01-263A-4755-8D0F-8ADB41CF71F3}" srcOrd="1" destOrd="0" presId="urn:microsoft.com/office/officeart/2005/8/layout/chart3"/>
    <dgm:cxn modelId="{1FF178B9-6403-4F60-928A-B2AEE2612BEC}" type="presParOf" srcId="{FD35B6D8-9957-4300-8E77-CA2A750970E0}" destId="{29CD11E1-CB31-4CB6-8496-63EFBD42A985}" srcOrd="0" destOrd="0" presId="urn:microsoft.com/office/officeart/2005/8/layout/chart3"/>
    <dgm:cxn modelId="{D69DEC17-2E35-41A9-857E-7893268F4354}" type="presParOf" srcId="{FD35B6D8-9957-4300-8E77-CA2A750970E0}" destId="{2A8B1D01-263A-4755-8D0F-8ADB41CF71F3}" srcOrd="1" destOrd="0" presId="urn:microsoft.com/office/officeart/2005/8/layout/chart3"/>
    <dgm:cxn modelId="{65093955-B545-4191-9734-529F27D11936}" type="presParOf" srcId="{FD35B6D8-9957-4300-8E77-CA2A750970E0}" destId="{BBEF1E81-4A6B-42B3-A18C-6AAA0869267B}" srcOrd="2" destOrd="0" presId="urn:microsoft.com/office/officeart/2005/8/layout/chart3"/>
    <dgm:cxn modelId="{A83F9F0F-D68B-4D41-86C8-F629100E8A8B}" type="presParOf" srcId="{FD35B6D8-9957-4300-8E77-CA2A750970E0}" destId="{540D2011-52CD-4C79-86C3-39B77084C175}" srcOrd="3" destOrd="0" presId="urn:microsoft.com/office/officeart/2005/8/layout/chart3"/>
    <dgm:cxn modelId="{4D9BD0E5-F372-45EF-A1ED-17DC61623F4D}" type="presParOf" srcId="{FD35B6D8-9957-4300-8E77-CA2A750970E0}" destId="{A03008F6-3D66-43EA-8080-EEE87F15D31D}" srcOrd="4" destOrd="0" presId="urn:microsoft.com/office/officeart/2005/8/layout/chart3"/>
    <dgm:cxn modelId="{6BFEB184-11A2-45C0-BCDB-021AD2FF45BE}" type="presParOf" srcId="{FD35B6D8-9957-4300-8E77-CA2A750970E0}" destId="{2349F89A-7FC6-4299-A49E-46FC1117509B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/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/>
      <dgm:t>
        <a:bodyPr/>
        <a:lstStyle/>
        <a:p>
          <a:endParaRPr lang="cs-CZ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4" custLinFactNeighborX="-4243" custLinFactNeighborY="4386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4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4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4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78F907-58BB-45A6-9C92-7AF7B4DAE3C2}" type="presOf" srcId="{A4F728A8-A66F-461D-B2BA-FA65BC4B86C7}" destId="{2349F89A-7FC6-4299-A49E-46FC1117509B}" srcOrd="1" destOrd="0" presId="urn:microsoft.com/office/officeart/2005/8/layout/chart3"/>
    <dgm:cxn modelId="{1FBE69CD-74C0-4087-832B-82809DA6D175}" type="presOf" srcId="{5D98021B-EBCA-4254-A932-7511930D2A49}" destId="{FD35B6D8-9957-4300-8E77-CA2A750970E0}" srcOrd="0" destOrd="0" presId="urn:microsoft.com/office/officeart/2005/8/layout/chart3"/>
    <dgm:cxn modelId="{0A86C3B8-D79A-4BC8-AA2E-E0D7E41D1CAF}" srcId="{5D98021B-EBCA-4254-A932-7511930D2A49}" destId="{A4F728A8-A66F-461D-B2BA-FA65BC4B86C7}" srcOrd="2" destOrd="0" parTransId="{D44E4F5F-C34B-41CA-BBF4-3EF667C95E82}" sibTransId="{C6E37A6C-A89B-46FD-AB2E-CDF6BDF28A7A}"/>
    <dgm:cxn modelId="{23AB32EF-94F1-436F-B839-F02F88C1B0FA}" type="presOf" srcId="{6CF546A6-E4A4-4CFA-B236-02AED74894A5}" destId="{2A8B1D01-263A-4755-8D0F-8ADB41CF71F3}" srcOrd="1" destOrd="0" presId="urn:microsoft.com/office/officeart/2005/8/layout/chart3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6B9771C4-3C1D-4F48-B06B-9CE4BD7D5656}" type="presOf" srcId="{6CF546A6-E4A4-4CFA-B236-02AED74894A5}" destId="{29CD11E1-CB31-4CB6-8496-63EFBD42A985}" srcOrd="0" destOrd="0" presId="urn:microsoft.com/office/officeart/2005/8/layout/chart3"/>
    <dgm:cxn modelId="{0819E879-BA1C-473D-B8AD-A6C6B1484DBB}" type="presOf" srcId="{A32B6452-B100-4E17-A24C-2DCFD24C6C8C}" destId="{BBEF1E81-4A6B-42B3-A18C-6AAA0869267B}" srcOrd="0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8839F4BC-0F3F-40ED-BA4B-2D34A302F61C}" type="presOf" srcId="{98DEA928-FC58-44C8-B231-18F5CB61D6CD}" destId="{3152C995-1267-4F7B-965B-8C35051B8DFF}" srcOrd="0" destOrd="0" presId="urn:microsoft.com/office/officeart/2005/8/layout/chart3"/>
    <dgm:cxn modelId="{D618E23C-85DE-47E3-92E1-089722B85E24}" type="presOf" srcId="{98DEA928-FC58-44C8-B231-18F5CB61D6CD}" destId="{501A350B-6156-453E-88D1-F809B1ED7888}" srcOrd="1" destOrd="0" presId="urn:microsoft.com/office/officeart/2005/8/layout/chart3"/>
    <dgm:cxn modelId="{5FE59DDC-5EE6-47CC-8265-98DC54B497EF}" type="presOf" srcId="{A32B6452-B100-4E17-A24C-2DCFD24C6C8C}" destId="{540D2011-52CD-4C79-86C3-39B77084C175}" srcOrd="1" destOrd="0" presId="urn:microsoft.com/office/officeart/2005/8/layout/chart3"/>
    <dgm:cxn modelId="{8E1874ED-77D3-4629-A00A-ED92ACD7A79C}" type="presOf" srcId="{A4F728A8-A66F-461D-B2BA-FA65BC4B86C7}" destId="{A03008F6-3D66-43EA-8080-EEE87F15D31D}" srcOrd="0" destOrd="0" presId="urn:microsoft.com/office/officeart/2005/8/layout/chart3"/>
    <dgm:cxn modelId="{D90FBB2C-0D20-4101-B302-AB6B20C59826}" srcId="{5D98021B-EBCA-4254-A932-7511930D2A49}" destId="{98DEA928-FC58-44C8-B231-18F5CB61D6CD}" srcOrd="3" destOrd="0" parTransId="{E3A04B0B-8EC3-4D87-B874-B5FE5142A76A}" sibTransId="{7293345A-DCD8-4375-BF19-9FB58B66A861}"/>
    <dgm:cxn modelId="{2C25E520-A6B1-4E37-9F08-F337D9808CBA}" type="presParOf" srcId="{FD35B6D8-9957-4300-8E77-CA2A750970E0}" destId="{29CD11E1-CB31-4CB6-8496-63EFBD42A985}" srcOrd="0" destOrd="0" presId="urn:microsoft.com/office/officeart/2005/8/layout/chart3"/>
    <dgm:cxn modelId="{8F8F9A51-AE75-46ED-8D09-A9839561DAAC}" type="presParOf" srcId="{FD35B6D8-9957-4300-8E77-CA2A750970E0}" destId="{2A8B1D01-263A-4755-8D0F-8ADB41CF71F3}" srcOrd="1" destOrd="0" presId="urn:microsoft.com/office/officeart/2005/8/layout/chart3"/>
    <dgm:cxn modelId="{D2F6DB4B-D205-41A9-8831-620EB412B56C}" type="presParOf" srcId="{FD35B6D8-9957-4300-8E77-CA2A750970E0}" destId="{BBEF1E81-4A6B-42B3-A18C-6AAA0869267B}" srcOrd="2" destOrd="0" presId="urn:microsoft.com/office/officeart/2005/8/layout/chart3"/>
    <dgm:cxn modelId="{19C0EECF-BCCD-4248-8F38-EBFA54616E97}" type="presParOf" srcId="{FD35B6D8-9957-4300-8E77-CA2A750970E0}" destId="{540D2011-52CD-4C79-86C3-39B77084C175}" srcOrd="3" destOrd="0" presId="urn:microsoft.com/office/officeart/2005/8/layout/chart3"/>
    <dgm:cxn modelId="{431EDFB7-13C6-4BB4-AC7B-78BBB530DDE0}" type="presParOf" srcId="{FD35B6D8-9957-4300-8E77-CA2A750970E0}" destId="{A03008F6-3D66-43EA-8080-EEE87F15D31D}" srcOrd="4" destOrd="0" presId="urn:microsoft.com/office/officeart/2005/8/layout/chart3"/>
    <dgm:cxn modelId="{96EA337B-1EB8-461D-8C41-9D06ED3AC083}" type="presParOf" srcId="{FD35B6D8-9957-4300-8E77-CA2A750970E0}" destId="{2349F89A-7FC6-4299-A49E-46FC1117509B}" srcOrd="5" destOrd="0" presId="urn:microsoft.com/office/officeart/2005/8/layout/chart3"/>
    <dgm:cxn modelId="{DBEEF912-D9D6-4B4A-ACC4-5560939F7F49}" type="presParOf" srcId="{FD35B6D8-9957-4300-8E77-CA2A750970E0}" destId="{3152C995-1267-4F7B-965B-8C35051B8DFF}" srcOrd="6" destOrd="0" presId="urn:microsoft.com/office/officeart/2005/8/layout/chart3"/>
    <dgm:cxn modelId="{1C9B2D04-50A2-468C-9969-2C26C5B42919}" type="presParOf" srcId="{FD35B6D8-9957-4300-8E77-CA2A750970E0}" destId="{501A350B-6156-453E-88D1-F809B1ED7888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/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/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06F7B989-6202-4498-8EA9-5C937ECF0D9C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0AA817BE-4F31-46BB-93B3-A06C005091AD}" type="parTrans" cxnId="{CCCA0DC5-A2D3-490E-98EF-821FF244F1A8}">
      <dgm:prSet/>
      <dgm:spPr/>
      <dgm:t>
        <a:bodyPr/>
        <a:lstStyle/>
        <a:p>
          <a:endParaRPr lang="cs-CZ"/>
        </a:p>
      </dgm:t>
    </dgm:pt>
    <dgm:pt modelId="{17EA79A6-4608-4171-B038-678F7B6262C8}" type="sibTrans" cxnId="{CCCA0DC5-A2D3-490E-98EF-821FF244F1A8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5" custLinFactNeighborX="-3886" custLinFactNeighborY="4952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5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5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5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5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0716D2-FDEC-4799-A982-CA45F72F0903}" type="presOf" srcId="{06F7B989-6202-4498-8EA9-5C937ECF0D9C}" destId="{501A350B-6156-453E-88D1-F809B1ED7888}" srcOrd="1" destOrd="0" presId="urn:microsoft.com/office/officeart/2005/8/layout/chart3"/>
    <dgm:cxn modelId="{E65BFC8D-CC5F-4864-8765-0A9A0FBF6426}" type="presOf" srcId="{A4F728A8-A66F-461D-B2BA-FA65BC4B86C7}" destId="{2349F89A-7FC6-4299-A49E-46FC1117509B}" srcOrd="1" destOrd="0" presId="urn:microsoft.com/office/officeart/2005/8/layout/chart3"/>
    <dgm:cxn modelId="{E42FCEA6-6FFE-4398-8F2A-D2A4F2DDF75A}" type="presOf" srcId="{A32B6452-B100-4E17-A24C-2DCFD24C6C8C}" destId="{540D2011-52CD-4C79-86C3-39B77084C175}" srcOrd="1" destOrd="0" presId="urn:microsoft.com/office/officeart/2005/8/layout/chart3"/>
    <dgm:cxn modelId="{D90FBB2C-0D20-4101-B302-AB6B20C59826}" srcId="{5D98021B-EBCA-4254-A932-7511930D2A49}" destId="{98DEA928-FC58-44C8-B231-18F5CB61D6CD}" srcOrd="4" destOrd="0" parTransId="{E3A04B0B-8EC3-4D87-B874-B5FE5142A76A}" sibTransId="{7293345A-DCD8-4375-BF19-9FB58B66A861}"/>
    <dgm:cxn modelId="{9C7EBF9A-D810-4D37-8D27-C1658E7FB5C6}" type="presOf" srcId="{98DEA928-FC58-44C8-B231-18F5CB61D6CD}" destId="{F8282D22-721B-403C-8D9E-3015EB3E042F}" srcOrd="1" destOrd="0" presId="urn:microsoft.com/office/officeart/2005/8/layout/chart3"/>
    <dgm:cxn modelId="{D6FC0631-3DB3-43D0-BDB2-39EF2BC11E5F}" type="presOf" srcId="{A4F728A8-A66F-461D-B2BA-FA65BC4B86C7}" destId="{A03008F6-3D66-43EA-8080-EEE87F15D31D}" srcOrd="0" destOrd="0" presId="urn:microsoft.com/office/officeart/2005/8/layout/chart3"/>
    <dgm:cxn modelId="{2639797C-FEFC-4003-8F3A-24E0E67A55E0}" type="presOf" srcId="{6CF546A6-E4A4-4CFA-B236-02AED74894A5}" destId="{2A8B1D01-263A-4755-8D0F-8ADB41CF71F3}" srcOrd="1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2C8E9FDD-65B7-4128-8E3E-9D8025CE1E63}" type="presOf" srcId="{98DEA928-FC58-44C8-B231-18F5CB61D6CD}" destId="{A02539D3-82EE-405C-BA35-4E0D8FE0E4F9}" srcOrd="0" destOrd="0" presId="urn:microsoft.com/office/officeart/2005/8/layout/chart3"/>
    <dgm:cxn modelId="{B36C6A29-2640-49EC-9CE9-FED42498A5AB}" type="presOf" srcId="{A32B6452-B100-4E17-A24C-2DCFD24C6C8C}" destId="{BBEF1E81-4A6B-42B3-A18C-6AAA0869267B}" srcOrd="0" destOrd="0" presId="urn:microsoft.com/office/officeart/2005/8/layout/chart3"/>
    <dgm:cxn modelId="{0A86C3B8-D79A-4BC8-AA2E-E0D7E41D1CAF}" srcId="{5D98021B-EBCA-4254-A932-7511930D2A49}" destId="{A4F728A8-A66F-461D-B2BA-FA65BC4B86C7}" srcOrd="2" destOrd="0" parTransId="{D44E4F5F-C34B-41CA-BBF4-3EF667C95E82}" sibTransId="{C6E37A6C-A89B-46FD-AB2E-CDF6BDF28A7A}"/>
    <dgm:cxn modelId="{CCCA0DC5-A2D3-490E-98EF-821FF244F1A8}" srcId="{5D98021B-EBCA-4254-A932-7511930D2A49}" destId="{06F7B989-6202-4498-8EA9-5C937ECF0D9C}" srcOrd="3" destOrd="0" parTransId="{0AA817BE-4F31-46BB-93B3-A06C005091AD}" sibTransId="{17EA79A6-4608-4171-B038-678F7B6262C8}"/>
    <dgm:cxn modelId="{3AB8F27A-FE43-4B15-99EA-24414EA6DA9C}" type="presOf" srcId="{5D98021B-EBCA-4254-A932-7511930D2A49}" destId="{FD35B6D8-9957-4300-8E77-CA2A750970E0}" srcOrd="0" destOrd="0" presId="urn:microsoft.com/office/officeart/2005/8/layout/chart3"/>
    <dgm:cxn modelId="{35C09F39-E351-4DA7-A237-C11505F2E441}" type="presOf" srcId="{06F7B989-6202-4498-8EA9-5C937ECF0D9C}" destId="{3152C995-1267-4F7B-965B-8C35051B8DFF}" srcOrd="0" destOrd="0" presId="urn:microsoft.com/office/officeart/2005/8/layout/chart3"/>
    <dgm:cxn modelId="{81A3C52A-8419-41F7-9A07-75107BC3739E}" type="presOf" srcId="{6CF546A6-E4A4-4CFA-B236-02AED74894A5}" destId="{29CD11E1-CB31-4CB6-8496-63EFBD42A985}" srcOrd="0" destOrd="0" presId="urn:microsoft.com/office/officeart/2005/8/layout/chart3"/>
    <dgm:cxn modelId="{B7B7CAE6-FCBA-4F06-A995-22BD1B0F4CB2}" type="presParOf" srcId="{FD35B6D8-9957-4300-8E77-CA2A750970E0}" destId="{29CD11E1-CB31-4CB6-8496-63EFBD42A985}" srcOrd="0" destOrd="0" presId="urn:microsoft.com/office/officeart/2005/8/layout/chart3"/>
    <dgm:cxn modelId="{44E95644-5988-44D9-B7CB-78101531957F}" type="presParOf" srcId="{FD35B6D8-9957-4300-8E77-CA2A750970E0}" destId="{2A8B1D01-263A-4755-8D0F-8ADB41CF71F3}" srcOrd="1" destOrd="0" presId="urn:microsoft.com/office/officeart/2005/8/layout/chart3"/>
    <dgm:cxn modelId="{2095172D-73B9-4DBD-BE9E-A7AA0FD00B56}" type="presParOf" srcId="{FD35B6D8-9957-4300-8E77-CA2A750970E0}" destId="{BBEF1E81-4A6B-42B3-A18C-6AAA0869267B}" srcOrd="2" destOrd="0" presId="urn:microsoft.com/office/officeart/2005/8/layout/chart3"/>
    <dgm:cxn modelId="{519070D0-1275-4AC6-810A-3DE9AE1E2B52}" type="presParOf" srcId="{FD35B6D8-9957-4300-8E77-CA2A750970E0}" destId="{540D2011-52CD-4C79-86C3-39B77084C175}" srcOrd="3" destOrd="0" presId="urn:microsoft.com/office/officeart/2005/8/layout/chart3"/>
    <dgm:cxn modelId="{B5DD6D21-47A3-49E9-B9E6-DDAF190F457F}" type="presParOf" srcId="{FD35B6D8-9957-4300-8E77-CA2A750970E0}" destId="{A03008F6-3D66-43EA-8080-EEE87F15D31D}" srcOrd="4" destOrd="0" presId="urn:microsoft.com/office/officeart/2005/8/layout/chart3"/>
    <dgm:cxn modelId="{9667755F-5361-49F3-8899-BAC05CB94F55}" type="presParOf" srcId="{FD35B6D8-9957-4300-8E77-CA2A750970E0}" destId="{2349F89A-7FC6-4299-A49E-46FC1117509B}" srcOrd="5" destOrd="0" presId="urn:microsoft.com/office/officeart/2005/8/layout/chart3"/>
    <dgm:cxn modelId="{AC302372-C095-4678-9BB1-3F1AA50422E7}" type="presParOf" srcId="{FD35B6D8-9957-4300-8E77-CA2A750970E0}" destId="{3152C995-1267-4F7B-965B-8C35051B8DFF}" srcOrd="6" destOrd="0" presId="urn:microsoft.com/office/officeart/2005/8/layout/chart3"/>
    <dgm:cxn modelId="{C4BEC3B1-E0D3-4B5E-A6EA-1D579A69C3C7}" type="presParOf" srcId="{FD35B6D8-9957-4300-8E77-CA2A750970E0}" destId="{501A350B-6156-453E-88D1-F809B1ED7888}" srcOrd="7" destOrd="0" presId="urn:microsoft.com/office/officeart/2005/8/layout/chart3"/>
    <dgm:cxn modelId="{8F1DDA29-4B4C-4114-B62A-9DD16E4323C8}" type="presParOf" srcId="{FD35B6D8-9957-4300-8E77-CA2A750970E0}" destId="{A02539D3-82EE-405C-BA35-4E0D8FE0E4F9}" srcOrd="8" destOrd="0" presId="urn:microsoft.com/office/officeart/2005/8/layout/chart3"/>
    <dgm:cxn modelId="{80E4AAD3-E5D9-47B1-9F07-F5B470C2ACC1}" type="presParOf" srcId="{FD35B6D8-9957-4300-8E77-CA2A750970E0}" destId="{F8282D22-721B-403C-8D9E-3015EB3E042F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/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/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/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6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6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6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6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6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6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A2788A-A31E-4C95-A2F2-25AA1EE7D3F1}" type="presOf" srcId="{5D98021B-EBCA-4254-A932-7511930D2A49}" destId="{FD35B6D8-9957-4300-8E77-CA2A750970E0}" srcOrd="0" destOrd="0" presId="urn:microsoft.com/office/officeart/2005/8/layout/chart3"/>
    <dgm:cxn modelId="{D9E782DC-97D3-4E00-A558-F91C81CF60A8}" type="presOf" srcId="{6CF546A6-E4A4-4CFA-B236-02AED74894A5}" destId="{29CD11E1-CB31-4CB6-8496-63EFBD42A985}" srcOrd="0" destOrd="0" presId="urn:microsoft.com/office/officeart/2005/8/layout/chart3"/>
    <dgm:cxn modelId="{12E8A06A-380E-4860-928F-3A275AC63185}" type="presOf" srcId="{98DEA928-FC58-44C8-B231-18F5CB61D6CD}" destId="{1A408060-B192-4BD0-B4DB-BC867888396E}" srcOrd="1" destOrd="0" presId="urn:microsoft.com/office/officeart/2005/8/layout/chart3"/>
    <dgm:cxn modelId="{D90FBB2C-0D20-4101-B302-AB6B20C59826}" srcId="{5D98021B-EBCA-4254-A932-7511930D2A49}" destId="{98DEA928-FC58-44C8-B231-18F5CB61D6CD}" srcOrd="5" destOrd="0" parTransId="{E3A04B0B-8EC3-4D87-B874-B5FE5142A76A}" sibTransId="{7293345A-DCD8-4375-BF19-9FB58B66A861}"/>
    <dgm:cxn modelId="{546E9FDD-6D4D-4423-B4AC-319967E88B6B}" type="presOf" srcId="{1B0FF1CE-6CF0-48C6-B61F-5CACBD956338}" destId="{F8282D22-721B-403C-8D9E-3015EB3E042F}" srcOrd="1" destOrd="0" presId="urn:microsoft.com/office/officeart/2005/8/layout/chart3"/>
    <dgm:cxn modelId="{90B87873-2E94-41D6-84D3-4DDF6C9DC5D4}" type="presOf" srcId="{9124456F-7210-4C3A-856E-2C2179BDF4B5}" destId="{501A350B-6156-453E-88D1-F809B1ED7888}" srcOrd="1" destOrd="0" presId="urn:microsoft.com/office/officeart/2005/8/layout/chart3"/>
    <dgm:cxn modelId="{F6DCB864-5961-493D-8529-4CD5725134EA}" srcId="{5D98021B-EBCA-4254-A932-7511930D2A49}" destId="{1B0FF1CE-6CF0-48C6-B61F-5CACBD956338}" srcOrd="4" destOrd="0" parTransId="{E62B845F-C8A7-438B-B57D-AD38B91D29F0}" sibTransId="{FABD94FD-8F31-49B4-864F-2A145C8B9CDF}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45D6A084-9717-4607-BD88-0CE143D21A43}" type="presOf" srcId="{1B0FF1CE-6CF0-48C6-B61F-5CACBD956338}" destId="{A02539D3-82EE-405C-BA35-4E0D8FE0E4F9}" srcOrd="0" destOrd="0" presId="urn:microsoft.com/office/officeart/2005/8/layout/chart3"/>
    <dgm:cxn modelId="{59557D08-F4E6-44AC-8FDE-E91AC9CC10F1}" type="presOf" srcId="{A4F728A8-A66F-461D-B2BA-FA65BC4B86C7}" destId="{2349F89A-7FC6-4299-A49E-46FC1117509B}" srcOrd="1" destOrd="0" presId="urn:microsoft.com/office/officeart/2005/8/layout/chart3"/>
    <dgm:cxn modelId="{6066F139-AD0C-4772-BE61-47F171380E72}" srcId="{5D98021B-EBCA-4254-A932-7511930D2A49}" destId="{9124456F-7210-4C3A-856E-2C2179BDF4B5}" srcOrd="3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2FE5F6F4-1E04-41D6-99AA-85F0A026B4F4}" type="presOf" srcId="{A32B6452-B100-4E17-A24C-2DCFD24C6C8C}" destId="{540D2011-52CD-4C79-86C3-39B77084C175}" srcOrd="1" destOrd="0" presId="urn:microsoft.com/office/officeart/2005/8/layout/chart3"/>
    <dgm:cxn modelId="{9274E54E-D4FB-425E-8381-34F2C17EE04C}" type="presOf" srcId="{9124456F-7210-4C3A-856E-2C2179BDF4B5}" destId="{3152C995-1267-4F7B-965B-8C35051B8DFF}" srcOrd="0" destOrd="0" presId="urn:microsoft.com/office/officeart/2005/8/layout/chart3"/>
    <dgm:cxn modelId="{0A86C3B8-D79A-4BC8-AA2E-E0D7E41D1CAF}" srcId="{5D98021B-EBCA-4254-A932-7511930D2A49}" destId="{A4F728A8-A66F-461D-B2BA-FA65BC4B86C7}" srcOrd="2" destOrd="0" parTransId="{D44E4F5F-C34B-41CA-BBF4-3EF667C95E82}" sibTransId="{C6E37A6C-A89B-46FD-AB2E-CDF6BDF28A7A}"/>
    <dgm:cxn modelId="{7365AD50-9FB4-4D1C-8C9F-7249B41F76FB}" type="presOf" srcId="{6CF546A6-E4A4-4CFA-B236-02AED74894A5}" destId="{2A8B1D01-263A-4755-8D0F-8ADB41CF71F3}" srcOrd="1" destOrd="0" presId="urn:microsoft.com/office/officeart/2005/8/layout/chart3"/>
    <dgm:cxn modelId="{0F5FA99D-7E8B-4BA9-AA2B-973A9DA837BD}" type="presOf" srcId="{98DEA928-FC58-44C8-B231-18F5CB61D6CD}" destId="{218D9999-2AE8-4F47-B672-D40A59EBEAFB}" srcOrd="0" destOrd="0" presId="urn:microsoft.com/office/officeart/2005/8/layout/chart3"/>
    <dgm:cxn modelId="{9AF642F7-FB7E-4B31-A3BA-591B6F5487DE}" type="presOf" srcId="{A4F728A8-A66F-461D-B2BA-FA65BC4B86C7}" destId="{A03008F6-3D66-43EA-8080-EEE87F15D31D}" srcOrd="0" destOrd="0" presId="urn:microsoft.com/office/officeart/2005/8/layout/chart3"/>
    <dgm:cxn modelId="{F1AE8D5C-CF70-4919-94EA-E57FE33E65A2}" type="presOf" srcId="{A32B6452-B100-4E17-A24C-2DCFD24C6C8C}" destId="{BBEF1E81-4A6B-42B3-A18C-6AAA0869267B}" srcOrd="0" destOrd="0" presId="urn:microsoft.com/office/officeart/2005/8/layout/chart3"/>
    <dgm:cxn modelId="{FDF4D56A-895F-4358-AE9E-0B7369291DBE}" type="presParOf" srcId="{FD35B6D8-9957-4300-8E77-CA2A750970E0}" destId="{29CD11E1-CB31-4CB6-8496-63EFBD42A985}" srcOrd="0" destOrd="0" presId="urn:microsoft.com/office/officeart/2005/8/layout/chart3"/>
    <dgm:cxn modelId="{9E73DA04-B955-4425-B653-27653EB08320}" type="presParOf" srcId="{FD35B6D8-9957-4300-8E77-CA2A750970E0}" destId="{2A8B1D01-263A-4755-8D0F-8ADB41CF71F3}" srcOrd="1" destOrd="0" presId="urn:microsoft.com/office/officeart/2005/8/layout/chart3"/>
    <dgm:cxn modelId="{D0B7C013-6E30-4618-9B5A-F5777561FE0B}" type="presParOf" srcId="{FD35B6D8-9957-4300-8E77-CA2A750970E0}" destId="{BBEF1E81-4A6B-42B3-A18C-6AAA0869267B}" srcOrd="2" destOrd="0" presId="urn:microsoft.com/office/officeart/2005/8/layout/chart3"/>
    <dgm:cxn modelId="{D0AB2DA1-DDD0-4A84-81DA-622CE5835728}" type="presParOf" srcId="{FD35B6D8-9957-4300-8E77-CA2A750970E0}" destId="{540D2011-52CD-4C79-86C3-39B77084C175}" srcOrd="3" destOrd="0" presId="urn:microsoft.com/office/officeart/2005/8/layout/chart3"/>
    <dgm:cxn modelId="{C8DA95C8-26AB-45B5-B252-A4B32E84850A}" type="presParOf" srcId="{FD35B6D8-9957-4300-8E77-CA2A750970E0}" destId="{A03008F6-3D66-43EA-8080-EEE87F15D31D}" srcOrd="4" destOrd="0" presId="urn:microsoft.com/office/officeart/2005/8/layout/chart3"/>
    <dgm:cxn modelId="{9B6CDFDE-F032-4139-A68E-7A6BE52DC45F}" type="presParOf" srcId="{FD35B6D8-9957-4300-8E77-CA2A750970E0}" destId="{2349F89A-7FC6-4299-A49E-46FC1117509B}" srcOrd="5" destOrd="0" presId="urn:microsoft.com/office/officeart/2005/8/layout/chart3"/>
    <dgm:cxn modelId="{30FE2D31-A80C-4AFD-9836-E4226CA8835C}" type="presParOf" srcId="{FD35B6D8-9957-4300-8E77-CA2A750970E0}" destId="{3152C995-1267-4F7B-965B-8C35051B8DFF}" srcOrd="6" destOrd="0" presId="urn:microsoft.com/office/officeart/2005/8/layout/chart3"/>
    <dgm:cxn modelId="{EAADA62F-0CBA-4D7C-9850-0CC3B35A0E6F}" type="presParOf" srcId="{FD35B6D8-9957-4300-8E77-CA2A750970E0}" destId="{501A350B-6156-453E-88D1-F809B1ED7888}" srcOrd="7" destOrd="0" presId="urn:microsoft.com/office/officeart/2005/8/layout/chart3"/>
    <dgm:cxn modelId="{B11F2F0B-F6EB-4F0D-BE96-BB928D336132}" type="presParOf" srcId="{FD35B6D8-9957-4300-8E77-CA2A750970E0}" destId="{A02539D3-82EE-405C-BA35-4E0D8FE0E4F9}" srcOrd="8" destOrd="0" presId="urn:microsoft.com/office/officeart/2005/8/layout/chart3"/>
    <dgm:cxn modelId="{5B3B1597-6DDE-4DBE-A49F-3508DF3AE7C4}" type="presParOf" srcId="{FD35B6D8-9957-4300-8E77-CA2A750970E0}" destId="{F8282D22-721B-403C-8D9E-3015EB3E042F}" srcOrd="9" destOrd="0" presId="urn:microsoft.com/office/officeart/2005/8/layout/chart3"/>
    <dgm:cxn modelId="{A793F24D-8744-46FE-9315-8C30AB0B99B4}" type="presParOf" srcId="{FD35B6D8-9957-4300-8E77-CA2A750970E0}" destId="{218D9999-2AE8-4F47-B672-D40A59EBEAFB}" srcOrd="10" destOrd="0" presId="urn:microsoft.com/office/officeart/2005/8/layout/chart3"/>
    <dgm:cxn modelId="{F8668008-A9A3-4D3C-86A7-940F38935B46}" type="presParOf" srcId="{FD35B6D8-9957-4300-8E77-CA2A750970E0}" destId="{1A408060-B192-4BD0-B4DB-BC867888396E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/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5C49F636-7B81-4A69-A9BB-E291B30AD48B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52AE633C-38A9-4983-90EB-C3B03C7D3FBB}" type="parTrans" cxnId="{86BD58EA-1DB3-4195-8D67-786C6504B6A0}">
      <dgm:prSet/>
      <dgm:spPr/>
      <dgm:t>
        <a:bodyPr/>
        <a:lstStyle/>
        <a:p>
          <a:endParaRPr lang="cs-CZ"/>
        </a:p>
      </dgm:t>
    </dgm:pt>
    <dgm:pt modelId="{86C141C9-CFB8-420C-83A0-6DF6F043C16D}" type="sibTrans" cxnId="{86BD58EA-1DB3-4195-8D67-786C6504B6A0}">
      <dgm:prSet/>
      <dgm:spPr/>
      <dgm:t>
        <a:bodyPr/>
        <a:lstStyle/>
        <a:p>
          <a:endParaRPr lang="cs-CZ"/>
        </a:p>
      </dgm:t>
    </dgm:pt>
    <dgm:pt modelId="{294F08F3-7D27-4F1C-827D-090EE49B7D35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7FCC84D4-CC62-48F3-A72F-A4AC3A0B47EB}" type="parTrans" cxnId="{32C7508E-9CBF-400E-8710-7B0558092C63}">
      <dgm:prSet/>
      <dgm:spPr/>
      <dgm:t>
        <a:bodyPr/>
        <a:lstStyle/>
        <a:p>
          <a:endParaRPr lang="cs-CZ"/>
        </a:p>
      </dgm:t>
    </dgm:pt>
    <dgm:pt modelId="{95858D75-F306-4BC9-84BA-55098B5AB36A}" type="sibTrans" cxnId="{32C7508E-9CBF-400E-8710-7B0558092C63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FEF694-358E-407F-8143-E02401E11E33}" type="presOf" srcId="{5C49F636-7B81-4A69-A9BB-E291B30AD48B}" destId="{501A350B-6156-453E-88D1-F809B1ED7888}" srcOrd="1" destOrd="0" presId="urn:microsoft.com/office/officeart/2005/8/layout/chart3"/>
    <dgm:cxn modelId="{5F06AB56-7C25-4DE7-95AA-CF7ADBEE0D82}" type="presOf" srcId="{5D98021B-EBCA-4254-A932-7511930D2A49}" destId="{FD35B6D8-9957-4300-8E77-CA2A750970E0}" srcOrd="0" destOrd="0" presId="urn:microsoft.com/office/officeart/2005/8/layout/chart3"/>
    <dgm:cxn modelId="{67CA8700-9845-4CC9-8F6E-D3F64EDFA77A}" type="presOf" srcId="{5C49F636-7B81-4A69-A9BB-E291B30AD48B}" destId="{3152C995-1267-4F7B-965B-8C35051B8DFF}" srcOrd="0" destOrd="0" presId="urn:microsoft.com/office/officeart/2005/8/layout/chart3"/>
    <dgm:cxn modelId="{D1DAC8C0-AE5C-4950-84EA-7FFC261DFCC1}" type="presOf" srcId="{294F08F3-7D27-4F1C-827D-090EE49B7D35}" destId="{A02539D3-82EE-405C-BA35-4E0D8FE0E4F9}" srcOrd="0" destOrd="0" presId="urn:microsoft.com/office/officeart/2005/8/layout/chart3"/>
    <dgm:cxn modelId="{08EB147F-A7A1-461B-B8DD-E1B6E85EA67E}" type="presOf" srcId="{A32B6452-B100-4E17-A24C-2DCFD24C6C8C}" destId="{540D2011-52CD-4C79-86C3-39B77084C175}" srcOrd="1" destOrd="0" presId="urn:microsoft.com/office/officeart/2005/8/layout/chart3"/>
    <dgm:cxn modelId="{547C7E17-58B6-443F-A1F1-0C30A3CC9D1F}" type="presOf" srcId="{1B0FF1CE-6CF0-48C6-B61F-5CACBD956338}" destId="{A84E0DAD-72BB-4443-9CBE-AD1A3C4504AC}" srcOrd="1" destOrd="0" presId="urn:microsoft.com/office/officeart/2005/8/layout/chart3"/>
    <dgm:cxn modelId="{86BD58EA-1DB3-4195-8D67-786C6504B6A0}" srcId="{5D98021B-EBCA-4254-A932-7511930D2A49}" destId="{5C49F636-7B81-4A69-A9BB-E291B30AD48B}" srcOrd="3" destOrd="0" parTransId="{52AE633C-38A9-4983-90EB-C3B03C7D3FBB}" sibTransId="{86C141C9-CFB8-420C-83A0-6DF6F043C16D}"/>
    <dgm:cxn modelId="{F6DCB864-5961-493D-8529-4CD5725134EA}" srcId="{5D98021B-EBCA-4254-A932-7511930D2A49}" destId="{1B0FF1CE-6CF0-48C6-B61F-5CACBD956338}" srcOrd="6" destOrd="0" parTransId="{E62B845F-C8A7-438B-B57D-AD38B91D29F0}" sibTransId="{FABD94FD-8F31-49B4-864F-2A145C8B9CDF}"/>
    <dgm:cxn modelId="{3FAD5245-8D27-4F32-BFBE-28663A08F4F0}" type="presOf" srcId="{A4F728A8-A66F-461D-B2BA-FA65BC4B86C7}" destId="{A03008F6-3D66-43EA-8080-EEE87F15D31D}" srcOrd="0" destOrd="0" presId="urn:microsoft.com/office/officeart/2005/8/layout/chart3"/>
    <dgm:cxn modelId="{D90FBB2C-0D20-4101-B302-AB6B20C59826}" srcId="{5D98021B-EBCA-4254-A932-7511930D2A49}" destId="{98DEA928-FC58-44C8-B231-18F5CB61D6CD}" srcOrd="7" destOrd="0" parTransId="{E3A04B0B-8EC3-4D87-B874-B5FE5142A76A}" sibTransId="{7293345A-DCD8-4375-BF19-9FB58B66A861}"/>
    <dgm:cxn modelId="{75FEDED7-E2FC-4FFB-9759-F64AB6508CFD}" type="presOf" srcId="{A32B6452-B100-4E17-A24C-2DCFD24C6C8C}" destId="{BBEF1E81-4A6B-42B3-A18C-6AAA0869267B}" srcOrd="0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AA4D515D-ACD7-4710-B72A-912FEBA162F1}" type="presOf" srcId="{1B0FF1CE-6CF0-48C6-B61F-5CACBD956338}" destId="{9B189264-533E-4D6F-9E80-B1CABE4D9F67}" srcOrd="0" destOrd="0" presId="urn:microsoft.com/office/officeart/2005/8/layout/chart3"/>
    <dgm:cxn modelId="{32C7508E-9CBF-400E-8710-7B0558092C63}" srcId="{5D98021B-EBCA-4254-A932-7511930D2A49}" destId="{294F08F3-7D27-4F1C-827D-090EE49B7D35}" srcOrd="4" destOrd="0" parTransId="{7FCC84D4-CC62-48F3-A72F-A4AC3A0B47EB}" sibTransId="{95858D75-F306-4BC9-84BA-55098B5AB36A}"/>
    <dgm:cxn modelId="{AA545CA6-6AF6-43BC-9212-2794DBE01DBD}" type="presOf" srcId="{6CF546A6-E4A4-4CFA-B236-02AED74894A5}" destId="{2A8B1D01-263A-4755-8D0F-8ADB41CF71F3}" srcOrd="1" destOrd="0" presId="urn:microsoft.com/office/officeart/2005/8/layout/chart3"/>
    <dgm:cxn modelId="{6066F139-AD0C-4772-BE61-47F171380E72}" srcId="{5D98021B-EBCA-4254-A932-7511930D2A49}" destId="{9124456F-7210-4C3A-856E-2C2179BDF4B5}" srcOrd="5" destOrd="0" parTransId="{27D154EA-BD74-48D1-852E-047077131F5F}" sibTransId="{035526A3-A9D6-46C7-B416-ECA1B0664ED3}"/>
    <dgm:cxn modelId="{0A86C3B8-D79A-4BC8-AA2E-E0D7E41D1CAF}" srcId="{5D98021B-EBCA-4254-A932-7511930D2A49}" destId="{A4F728A8-A66F-461D-B2BA-FA65BC4B86C7}" srcOrd="2" destOrd="0" parTransId="{D44E4F5F-C34B-41CA-BBF4-3EF667C95E82}" sibTransId="{C6E37A6C-A89B-46FD-AB2E-CDF6BDF28A7A}"/>
    <dgm:cxn modelId="{73A3290D-A2D2-4B52-8C12-C1924FA81D8C}" type="presOf" srcId="{6CF546A6-E4A4-4CFA-B236-02AED74894A5}" destId="{29CD11E1-CB31-4CB6-8496-63EFBD42A985}" srcOrd="0" destOrd="0" presId="urn:microsoft.com/office/officeart/2005/8/layout/chart3"/>
    <dgm:cxn modelId="{73615664-52F7-41B5-829C-9C10C32E8097}" type="presOf" srcId="{9124456F-7210-4C3A-856E-2C2179BDF4B5}" destId="{218D9999-2AE8-4F47-B672-D40A59EBEAFB}" srcOrd="0" destOrd="0" presId="urn:microsoft.com/office/officeart/2005/8/layout/chart3"/>
    <dgm:cxn modelId="{31FDD0B6-FE51-4BF2-962C-DF09210BAC95}" type="presOf" srcId="{9124456F-7210-4C3A-856E-2C2179BDF4B5}" destId="{1A408060-B192-4BD0-B4DB-BC867888396E}" srcOrd="1" destOrd="0" presId="urn:microsoft.com/office/officeart/2005/8/layout/chart3"/>
    <dgm:cxn modelId="{303636F8-3345-47DA-8B81-1DFA25C3F1C7}" type="presOf" srcId="{A4F728A8-A66F-461D-B2BA-FA65BC4B86C7}" destId="{2349F89A-7FC6-4299-A49E-46FC1117509B}" srcOrd="1" destOrd="0" presId="urn:microsoft.com/office/officeart/2005/8/layout/chart3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2CB316B2-859C-4CA7-B036-4266AD42F348}" type="presOf" srcId="{294F08F3-7D27-4F1C-827D-090EE49B7D35}" destId="{F8282D22-721B-403C-8D9E-3015EB3E042F}" srcOrd="1" destOrd="0" presId="urn:microsoft.com/office/officeart/2005/8/layout/chart3"/>
    <dgm:cxn modelId="{34D70517-5D82-4657-A2A5-6585836966E9}" type="presParOf" srcId="{FD35B6D8-9957-4300-8E77-CA2A750970E0}" destId="{29CD11E1-CB31-4CB6-8496-63EFBD42A985}" srcOrd="0" destOrd="0" presId="urn:microsoft.com/office/officeart/2005/8/layout/chart3"/>
    <dgm:cxn modelId="{BD0EE214-7784-49F9-8071-17D16315DDCB}" type="presParOf" srcId="{FD35B6D8-9957-4300-8E77-CA2A750970E0}" destId="{2A8B1D01-263A-4755-8D0F-8ADB41CF71F3}" srcOrd="1" destOrd="0" presId="urn:microsoft.com/office/officeart/2005/8/layout/chart3"/>
    <dgm:cxn modelId="{2CBEE107-10A9-4D7C-8174-96A5EE59CA59}" type="presParOf" srcId="{FD35B6D8-9957-4300-8E77-CA2A750970E0}" destId="{BBEF1E81-4A6B-42B3-A18C-6AAA0869267B}" srcOrd="2" destOrd="0" presId="urn:microsoft.com/office/officeart/2005/8/layout/chart3"/>
    <dgm:cxn modelId="{934AFCA0-30A3-4BD0-A074-927AF4AB8C86}" type="presParOf" srcId="{FD35B6D8-9957-4300-8E77-CA2A750970E0}" destId="{540D2011-52CD-4C79-86C3-39B77084C175}" srcOrd="3" destOrd="0" presId="urn:microsoft.com/office/officeart/2005/8/layout/chart3"/>
    <dgm:cxn modelId="{329E1D68-1851-41BD-89C7-425C8C847953}" type="presParOf" srcId="{FD35B6D8-9957-4300-8E77-CA2A750970E0}" destId="{A03008F6-3D66-43EA-8080-EEE87F15D31D}" srcOrd="4" destOrd="0" presId="urn:microsoft.com/office/officeart/2005/8/layout/chart3"/>
    <dgm:cxn modelId="{2FA660D3-8B5B-4FD7-A1EE-8C4F6ECFF869}" type="presParOf" srcId="{FD35B6D8-9957-4300-8E77-CA2A750970E0}" destId="{2349F89A-7FC6-4299-A49E-46FC1117509B}" srcOrd="5" destOrd="0" presId="urn:microsoft.com/office/officeart/2005/8/layout/chart3"/>
    <dgm:cxn modelId="{94A9A39D-D965-44EE-AD96-2AB4E98AF91E}" type="presParOf" srcId="{FD35B6D8-9957-4300-8E77-CA2A750970E0}" destId="{3152C995-1267-4F7B-965B-8C35051B8DFF}" srcOrd="6" destOrd="0" presId="urn:microsoft.com/office/officeart/2005/8/layout/chart3"/>
    <dgm:cxn modelId="{66D3187B-E757-4900-BE68-D743CD8D5955}" type="presParOf" srcId="{FD35B6D8-9957-4300-8E77-CA2A750970E0}" destId="{501A350B-6156-453E-88D1-F809B1ED7888}" srcOrd="7" destOrd="0" presId="urn:microsoft.com/office/officeart/2005/8/layout/chart3"/>
    <dgm:cxn modelId="{BE42FCFB-C49E-4B32-B9AB-B4DC66F750B0}" type="presParOf" srcId="{FD35B6D8-9957-4300-8E77-CA2A750970E0}" destId="{A02539D3-82EE-405C-BA35-4E0D8FE0E4F9}" srcOrd="8" destOrd="0" presId="urn:microsoft.com/office/officeart/2005/8/layout/chart3"/>
    <dgm:cxn modelId="{CB446F3B-A37F-44A8-B28F-FB431B61EEEE}" type="presParOf" srcId="{FD35B6D8-9957-4300-8E77-CA2A750970E0}" destId="{F8282D22-721B-403C-8D9E-3015EB3E042F}" srcOrd="9" destOrd="0" presId="urn:microsoft.com/office/officeart/2005/8/layout/chart3"/>
    <dgm:cxn modelId="{FD73C20A-2F6B-4931-AF91-35B2C8EBD088}" type="presParOf" srcId="{FD35B6D8-9957-4300-8E77-CA2A750970E0}" destId="{218D9999-2AE8-4F47-B672-D40A59EBEAFB}" srcOrd="10" destOrd="0" presId="urn:microsoft.com/office/officeart/2005/8/layout/chart3"/>
    <dgm:cxn modelId="{D97D1BC0-4611-44F7-89F1-D56986F0606D}" type="presParOf" srcId="{FD35B6D8-9957-4300-8E77-CA2A750970E0}" destId="{1A408060-B192-4BD0-B4DB-BC867888396E}" srcOrd="11" destOrd="0" presId="urn:microsoft.com/office/officeart/2005/8/layout/chart3"/>
    <dgm:cxn modelId="{4477B374-1BEF-4ACD-BA86-095732030A39}" type="presParOf" srcId="{FD35B6D8-9957-4300-8E77-CA2A750970E0}" destId="{9B189264-533E-4D6F-9E80-B1CABE4D9F67}" srcOrd="12" destOrd="0" presId="urn:microsoft.com/office/officeart/2005/8/layout/chart3"/>
    <dgm:cxn modelId="{420FEF67-F8DF-49ED-9F65-671345A4CB1C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/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/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90F11749-02ED-40D2-BC25-44358A59B331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344F110C-AF58-4845-B593-A1D57B9A1B7D}" type="parTrans" cxnId="{62E66AA3-D7F0-4EEE-9FB2-D8EE1BE5302D}">
      <dgm:prSet/>
      <dgm:spPr/>
      <dgm:t>
        <a:bodyPr/>
        <a:lstStyle/>
        <a:p>
          <a:endParaRPr lang="cs-CZ"/>
        </a:p>
      </dgm:t>
    </dgm:pt>
    <dgm:pt modelId="{BAFC324A-D605-4AA9-B156-E7FE4281F35C}" type="sibTrans" cxnId="{62E66AA3-D7F0-4EEE-9FB2-D8EE1BE5302D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7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7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7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7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7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7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89264-533E-4D6F-9E80-B1CABE4D9F67}" type="pres">
      <dgm:prSet presAssocID="{5D98021B-EBCA-4254-A932-7511930D2A49}" presName="wedge7" presStyleLbl="node1" presStyleIdx="6" presStyleCnt="7"/>
      <dgm:spPr/>
      <dgm:t>
        <a:bodyPr/>
        <a:lstStyle/>
        <a:p>
          <a:endParaRPr lang="cs-CZ"/>
        </a:p>
      </dgm:t>
    </dgm:pt>
    <dgm:pt modelId="{A84E0DAD-72BB-4443-9CBE-AD1A3C4504AC}" type="pres">
      <dgm:prSet presAssocID="{5D98021B-EBCA-4254-A932-7511930D2A49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66AA3-D7F0-4EEE-9FB2-D8EE1BE5302D}" srcId="{5D98021B-EBCA-4254-A932-7511930D2A49}" destId="{90F11749-02ED-40D2-BC25-44358A59B331}" srcOrd="2" destOrd="0" parTransId="{344F110C-AF58-4845-B593-A1D57B9A1B7D}" sibTransId="{BAFC324A-D605-4AA9-B156-E7FE4281F35C}"/>
    <dgm:cxn modelId="{725F89CD-A3CC-4293-B3D2-0D3AB8B5ACAD}" type="presOf" srcId="{90F11749-02ED-40D2-BC25-44358A59B331}" destId="{A03008F6-3D66-43EA-8080-EEE87F15D31D}" srcOrd="0" destOrd="0" presId="urn:microsoft.com/office/officeart/2005/8/layout/chart3"/>
    <dgm:cxn modelId="{44C9BFD1-A027-4A62-BA4D-879D64188552}" type="presOf" srcId="{1B0FF1CE-6CF0-48C6-B61F-5CACBD956338}" destId="{218D9999-2AE8-4F47-B672-D40A59EBEAFB}" srcOrd="0" destOrd="0" presId="urn:microsoft.com/office/officeart/2005/8/layout/chart3"/>
    <dgm:cxn modelId="{DBF04242-D55F-4A7C-8E89-B7B180FE17F6}" type="presOf" srcId="{A4F728A8-A66F-461D-B2BA-FA65BC4B86C7}" destId="{501A350B-6156-453E-88D1-F809B1ED7888}" srcOrd="1" destOrd="0" presId="urn:microsoft.com/office/officeart/2005/8/layout/chart3"/>
    <dgm:cxn modelId="{01B2A10A-858E-4038-84A5-71B3521ECB6E}" type="presOf" srcId="{5D98021B-EBCA-4254-A932-7511930D2A49}" destId="{FD35B6D8-9957-4300-8E77-CA2A750970E0}" srcOrd="0" destOrd="0" presId="urn:microsoft.com/office/officeart/2005/8/layout/chart3"/>
    <dgm:cxn modelId="{7463C6F7-B41D-40DD-9B56-1727B214E098}" type="presOf" srcId="{1B0FF1CE-6CF0-48C6-B61F-5CACBD956338}" destId="{1A408060-B192-4BD0-B4DB-BC867888396E}" srcOrd="1" destOrd="0" presId="urn:microsoft.com/office/officeart/2005/8/layout/chart3"/>
    <dgm:cxn modelId="{C87EA0DC-EFDB-4DF0-89C3-37BC6426479B}" type="presOf" srcId="{9124456F-7210-4C3A-856E-2C2179BDF4B5}" destId="{A02539D3-82EE-405C-BA35-4E0D8FE0E4F9}" srcOrd="0" destOrd="0" presId="urn:microsoft.com/office/officeart/2005/8/layout/chart3"/>
    <dgm:cxn modelId="{D2AB9D9F-BF9A-463C-A4BA-356A0A239682}" type="presOf" srcId="{98DEA928-FC58-44C8-B231-18F5CB61D6CD}" destId="{A84E0DAD-72BB-4443-9CBE-AD1A3C4504AC}" srcOrd="1" destOrd="0" presId="urn:microsoft.com/office/officeart/2005/8/layout/chart3"/>
    <dgm:cxn modelId="{FE040035-4025-4140-A80B-B313571CD7F2}" type="presOf" srcId="{A4F728A8-A66F-461D-B2BA-FA65BC4B86C7}" destId="{3152C995-1267-4F7B-965B-8C35051B8DFF}" srcOrd="0" destOrd="0" presId="urn:microsoft.com/office/officeart/2005/8/layout/chart3"/>
    <dgm:cxn modelId="{D90FBB2C-0D20-4101-B302-AB6B20C59826}" srcId="{5D98021B-EBCA-4254-A932-7511930D2A49}" destId="{98DEA928-FC58-44C8-B231-18F5CB61D6CD}" srcOrd="6" destOrd="0" parTransId="{E3A04B0B-8EC3-4D87-B874-B5FE5142A76A}" sibTransId="{7293345A-DCD8-4375-BF19-9FB58B66A861}"/>
    <dgm:cxn modelId="{85B3FA07-4553-4ADD-9E98-68BAF4C7E4C2}" type="presOf" srcId="{A32B6452-B100-4E17-A24C-2DCFD24C6C8C}" destId="{BBEF1E81-4A6B-42B3-A18C-6AAA0869267B}" srcOrd="0" destOrd="0" presId="urn:microsoft.com/office/officeart/2005/8/layout/chart3"/>
    <dgm:cxn modelId="{F6DCB864-5961-493D-8529-4CD5725134EA}" srcId="{5D98021B-EBCA-4254-A932-7511930D2A49}" destId="{1B0FF1CE-6CF0-48C6-B61F-5CACBD956338}" srcOrd="5" destOrd="0" parTransId="{E62B845F-C8A7-438B-B57D-AD38B91D29F0}" sibTransId="{FABD94FD-8F31-49B4-864F-2A145C8B9CDF}"/>
    <dgm:cxn modelId="{15630DD1-C42C-4F6B-BCC8-92A66D7AA0D3}" type="presOf" srcId="{6CF546A6-E4A4-4CFA-B236-02AED74894A5}" destId="{29CD11E1-CB31-4CB6-8496-63EFBD42A985}" srcOrd="0" destOrd="0" presId="urn:microsoft.com/office/officeart/2005/8/layout/chart3"/>
    <dgm:cxn modelId="{202AEECB-82FE-4A89-846A-D3E0D850A417}" type="presOf" srcId="{9124456F-7210-4C3A-856E-2C2179BDF4B5}" destId="{F8282D22-721B-403C-8D9E-3015EB3E042F}" srcOrd="1" destOrd="0" presId="urn:microsoft.com/office/officeart/2005/8/layout/chart3"/>
    <dgm:cxn modelId="{34E2F39A-A9F8-45D4-9EAD-A9EB86DF9FB7}" type="presOf" srcId="{A32B6452-B100-4E17-A24C-2DCFD24C6C8C}" destId="{540D2011-52CD-4C79-86C3-39B77084C175}" srcOrd="1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AD04CBA9-3605-4EEA-B62A-B616498601CD}" type="presOf" srcId="{98DEA928-FC58-44C8-B231-18F5CB61D6CD}" destId="{9B189264-533E-4D6F-9E80-B1CABE4D9F67}" srcOrd="0" destOrd="0" presId="urn:microsoft.com/office/officeart/2005/8/layout/chart3"/>
    <dgm:cxn modelId="{FC6D7EBA-53DB-476D-AD17-86D42D7B90EB}" type="presOf" srcId="{90F11749-02ED-40D2-BC25-44358A59B331}" destId="{2349F89A-7FC6-4299-A49E-46FC1117509B}" srcOrd="1" destOrd="0" presId="urn:microsoft.com/office/officeart/2005/8/layout/chart3"/>
    <dgm:cxn modelId="{6066F139-AD0C-4772-BE61-47F171380E72}" srcId="{5D98021B-EBCA-4254-A932-7511930D2A49}" destId="{9124456F-7210-4C3A-856E-2C2179BDF4B5}" srcOrd="4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0A86C3B8-D79A-4BC8-AA2E-E0D7E41D1CAF}" srcId="{5D98021B-EBCA-4254-A932-7511930D2A49}" destId="{A4F728A8-A66F-461D-B2BA-FA65BC4B86C7}" srcOrd="3" destOrd="0" parTransId="{D44E4F5F-C34B-41CA-BBF4-3EF667C95E82}" sibTransId="{C6E37A6C-A89B-46FD-AB2E-CDF6BDF28A7A}"/>
    <dgm:cxn modelId="{C96E4F22-D1DF-4551-BCAF-0105C4B27B8D}" type="presOf" srcId="{6CF546A6-E4A4-4CFA-B236-02AED74894A5}" destId="{2A8B1D01-263A-4755-8D0F-8ADB41CF71F3}" srcOrd="1" destOrd="0" presId="urn:microsoft.com/office/officeart/2005/8/layout/chart3"/>
    <dgm:cxn modelId="{533FC6A9-F953-43C2-971C-F4D2E7BC763F}" type="presParOf" srcId="{FD35B6D8-9957-4300-8E77-CA2A750970E0}" destId="{29CD11E1-CB31-4CB6-8496-63EFBD42A985}" srcOrd="0" destOrd="0" presId="urn:microsoft.com/office/officeart/2005/8/layout/chart3"/>
    <dgm:cxn modelId="{866746C5-97D3-4CC6-BDB5-63EB1DE9F309}" type="presParOf" srcId="{FD35B6D8-9957-4300-8E77-CA2A750970E0}" destId="{2A8B1D01-263A-4755-8D0F-8ADB41CF71F3}" srcOrd="1" destOrd="0" presId="urn:microsoft.com/office/officeart/2005/8/layout/chart3"/>
    <dgm:cxn modelId="{D594B192-1BE2-46AE-825A-976BBA203198}" type="presParOf" srcId="{FD35B6D8-9957-4300-8E77-CA2A750970E0}" destId="{BBEF1E81-4A6B-42B3-A18C-6AAA0869267B}" srcOrd="2" destOrd="0" presId="urn:microsoft.com/office/officeart/2005/8/layout/chart3"/>
    <dgm:cxn modelId="{D1F136BA-40F1-437B-9277-FA804FEB399C}" type="presParOf" srcId="{FD35B6D8-9957-4300-8E77-CA2A750970E0}" destId="{540D2011-52CD-4C79-86C3-39B77084C175}" srcOrd="3" destOrd="0" presId="urn:microsoft.com/office/officeart/2005/8/layout/chart3"/>
    <dgm:cxn modelId="{D28D52F7-3B79-400F-A6AC-3057F70D3F45}" type="presParOf" srcId="{FD35B6D8-9957-4300-8E77-CA2A750970E0}" destId="{A03008F6-3D66-43EA-8080-EEE87F15D31D}" srcOrd="4" destOrd="0" presId="urn:microsoft.com/office/officeart/2005/8/layout/chart3"/>
    <dgm:cxn modelId="{AB143F29-C4D4-4734-BD1D-CA2329F506F6}" type="presParOf" srcId="{FD35B6D8-9957-4300-8E77-CA2A750970E0}" destId="{2349F89A-7FC6-4299-A49E-46FC1117509B}" srcOrd="5" destOrd="0" presId="urn:microsoft.com/office/officeart/2005/8/layout/chart3"/>
    <dgm:cxn modelId="{D64BE22C-7171-47F4-8A0B-A7A5B6DEAF74}" type="presParOf" srcId="{FD35B6D8-9957-4300-8E77-CA2A750970E0}" destId="{3152C995-1267-4F7B-965B-8C35051B8DFF}" srcOrd="6" destOrd="0" presId="urn:microsoft.com/office/officeart/2005/8/layout/chart3"/>
    <dgm:cxn modelId="{8C175BFD-E5F2-4902-96AB-38F541FD685D}" type="presParOf" srcId="{FD35B6D8-9957-4300-8E77-CA2A750970E0}" destId="{501A350B-6156-453E-88D1-F809B1ED7888}" srcOrd="7" destOrd="0" presId="urn:microsoft.com/office/officeart/2005/8/layout/chart3"/>
    <dgm:cxn modelId="{5E460EA0-4C8A-4E59-9907-6BFBABCC10C8}" type="presParOf" srcId="{FD35B6D8-9957-4300-8E77-CA2A750970E0}" destId="{A02539D3-82EE-405C-BA35-4E0D8FE0E4F9}" srcOrd="8" destOrd="0" presId="urn:microsoft.com/office/officeart/2005/8/layout/chart3"/>
    <dgm:cxn modelId="{10C50BC6-28C0-456D-A614-AA4CEAE02CD4}" type="presParOf" srcId="{FD35B6D8-9957-4300-8E77-CA2A750970E0}" destId="{F8282D22-721B-403C-8D9E-3015EB3E042F}" srcOrd="9" destOrd="0" presId="urn:microsoft.com/office/officeart/2005/8/layout/chart3"/>
    <dgm:cxn modelId="{0E85205A-0180-4CEE-81BF-619F39EB654A}" type="presParOf" srcId="{FD35B6D8-9957-4300-8E77-CA2A750970E0}" destId="{218D9999-2AE8-4F47-B672-D40A59EBEAFB}" srcOrd="10" destOrd="0" presId="urn:microsoft.com/office/officeart/2005/8/layout/chart3"/>
    <dgm:cxn modelId="{AB05D4CB-44F0-4D93-9ABD-43BCDEFA6EC4}" type="presParOf" srcId="{FD35B6D8-9957-4300-8E77-CA2A750970E0}" destId="{1A408060-B192-4BD0-B4DB-BC867888396E}" srcOrd="11" destOrd="0" presId="urn:microsoft.com/office/officeart/2005/8/layout/chart3"/>
    <dgm:cxn modelId="{6A6A27B3-AD1C-4F74-9A1E-1D4DC4FE3CF5}" type="presParOf" srcId="{FD35B6D8-9957-4300-8E77-CA2A750970E0}" destId="{9B189264-533E-4D6F-9E80-B1CABE4D9F67}" srcOrd="12" destOrd="0" presId="urn:microsoft.com/office/officeart/2005/8/layout/chart3"/>
    <dgm:cxn modelId="{B16FDF51-22B0-4A81-BAC3-C1AF7E85ABDF}" type="presParOf" srcId="{FD35B6D8-9957-4300-8E77-CA2A750970E0}" destId="{A84E0DAD-72BB-4443-9CBE-AD1A3C4504AC}" srcOrd="1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91EC50-B2BD-4B77-9186-A003A0C655B8}" type="presOf" srcId="{647CA0EB-5F4F-4AD6-97B3-851CFD6B97D8}" destId="{AC7872D8-0660-4D61-987A-D3EB15DD0418}" srcOrd="0" destOrd="0" presId="urn:microsoft.com/office/officeart/2005/8/layout/pyramid4"/>
    <dgm:cxn modelId="{476EDEDC-C77B-4ABC-9953-456F65BB3656}" type="presOf" srcId="{76C722C7-36E1-4324-A565-9F9DDCE43B6C}" destId="{51C7CB9F-21E0-4444-B0E5-097D24103C44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3A4B131E-091A-4FA0-8B78-5E7248B0AA5E}" type="presOf" srcId="{CE2F7EB1-A4BC-463E-9B40-A2CE8E7D5B5F}" destId="{AD3BD017-1F61-4EF8-A405-7EE23126FB56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16ECBA5B-3B79-46BB-80E5-3844C59AE71A}" type="presOf" srcId="{79296D64-F51C-4322-A71E-F8395DA1D790}" destId="{471C61EA-1A26-4DAF-AB32-FDA7C6DD39DB}" srcOrd="0" destOrd="0" presId="urn:microsoft.com/office/officeart/2005/8/layout/pyramid4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8A7C2E17-7944-4D79-8BC0-CB70083E6B23}" type="presOf" srcId="{48F59FD8-2F29-45F0-BE04-35AA3B7E2370}" destId="{C8CF70FA-C534-4B67-8097-ECE3C0209E53}" srcOrd="0" destOrd="0" presId="urn:microsoft.com/office/officeart/2005/8/layout/pyramid4"/>
    <dgm:cxn modelId="{DFB7ADE7-6CE9-4CBA-95B2-697305E9C4F4}" type="presParOf" srcId="{471C61EA-1A26-4DAF-AB32-FDA7C6DD39DB}" destId="{51C7CB9F-21E0-4444-B0E5-097D24103C44}" srcOrd="0" destOrd="0" presId="urn:microsoft.com/office/officeart/2005/8/layout/pyramid4"/>
    <dgm:cxn modelId="{FB45870A-8DEF-4D52-A060-6C04DF53DB24}" type="presParOf" srcId="{471C61EA-1A26-4DAF-AB32-FDA7C6DD39DB}" destId="{C8CF70FA-C534-4B67-8097-ECE3C0209E53}" srcOrd="1" destOrd="0" presId="urn:microsoft.com/office/officeart/2005/8/layout/pyramid4"/>
    <dgm:cxn modelId="{D25F019B-A9B3-4BF2-8E72-0E3003A91752}" type="presParOf" srcId="{471C61EA-1A26-4DAF-AB32-FDA7C6DD39DB}" destId="{AC7872D8-0660-4D61-987A-D3EB15DD0418}" srcOrd="2" destOrd="0" presId="urn:microsoft.com/office/officeart/2005/8/layout/pyramid4"/>
    <dgm:cxn modelId="{DEEDC523-A77F-429B-AC68-34925D136922}" type="presParOf" srcId="{471C61EA-1A26-4DAF-AB32-FDA7C6DD39DB}" destId="{AD3BD017-1F61-4EF8-A405-7EE23126FB56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88FA0C-1712-4300-B081-01A9EED6EDCE}" type="presOf" srcId="{647CA0EB-5F4F-4AD6-97B3-851CFD6B97D8}" destId="{AC7872D8-0660-4D61-987A-D3EB15DD0418}" srcOrd="0" destOrd="0" presId="urn:microsoft.com/office/officeart/2005/8/layout/pyramid4"/>
    <dgm:cxn modelId="{A61AD827-F91A-4FAD-A2D1-E638F8EFF537}" type="presOf" srcId="{CE2F7EB1-A4BC-463E-9B40-A2CE8E7D5B5F}" destId="{AD3BD017-1F61-4EF8-A405-7EE23126FB56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B61A5DBA-84AB-4EBC-B096-5FCB9256F782}" type="presOf" srcId="{79296D64-F51C-4322-A71E-F8395DA1D790}" destId="{471C61EA-1A26-4DAF-AB32-FDA7C6DD39DB}" srcOrd="0" destOrd="0" presId="urn:microsoft.com/office/officeart/2005/8/layout/pyramid4"/>
    <dgm:cxn modelId="{44DEFDFC-1EC1-4990-9393-58FB8D3A7883}" type="presOf" srcId="{76C722C7-36E1-4324-A565-9F9DDCE43B6C}" destId="{51C7CB9F-21E0-4444-B0E5-097D24103C44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77248A08-1F9D-44EF-98C7-3DFC23980E04}" type="presOf" srcId="{48F59FD8-2F29-45F0-BE04-35AA3B7E2370}" destId="{C8CF70FA-C534-4B67-8097-ECE3C0209E53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7D1EAB51-5D84-4C7F-8722-A5CA8FE71D7D}" type="presParOf" srcId="{471C61EA-1A26-4DAF-AB32-FDA7C6DD39DB}" destId="{51C7CB9F-21E0-4444-B0E5-097D24103C44}" srcOrd="0" destOrd="0" presId="urn:microsoft.com/office/officeart/2005/8/layout/pyramid4"/>
    <dgm:cxn modelId="{FA4E1A07-3A7D-4935-A7C8-282C671C0F9D}" type="presParOf" srcId="{471C61EA-1A26-4DAF-AB32-FDA7C6DD39DB}" destId="{C8CF70FA-C534-4B67-8097-ECE3C0209E53}" srcOrd="1" destOrd="0" presId="urn:microsoft.com/office/officeart/2005/8/layout/pyramid4"/>
    <dgm:cxn modelId="{9E86F8A3-9946-4DC3-B76A-6FF08C285F36}" type="presParOf" srcId="{471C61EA-1A26-4DAF-AB32-FDA7C6DD39DB}" destId="{AC7872D8-0660-4D61-987A-D3EB15DD0418}" srcOrd="2" destOrd="0" presId="urn:microsoft.com/office/officeart/2005/8/layout/pyramid4"/>
    <dgm:cxn modelId="{DDA2AD67-EC23-482F-A820-86096D0647CB}" type="presParOf" srcId="{471C61EA-1A26-4DAF-AB32-FDA7C6DD39DB}" destId="{AD3BD017-1F61-4EF8-A405-7EE23126FB56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/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/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/>
    </dgm:pt>
  </dgm:ptLst>
  <dgm:cxnLst>
    <dgm:cxn modelId="{3C049D85-B50A-475D-9BD9-E76A1AC0F769}" type="presOf" srcId="{647CA0EB-5F4F-4AD6-97B3-851CFD6B97D8}" destId="{AC7872D8-0660-4D61-987A-D3EB15DD0418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62EB2B1D-EF2C-46C4-93B0-C5608A5A505A}" type="presOf" srcId="{AA354359-EFC6-4A92-960C-1C1EAB6158FF}" destId="{B6AFDA81-0E32-4F2A-B708-72EC3F417EF6}" srcOrd="0" destOrd="0" presId="urn:microsoft.com/office/officeart/2005/8/layout/pyramid4"/>
    <dgm:cxn modelId="{31A269BA-5038-4BF1-902A-33B5B92CEBF1}" type="presOf" srcId="{CE2F7EB1-A4BC-463E-9B40-A2CE8E7D5B5F}" destId="{AD3BD017-1F61-4EF8-A405-7EE23126FB56}" srcOrd="0" destOrd="0" presId="urn:microsoft.com/office/officeart/2005/8/layout/pyramid4"/>
    <dgm:cxn modelId="{B8F272C0-5CA6-494D-AD3A-ECC5AFB66AC9}" type="presOf" srcId="{76C722C7-36E1-4324-A565-9F9DDCE43B6C}" destId="{51C7CB9F-21E0-4444-B0E5-097D24103C44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420C691A-BC68-4265-B33D-A0B4B5F9904F}" type="presOf" srcId="{48F59FD8-2F29-45F0-BE04-35AA3B7E2370}" destId="{C8CF70FA-C534-4B67-8097-ECE3C0209E53}" srcOrd="0" destOrd="0" presId="urn:microsoft.com/office/officeart/2005/8/layout/pyramid4"/>
    <dgm:cxn modelId="{D61B6952-C262-4095-BA7B-C2CEC00D60FB}" type="presOf" srcId="{79296D64-F51C-4322-A71E-F8395DA1D790}" destId="{471C61EA-1A26-4DAF-AB32-FDA7C6DD39DB}" srcOrd="0" destOrd="0" presId="urn:microsoft.com/office/officeart/2005/8/layout/pyramid4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57A234AD-20AE-410E-9808-0752B81C73CC}" type="presParOf" srcId="{471C61EA-1A26-4DAF-AB32-FDA7C6DD39DB}" destId="{51C7CB9F-21E0-4444-B0E5-097D24103C44}" srcOrd="0" destOrd="0" presId="urn:microsoft.com/office/officeart/2005/8/layout/pyramid4"/>
    <dgm:cxn modelId="{0F33F582-D47C-441F-9B27-7E7A66259429}" type="presParOf" srcId="{471C61EA-1A26-4DAF-AB32-FDA7C6DD39DB}" destId="{C8CF70FA-C534-4B67-8097-ECE3C0209E53}" srcOrd="1" destOrd="0" presId="urn:microsoft.com/office/officeart/2005/8/layout/pyramid4"/>
    <dgm:cxn modelId="{9D431538-5C1C-4616-BE5C-6C2652477DAA}" type="presParOf" srcId="{471C61EA-1A26-4DAF-AB32-FDA7C6DD39DB}" destId="{AC7872D8-0660-4D61-987A-D3EB15DD0418}" srcOrd="2" destOrd="0" presId="urn:microsoft.com/office/officeart/2005/8/layout/pyramid4"/>
    <dgm:cxn modelId="{6E88D0D3-4B3B-465C-9BD6-67EBFAB498E0}" type="presParOf" srcId="{471C61EA-1A26-4DAF-AB32-FDA7C6DD39DB}" destId="{AD3BD017-1F61-4EF8-A405-7EE23126FB56}" srcOrd="3" destOrd="0" presId="urn:microsoft.com/office/officeart/2005/8/layout/pyramid4"/>
    <dgm:cxn modelId="{41EEFA97-4EAD-47BA-9E95-C802C8920502}" type="presParOf" srcId="{471C61EA-1A26-4DAF-AB32-FDA7C6DD39DB}" destId="{B6AFDA81-0E32-4F2A-B708-72EC3F417EF6}" srcOrd="4" destOrd="0" presId="urn:microsoft.com/office/officeart/2005/8/layout/pyramid4"/>
    <dgm:cxn modelId="{E9CE796C-626C-4ACB-9BEF-F2C8A0A7B4B5}" type="presParOf" srcId="{471C61EA-1A26-4DAF-AB32-FDA7C6DD39DB}" destId="{C6163502-9847-4D1B-929F-7B51A4B93FFC}" srcOrd="5" destOrd="0" presId="urn:microsoft.com/office/officeart/2005/8/layout/pyramid4"/>
    <dgm:cxn modelId="{98B2ED96-30D0-4592-8FAD-B7F54A225A0D}" type="presParOf" srcId="{471C61EA-1A26-4DAF-AB32-FDA7C6DD39DB}" destId="{1C39C293-FE30-4BDD-9E31-BBBBB28516A8}" srcOrd="6" destOrd="0" presId="urn:microsoft.com/office/officeart/2005/8/layout/pyramid4"/>
    <dgm:cxn modelId="{D8FD47F7-207D-4CC4-8446-0C41380804B7}" type="presParOf" srcId="{471C61EA-1A26-4DAF-AB32-FDA7C6DD39DB}" destId="{327FDD3C-B01C-471F-99D6-8F88876B835A}" srcOrd="7" destOrd="0" presId="urn:microsoft.com/office/officeart/2005/8/layout/pyramid4"/>
    <dgm:cxn modelId="{1138B183-0F90-452D-92CD-E6C5E5FD97BC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>
        <a:solidFill>
          <a:srgbClr val="0070C0"/>
        </a:solidFill>
      </dgm:spPr>
    </dgm:pt>
  </dgm:ptLst>
  <dgm:cxnLst>
    <dgm:cxn modelId="{DE65D479-1B7C-4BB9-994D-A92877CCC531}" type="presOf" srcId="{AA354359-EFC6-4A92-960C-1C1EAB6158FF}" destId="{B6AFDA81-0E32-4F2A-B708-72EC3F417EF6}" srcOrd="0" destOrd="0" presId="urn:microsoft.com/office/officeart/2005/8/layout/pyramid4"/>
    <dgm:cxn modelId="{0AB6C084-8D00-437D-95D9-A33BBEEBB4A9}" type="presOf" srcId="{79296D64-F51C-4322-A71E-F8395DA1D790}" destId="{471C61EA-1A26-4DAF-AB32-FDA7C6DD39DB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8AD88394-A0B2-410A-824B-EF357148D091}" type="presOf" srcId="{76C722C7-36E1-4324-A565-9F9DDCE43B6C}" destId="{51C7CB9F-21E0-4444-B0E5-097D24103C44}" srcOrd="0" destOrd="0" presId="urn:microsoft.com/office/officeart/2005/8/layout/pyramid4"/>
    <dgm:cxn modelId="{813742CC-A636-48BE-8FB2-914C50FB47B1}" type="presOf" srcId="{CE2F7EB1-A4BC-463E-9B40-A2CE8E7D5B5F}" destId="{AD3BD017-1F61-4EF8-A405-7EE23126FB56}" srcOrd="0" destOrd="0" presId="urn:microsoft.com/office/officeart/2005/8/layout/pyramid4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DA7A8E9D-0D9B-42B6-B570-9C539F4636EA}" type="presOf" srcId="{48F59FD8-2F29-45F0-BE04-35AA3B7E2370}" destId="{C8CF70FA-C534-4B67-8097-ECE3C0209E53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D1E866D5-DE9C-4779-94BF-940E868D9E4E}" type="presOf" srcId="{647CA0EB-5F4F-4AD6-97B3-851CFD6B97D8}" destId="{AC7872D8-0660-4D61-987A-D3EB15DD0418}" srcOrd="0" destOrd="0" presId="urn:microsoft.com/office/officeart/2005/8/layout/pyramid4"/>
    <dgm:cxn modelId="{37DA6FE4-4123-4806-9A00-F811C2B5E5F1}" type="presParOf" srcId="{471C61EA-1A26-4DAF-AB32-FDA7C6DD39DB}" destId="{51C7CB9F-21E0-4444-B0E5-097D24103C44}" srcOrd="0" destOrd="0" presId="urn:microsoft.com/office/officeart/2005/8/layout/pyramid4"/>
    <dgm:cxn modelId="{8CA6ABE7-2EAF-41FC-AC99-89DC5D08DF23}" type="presParOf" srcId="{471C61EA-1A26-4DAF-AB32-FDA7C6DD39DB}" destId="{C8CF70FA-C534-4B67-8097-ECE3C0209E53}" srcOrd="1" destOrd="0" presId="urn:microsoft.com/office/officeart/2005/8/layout/pyramid4"/>
    <dgm:cxn modelId="{F3C7C290-A912-4BD1-8A6B-28089E8B7F9E}" type="presParOf" srcId="{471C61EA-1A26-4DAF-AB32-FDA7C6DD39DB}" destId="{AC7872D8-0660-4D61-987A-D3EB15DD0418}" srcOrd="2" destOrd="0" presId="urn:microsoft.com/office/officeart/2005/8/layout/pyramid4"/>
    <dgm:cxn modelId="{78AB22C4-210E-415B-B217-76BD9689F24D}" type="presParOf" srcId="{471C61EA-1A26-4DAF-AB32-FDA7C6DD39DB}" destId="{AD3BD017-1F61-4EF8-A405-7EE23126FB56}" srcOrd="3" destOrd="0" presId="urn:microsoft.com/office/officeart/2005/8/layout/pyramid4"/>
    <dgm:cxn modelId="{36A2088B-424C-4DDC-B3FB-CFDF3B1207DF}" type="presParOf" srcId="{471C61EA-1A26-4DAF-AB32-FDA7C6DD39DB}" destId="{B6AFDA81-0E32-4F2A-B708-72EC3F417EF6}" srcOrd="4" destOrd="0" presId="urn:microsoft.com/office/officeart/2005/8/layout/pyramid4"/>
    <dgm:cxn modelId="{D3610DEF-8ACE-4213-A262-945B6E18CB8F}" type="presParOf" srcId="{471C61EA-1A26-4DAF-AB32-FDA7C6DD39DB}" destId="{C6163502-9847-4D1B-929F-7B51A4B93FFC}" srcOrd="5" destOrd="0" presId="urn:microsoft.com/office/officeart/2005/8/layout/pyramid4"/>
    <dgm:cxn modelId="{D6D9EB8A-2D3E-472F-9E15-592DED5111F1}" type="presParOf" srcId="{471C61EA-1A26-4DAF-AB32-FDA7C6DD39DB}" destId="{1C39C293-FE30-4BDD-9E31-BBBBB28516A8}" srcOrd="6" destOrd="0" presId="urn:microsoft.com/office/officeart/2005/8/layout/pyramid4"/>
    <dgm:cxn modelId="{15728FE2-5B6B-4789-BB85-C8B0CCBB6716}" type="presParOf" srcId="{471C61EA-1A26-4DAF-AB32-FDA7C6DD39DB}" destId="{327FDD3C-B01C-471F-99D6-8F88876B835A}" srcOrd="7" destOrd="0" presId="urn:microsoft.com/office/officeart/2005/8/layout/pyramid4"/>
    <dgm:cxn modelId="{94061C90-B393-489A-8E98-92153092A368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chemeClr val="bg1">
            <a:lumMod val="95000"/>
          </a:schemeClr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>
        <a:solidFill>
          <a:srgbClr val="0070C0"/>
        </a:solidFill>
      </dgm:spPr>
    </dgm:pt>
  </dgm:ptLst>
  <dgm:cxnLst>
    <dgm:cxn modelId="{555828A1-C0D2-49B3-B4BF-DA03E429F2C8}" type="presOf" srcId="{CE2F7EB1-A4BC-463E-9B40-A2CE8E7D5B5F}" destId="{AD3BD017-1F61-4EF8-A405-7EE23126FB56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E1780D21-F7F4-4BF9-BBA5-35F0B08C573A}" type="presOf" srcId="{48F59FD8-2F29-45F0-BE04-35AA3B7E2370}" destId="{C8CF70FA-C534-4B67-8097-ECE3C0209E53}" srcOrd="0" destOrd="0" presId="urn:microsoft.com/office/officeart/2005/8/layout/pyramid4"/>
    <dgm:cxn modelId="{510795F2-663A-4B36-8DAE-EFED5F838DB9}" type="presOf" srcId="{79296D64-F51C-4322-A71E-F8395DA1D790}" destId="{471C61EA-1A26-4DAF-AB32-FDA7C6DD39DB}" srcOrd="0" destOrd="0" presId="urn:microsoft.com/office/officeart/2005/8/layout/pyramid4"/>
    <dgm:cxn modelId="{184199D5-967C-46FC-B879-49B5967ECF72}" type="presOf" srcId="{76C722C7-36E1-4324-A565-9F9DDCE43B6C}" destId="{51C7CB9F-21E0-4444-B0E5-097D24103C44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C529864A-C6B3-4A56-AFAD-965799008ED1}" type="presOf" srcId="{647CA0EB-5F4F-4AD6-97B3-851CFD6B97D8}" destId="{AC7872D8-0660-4D61-987A-D3EB15DD0418}" srcOrd="0" destOrd="0" presId="urn:microsoft.com/office/officeart/2005/8/layout/pyramid4"/>
    <dgm:cxn modelId="{220B7282-E292-4542-BE3A-0D843F40FC41}" type="presOf" srcId="{AA354359-EFC6-4A92-960C-1C1EAB6158FF}" destId="{B6AFDA81-0E32-4F2A-B708-72EC3F417EF6}" srcOrd="0" destOrd="0" presId="urn:microsoft.com/office/officeart/2005/8/layout/pyramid4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2C89538D-AC63-4135-8A39-06C030D1D210}" type="presParOf" srcId="{471C61EA-1A26-4DAF-AB32-FDA7C6DD39DB}" destId="{51C7CB9F-21E0-4444-B0E5-097D24103C44}" srcOrd="0" destOrd="0" presId="urn:microsoft.com/office/officeart/2005/8/layout/pyramid4"/>
    <dgm:cxn modelId="{490A5B87-9E2C-416F-B879-F4F49BE77A75}" type="presParOf" srcId="{471C61EA-1A26-4DAF-AB32-FDA7C6DD39DB}" destId="{C8CF70FA-C534-4B67-8097-ECE3C0209E53}" srcOrd="1" destOrd="0" presId="urn:microsoft.com/office/officeart/2005/8/layout/pyramid4"/>
    <dgm:cxn modelId="{C229D744-34D4-490B-BAB8-ED62FA8432F0}" type="presParOf" srcId="{471C61EA-1A26-4DAF-AB32-FDA7C6DD39DB}" destId="{AC7872D8-0660-4D61-987A-D3EB15DD0418}" srcOrd="2" destOrd="0" presId="urn:microsoft.com/office/officeart/2005/8/layout/pyramid4"/>
    <dgm:cxn modelId="{5628D772-91CD-4BB8-ACB6-BD5EB3C09220}" type="presParOf" srcId="{471C61EA-1A26-4DAF-AB32-FDA7C6DD39DB}" destId="{AD3BD017-1F61-4EF8-A405-7EE23126FB56}" srcOrd="3" destOrd="0" presId="urn:microsoft.com/office/officeart/2005/8/layout/pyramid4"/>
    <dgm:cxn modelId="{9380FDBE-6068-4FDE-8034-264613A5CDCC}" type="presParOf" srcId="{471C61EA-1A26-4DAF-AB32-FDA7C6DD39DB}" destId="{B6AFDA81-0E32-4F2A-B708-72EC3F417EF6}" srcOrd="4" destOrd="0" presId="urn:microsoft.com/office/officeart/2005/8/layout/pyramid4"/>
    <dgm:cxn modelId="{8B72FFEE-3FFD-49A4-B694-71E5454C115B}" type="presParOf" srcId="{471C61EA-1A26-4DAF-AB32-FDA7C6DD39DB}" destId="{C6163502-9847-4D1B-929F-7B51A4B93FFC}" srcOrd="5" destOrd="0" presId="urn:microsoft.com/office/officeart/2005/8/layout/pyramid4"/>
    <dgm:cxn modelId="{E8C0EABA-8A68-4145-8982-B5EB5CFC6254}" type="presParOf" srcId="{471C61EA-1A26-4DAF-AB32-FDA7C6DD39DB}" destId="{1C39C293-FE30-4BDD-9E31-BBBBB28516A8}" srcOrd="6" destOrd="0" presId="urn:microsoft.com/office/officeart/2005/8/layout/pyramid4"/>
    <dgm:cxn modelId="{4E74807F-5265-40B3-8C5B-A8C831102BAA}" type="presParOf" srcId="{471C61EA-1A26-4DAF-AB32-FDA7C6DD39DB}" destId="{327FDD3C-B01C-471F-99D6-8F88876B835A}" srcOrd="7" destOrd="0" presId="urn:microsoft.com/office/officeart/2005/8/layout/pyramid4"/>
    <dgm:cxn modelId="{EF2F8CF2-A3F1-4CA6-A373-181E65DA9DEA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/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/>
    </dgm:pt>
  </dgm:ptLst>
  <dgm:cxnLst>
    <dgm:cxn modelId="{79C752FA-683F-48D6-93EE-E9EC9D50B629}" type="presOf" srcId="{48F59FD8-2F29-45F0-BE04-35AA3B7E2370}" destId="{C8CF70FA-C534-4B67-8097-ECE3C0209E53}" srcOrd="0" destOrd="0" presId="urn:microsoft.com/office/officeart/2005/8/layout/pyramid4"/>
    <dgm:cxn modelId="{CBB7C806-4B92-4AF8-BAB0-EF672341CB98}" type="presOf" srcId="{CE2F7EB1-A4BC-463E-9B40-A2CE8E7D5B5F}" destId="{AD3BD017-1F61-4EF8-A405-7EE23126FB56}" srcOrd="0" destOrd="0" presId="urn:microsoft.com/office/officeart/2005/8/layout/pyramid4"/>
    <dgm:cxn modelId="{CA4692D7-6E16-48EA-8115-014183888D2F}" type="presOf" srcId="{AA354359-EFC6-4A92-960C-1C1EAB6158FF}" destId="{B6AFDA81-0E32-4F2A-B708-72EC3F417EF6}" srcOrd="0" destOrd="0" presId="urn:microsoft.com/office/officeart/2005/8/layout/pyramid4"/>
    <dgm:cxn modelId="{F7733656-5EAA-4F79-AF9F-886FF8A30166}" type="presOf" srcId="{79296D64-F51C-4322-A71E-F8395DA1D790}" destId="{471C61EA-1A26-4DAF-AB32-FDA7C6DD39DB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27A460A4-5268-4245-9233-4D1C28AA7393}" type="presOf" srcId="{76C722C7-36E1-4324-A565-9F9DDCE43B6C}" destId="{51C7CB9F-21E0-4444-B0E5-097D24103C44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FE68235C-BAAC-4195-952F-6CC528B2E95B}" type="presOf" srcId="{647CA0EB-5F4F-4AD6-97B3-851CFD6B97D8}" destId="{AC7872D8-0660-4D61-987A-D3EB15DD0418}" srcOrd="0" destOrd="0" presId="urn:microsoft.com/office/officeart/2005/8/layout/pyramid4"/>
    <dgm:cxn modelId="{4A5EEF9C-5423-4AE4-9C5F-AA145AEC29EA}" type="presParOf" srcId="{471C61EA-1A26-4DAF-AB32-FDA7C6DD39DB}" destId="{51C7CB9F-21E0-4444-B0E5-097D24103C44}" srcOrd="0" destOrd="0" presId="urn:microsoft.com/office/officeart/2005/8/layout/pyramid4"/>
    <dgm:cxn modelId="{13A6F44A-8994-4BC6-B79F-9A9CD8FF7FAA}" type="presParOf" srcId="{471C61EA-1A26-4DAF-AB32-FDA7C6DD39DB}" destId="{C8CF70FA-C534-4B67-8097-ECE3C0209E53}" srcOrd="1" destOrd="0" presId="urn:microsoft.com/office/officeart/2005/8/layout/pyramid4"/>
    <dgm:cxn modelId="{ED4EB6CE-3916-40E8-8BA5-31389C5C9D6A}" type="presParOf" srcId="{471C61EA-1A26-4DAF-AB32-FDA7C6DD39DB}" destId="{AC7872D8-0660-4D61-987A-D3EB15DD0418}" srcOrd="2" destOrd="0" presId="urn:microsoft.com/office/officeart/2005/8/layout/pyramid4"/>
    <dgm:cxn modelId="{2E57D8CF-CA42-4494-A14D-F436826A1A53}" type="presParOf" srcId="{471C61EA-1A26-4DAF-AB32-FDA7C6DD39DB}" destId="{AD3BD017-1F61-4EF8-A405-7EE23126FB56}" srcOrd="3" destOrd="0" presId="urn:microsoft.com/office/officeart/2005/8/layout/pyramid4"/>
    <dgm:cxn modelId="{D62CC4B0-32C5-4017-A048-5BFB63EDB1A1}" type="presParOf" srcId="{471C61EA-1A26-4DAF-AB32-FDA7C6DD39DB}" destId="{B6AFDA81-0E32-4F2A-B708-72EC3F417EF6}" srcOrd="4" destOrd="0" presId="urn:microsoft.com/office/officeart/2005/8/layout/pyramid4"/>
    <dgm:cxn modelId="{F66E7C0B-6724-428A-A4A6-7659C03CF662}" type="presParOf" srcId="{471C61EA-1A26-4DAF-AB32-FDA7C6DD39DB}" destId="{C6163502-9847-4D1B-929F-7B51A4B93FFC}" srcOrd="5" destOrd="0" presId="urn:microsoft.com/office/officeart/2005/8/layout/pyramid4"/>
    <dgm:cxn modelId="{AB1F79D4-D44C-447D-B557-01FB65225478}" type="presParOf" srcId="{471C61EA-1A26-4DAF-AB32-FDA7C6DD39DB}" destId="{1C39C293-FE30-4BDD-9E31-BBBBB28516A8}" srcOrd="6" destOrd="0" presId="urn:microsoft.com/office/officeart/2005/8/layout/pyramid4"/>
    <dgm:cxn modelId="{793764FC-2FF2-40A5-9D57-E1379916E3B1}" type="presParOf" srcId="{471C61EA-1A26-4DAF-AB32-FDA7C6DD39DB}" destId="{327FDD3C-B01C-471F-99D6-8F88876B835A}" srcOrd="7" destOrd="0" presId="urn:microsoft.com/office/officeart/2005/8/layout/pyramid4"/>
    <dgm:cxn modelId="{2C56634A-BED1-463E-8EA0-92BF4C622CD0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3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chemeClr val="bg1">
            <a:lumMod val="95000"/>
          </a:schemeClr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/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/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/>
    </dgm:pt>
  </dgm:ptLst>
  <dgm:cxnLst>
    <dgm:cxn modelId="{BA2EED39-F00A-4759-B610-84CF883E00DD}" type="presOf" srcId="{647CA0EB-5F4F-4AD6-97B3-851CFD6B97D8}" destId="{AC7872D8-0660-4D61-987A-D3EB15DD0418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E98F98F-C3EF-4AB5-9EEA-15D215F2A205}" type="presOf" srcId="{76C722C7-36E1-4324-A565-9F9DDCE43B6C}" destId="{51C7CB9F-21E0-4444-B0E5-097D24103C44}" srcOrd="0" destOrd="0" presId="urn:microsoft.com/office/officeart/2005/8/layout/pyramid4"/>
    <dgm:cxn modelId="{3B90B295-804D-48A8-8BE9-21151E0F3C58}" type="presOf" srcId="{48F59FD8-2F29-45F0-BE04-35AA3B7E2370}" destId="{C8CF70FA-C534-4B67-8097-ECE3C0209E53}" srcOrd="0" destOrd="0" presId="urn:microsoft.com/office/officeart/2005/8/layout/pyramid4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5376F0A7-44B8-49F7-8104-798AE7D3F4D3}" type="presOf" srcId="{AA354359-EFC6-4A92-960C-1C1EAB6158FF}" destId="{B6AFDA81-0E32-4F2A-B708-72EC3F417EF6}" srcOrd="0" destOrd="0" presId="urn:microsoft.com/office/officeart/2005/8/layout/pyramid4"/>
    <dgm:cxn modelId="{27551BC7-A9F9-4F97-A3E0-D88301CA53F1}" type="presOf" srcId="{79296D64-F51C-4322-A71E-F8395DA1D790}" destId="{471C61EA-1A26-4DAF-AB32-FDA7C6DD39DB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7C40DBE7-0858-4051-9778-D0CC808C2F2C}" type="presOf" srcId="{CE2F7EB1-A4BC-463E-9B40-A2CE8E7D5B5F}" destId="{AD3BD017-1F61-4EF8-A405-7EE23126FB56}" srcOrd="0" destOrd="0" presId="urn:microsoft.com/office/officeart/2005/8/layout/pyramid4"/>
    <dgm:cxn modelId="{C018A6A7-FF3C-4C28-897C-582302783712}" type="presParOf" srcId="{471C61EA-1A26-4DAF-AB32-FDA7C6DD39DB}" destId="{51C7CB9F-21E0-4444-B0E5-097D24103C44}" srcOrd="0" destOrd="0" presId="urn:microsoft.com/office/officeart/2005/8/layout/pyramid4"/>
    <dgm:cxn modelId="{64DC837B-39CA-4274-8F30-855AB19EACE6}" type="presParOf" srcId="{471C61EA-1A26-4DAF-AB32-FDA7C6DD39DB}" destId="{C8CF70FA-C534-4B67-8097-ECE3C0209E53}" srcOrd="1" destOrd="0" presId="urn:microsoft.com/office/officeart/2005/8/layout/pyramid4"/>
    <dgm:cxn modelId="{9A4D2965-230F-4993-8919-B6176E2FBC58}" type="presParOf" srcId="{471C61EA-1A26-4DAF-AB32-FDA7C6DD39DB}" destId="{AC7872D8-0660-4D61-987A-D3EB15DD0418}" srcOrd="2" destOrd="0" presId="urn:microsoft.com/office/officeart/2005/8/layout/pyramid4"/>
    <dgm:cxn modelId="{96FD8BAA-3DB9-436E-921E-9ACE6143580F}" type="presParOf" srcId="{471C61EA-1A26-4DAF-AB32-FDA7C6DD39DB}" destId="{AD3BD017-1F61-4EF8-A405-7EE23126FB56}" srcOrd="3" destOrd="0" presId="urn:microsoft.com/office/officeart/2005/8/layout/pyramid4"/>
    <dgm:cxn modelId="{B82FA9B7-C262-4244-9D3F-7421BB193702}" type="presParOf" srcId="{471C61EA-1A26-4DAF-AB32-FDA7C6DD39DB}" destId="{B6AFDA81-0E32-4F2A-B708-72EC3F417EF6}" srcOrd="4" destOrd="0" presId="urn:microsoft.com/office/officeart/2005/8/layout/pyramid4"/>
    <dgm:cxn modelId="{5858BDF0-20DB-4293-95ED-AD5A736331A8}" type="presParOf" srcId="{471C61EA-1A26-4DAF-AB32-FDA7C6DD39DB}" destId="{C6163502-9847-4D1B-929F-7B51A4B93FFC}" srcOrd="5" destOrd="0" presId="urn:microsoft.com/office/officeart/2005/8/layout/pyramid4"/>
    <dgm:cxn modelId="{67240909-E84D-4520-A3C4-7A50B076CEB6}" type="presParOf" srcId="{471C61EA-1A26-4DAF-AB32-FDA7C6DD39DB}" destId="{1C39C293-FE30-4BDD-9E31-BBBBB28516A8}" srcOrd="6" destOrd="0" presId="urn:microsoft.com/office/officeart/2005/8/layout/pyramid4"/>
    <dgm:cxn modelId="{61F82F76-4713-4353-ADDE-D5734049559D}" type="presParOf" srcId="{471C61EA-1A26-4DAF-AB32-FDA7C6DD39DB}" destId="{327FDD3C-B01C-471F-99D6-8F88876B835A}" srcOrd="7" destOrd="0" presId="urn:microsoft.com/office/officeart/2005/8/layout/pyramid4"/>
    <dgm:cxn modelId="{1CC2CC51-30ED-4481-80E8-4D4B6597DBE5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chemeClr val="bg1">
            <a:lumMod val="95000"/>
          </a:schemeClr>
        </a:solidFill>
      </dgm:spPr>
      <dgm:t>
        <a:bodyPr/>
        <a:lstStyle/>
        <a:p>
          <a:endParaRPr lang="cs-CZ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A04E08AD-E92E-41D2-AC58-8D598B0837DF}" type="presOf" srcId="{79296D64-F51C-4322-A71E-F8395DA1D790}" destId="{471C61EA-1A26-4DAF-AB32-FDA7C6DD39DB}" srcOrd="0" destOrd="0" presId="urn:microsoft.com/office/officeart/2005/8/layout/pyramid4"/>
    <dgm:cxn modelId="{178EB8C3-E0E5-4FF8-9CD0-587B17819238}" type="presOf" srcId="{48F59FD8-2F29-45F0-BE04-35AA3B7E2370}" destId="{C8CF70FA-C534-4B67-8097-ECE3C0209E53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417BEC82-07D5-432F-AB13-26A885E69280}" type="presOf" srcId="{647CA0EB-5F4F-4AD6-97B3-851CFD6B97D8}" destId="{AC7872D8-0660-4D61-987A-D3EB15DD0418}" srcOrd="0" destOrd="0" presId="urn:microsoft.com/office/officeart/2005/8/layout/pyramid4"/>
    <dgm:cxn modelId="{0D934228-E6EC-4F70-8E78-3E527F7B487A}" type="presOf" srcId="{CE2F7EB1-A4BC-463E-9B40-A2CE8E7D5B5F}" destId="{AD3BD017-1F61-4EF8-A405-7EE23126FB56}" srcOrd="0" destOrd="0" presId="urn:microsoft.com/office/officeart/2005/8/layout/pyramid4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8948B1AC-CF23-42A3-AC14-269B9FA76270}" type="presOf" srcId="{76C722C7-36E1-4324-A565-9F9DDCE43B6C}" destId="{51C7CB9F-21E0-4444-B0E5-097D24103C44}" srcOrd="0" destOrd="0" presId="urn:microsoft.com/office/officeart/2005/8/layout/pyramid4"/>
    <dgm:cxn modelId="{FA8A3CCA-0E41-4740-B0DA-812DEDD9B070}" type="presParOf" srcId="{471C61EA-1A26-4DAF-AB32-FDA7C6DD39DB}" destId="{51C7CB9F-21E0-4444-B0E5-097D24103C44}" srcOrd="0" destOrd="0" presId="urn:microsoft.com/office/officeart/2005/8/layout/pyramid4"/>
    <dgm:cxn modelId="{5EF57011-C5EA-4551-BF67-245037A67C6B}" type="presParOf" srcId="{471C61EA-1A26-4DAF-AB32-FDA7C6DD39DB}" destId="{C8CF70FA-C534-4B67-8097-ECE3C0209E53}" srcOrd="1" destOrd="0" presId="urn:microsoft.com/office/officeart/2005/8/layout/pyramid4"/>
    <dgm:cxn modelId="{CF82EC19-1ED6-4720-AB27-610039B5AC2C}" type="presParOf" srcId="{471C61EA-1A26-4DAF-AB32-FDA7C6DD39DB}" destId="{AC7872D8-0660-4D61-987A-D3EB15DD0418}" srcOrd="2" destOrd="0" presId="urn:microsoft.com/office/officeart/2005/8/layout/pyramid4"/>
    <dgm:cxn modelId="{5C76999E-4D7E-48A0-AA85-F7F725AE7387}" type="presParOf" srcId="{471C61EA-1A26-4DAF-AB32-FDA7C6DD39DB}" destId="{AD3BD017-1F61-4EF8-A405-7EE23126FB56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chemeClr val="bg1">
            <a:lumMod val="95000"/>
          </a:schemeClr>
        </a:solidFill>
      </dgm:spPr>
      <dgm:t>
        <a:bodyPr/>
        <a:lstStyle/>
        <a:p>
          <a:endParaRPr lang="cs-CZ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A12389-19F5-4C10-8948-21614975EEA6}" type="presOf" srcId="{48F59FD8-2F29-45F0-BE04-35AA3B7E2370}" destId="{C8CF70FA-C534-4B67-8097-ECE3C0209E53}" srcOrd="0" destOrd="0" presId="urn:microsoft.com/office/officeart/2005/8/layout/pyramid4"/>
    <dgm:cxn modelId="{24603711-B672-423C-8B67-49F54B07357D}" type="presOf" srcId="{CE2F7EB1-A4BC-463E-9B40-A2CE8E7D5B5F}" destId="{AD3BD017-1F61-4EF8-A405-7EE23126FB56}" srcOrd="0" destOrd="0" presId="urn:microsoft.com/office/officeart/2005/8/layout/pyramid4"/>
    <dgm:cxn modelId="{768569EF-0D8E-4E46-A759-8BF62A385260}" type="presOf" srcId="{647CA0EB-5F4F-4AD6-97B3-851CFD6B97D8}" destId="{AC7872D8-0660-4D61-987A-D3EB15DD0418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692E0D88-0D95-4CFC-BB80-6FCF0C8C3130}" type="presOf" srcId="{79296D64-F51C-4322-A71E-F8395DA1D790}" destId="{471C61EA-1A26-4DAF-AB32-FDA7C6DD39DB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D779A83E-995C-44BC-BEB7-10EFBA3B390B}" type="presOf" srcId="{76C722C7-36E1-4324-A565-9F9DDCE43B6C}" destId="{51C7CB9F-21E0-4444-B0E5-097D24103C44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5E3A22BE-CB3C-42D8-A68E-254606538335}" type="presParOf" srcId="{471C61EA-1A26-4DAF-AB32-FDA7C6DD39DB}" destId="{51C7CB9F-21E0-4444-B0E5-097D24103C44}" srcOrd="0" destOrd="0" presId="urn:microsoft.com/office/officeart/2005/8/layout/pyramid4"/>
    <dgm:cxn modelId="{A7B5BE43-6614-45DC-83FE-363A87C9B8E4}" type="presParOf" srcId="{471C61EA-1A26-4DAF-AB32-FDA7C6DD39DB}" destId="{C8CF70FA-C534-4B67-8097-ECE3C0209E53}" srcOrd="1" destOrd="0" presId="urn:microsoft.com/office/officeart/2005/8/layout/pyramid4"/>
    <dgm:cxn modelId="{7FBD6DEF-00A9-457D-BCAC-2943DB035081}" type="presParOf" srcId="{471C61EA-1A26-4DAF-AB32-FDA7C6DD39DB}" destId="{AC7872D8-0660-4D61-987A-D3EB15DD0418}" srcOrd="2" destOrd="0" presId="urn:microsoft.com/office/officeart/2005/8/layout/pyramid4"/>
    <dgm:cxn modelId="{BFCD47F8-E5EE-434A-AC96-7C81BA5CD012}" type="presParOf" srcId="{471C61EA-1A26-4DAF-AB32-FDA7C6DD39DB}" destId="{AD3BD017-1F61-4EF8-A405-7EE23126FB56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chemeClr val="bg1">
            <a:lumMod val="95000"/>
          </a:schemeClr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/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/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/>
    </dgm:pt>
  </dgm:ptLst>
  <dgm:cxnLst>
    <dgm:cxn modelId="{CFEF7B5A-4066-44D7-B2F8-44539FC38B68}" type="presOf" srcId="{79296D64-F51C-4322-A71E-F8395DA1D790}" destId="{471C61EA-1A26-4DAF-AB32-FDA7C6DD39DB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663B3E9D-AC03-45A5-A217-A830DA55FBCB}" type="presOf" srcId="{CE2F7EB1-A4BC-463E-9B40-A2CE8E7D5B5F}" destId="{AD3BD017-1F61-4EF8-A405-7EE23126FB56}" srcOrd="0" destOrd="0" presId="urn:microsoft.com/office/officeart/2005/8/layout/pyramid4"/>
    <dgm:cxn modelId="{E16EDCE2-FE9F-4EC9-98CF-E8075C0BB118}" type="presOf" srcId="{AA354359-EFC6-4A92-960C-1C1EAB6158FF}" destId="{B6AFDA81-0E32-4F2A-B708-72EC3F417EF6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26ABEECB-141E-41B7-9BFE-8EE90C19747A}" type="presOf" srcId="{48F59FD8-2F29-45F0-BE04-35AA3B7E2370}" destId="{C8CF70FA-C534-4B67-8097-ECE3C0209E53}" srcOrd="0" destOrd="0" presId="urn:microsoft.com/office/officeart/2005/8/layout/pyramid4"/>
    <dgm:cxn modelId="{9D3F850B-8A71-41D0-AE60-3999BF8C2D68}" type="presOf" srcId="{76C722C7-36E1-4324-A565-9F9DDCE43B6C}" destId="{51C7CB9F-21E0-4444-B0E5-097D24103C44}" srcOrd="0" destOrd="0" presId="urn:microsoft.com/office/officeart/2005/8/layout/pyramid4"/>
    <dgm:cxn modelId="{B94F3DCA-6294-4A7F-A2FB-DD31575831B5}" type="presOf" srcId="{647CA0EB-5F4F-4AD6-97B3-851CFD6B97D8}" destId="{AC7872D8-0660-4D61-987A-D3EB15DD0418}" srcOrd="0" destOrd="0" presId="urn:microsoft.com/office/officeart/2005/8/layout/pyramid4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EA5A7FB2-FA64-469B-B134-2126CD30A559}" type="presParOf" srcId="{471C61EA-1A26-4DAF-AB32-FDA7C6DD39DB}" destId="{51C7CB9F-21E0-4444-B0E5-097D24103C44}" srcOrd="0" destOrd="0" presId="urn:microsoft.com/office/officeart/2005/8/layout/pyramid4"/>
    <dgm:cxn modelId="{9509F36B-CAB2-4187-B910-F2AF068BC84B}" type="presParOf" srcId="{471C61EA-1A26-4DAF-AB32-FDA7C6DD39DB}" destId="{C8CF70FA-C534-4B67-8097-ECE3C0209E53}" srcOrd="1" destOrd="0" presId="urn:microsoft.com/office/officeart/2005/8/layout/pyramid4"/>
    <dgm:cxn modelId="{E7022CB4-BD2C-4477-B24B-93C70110C88E}" type="presParOf" srcId="{471C61EA-1A26-4DAF-AB32-FDA7C6DD39DB}" destId="{AC7872D8-0660-4D61-987A-D3EB15DD0418}" srcOrd="2" destOrd="0" presId="urn:microsoft.com/office/officeart/2005/8/layout/pyramid4"/>
    <dgm:cxn modelId="{02F7E073-98ED-46FF-8911-1245D110A633}" type="presParOf" srcId="{471C61EA-1A26-4DAF-AB32-FDA7C6DD39DB}" destId="{AD3BD017-1F61-4EF8-A405-7EE23126FB56}" srcOrd="3" destOrd="0" presId="urn:microsoft.com/office/officeart/2005/8/layout/pyramid4"/>
    <dgm:cxn modelId="{B5EDF7BB-8CD5-45AB-94BA-C53FB3218EB3}" type="presParOf" srcId="{471C61EA-1A26-4DAF-AB32-FDA7C6DD39DB}" destId="{B6AFDA81-0E32-4F2A-B708-72EC3F417EF6}" srcOrd="4" destOrd="0" presId="urn:microsoft.com/office/officeart/2005/8/layout/pyramid4"/>
    <dgm:cxn modelId="{AF35F9A9-A0DD-46F3-8E4C-5B802D8FF9DD}" type="presParOf" srcId="{471C61EA-1A26-4DAF-AB32-FDA7C6DD39DB}" destId="{C6163502-9847-4D1B-929F-7B51A4B93FFC}" srcOrd="5" destOrd="0" presId="urn:microsoft.com/office/officeart/2005/8/layout/pyramid4"/>
    <dgm:cxn modelId="{5BFC233B-DF14-46F4-975E-EA1459BFB8F3}" type="presParOf" srcId="{471C61EA-1A26-4DAF-AB32-FDA7C6DD39DB}" destId="{1C39C293-FE30-4BDD-9E31-BBBBB28516A8}" srcOrd="6" destOrd="0" presId="urn:microsoft.com/office/officeart/2005/8/layout/pyramid4"/>
    <dgm:cxn modelId="{E347B19A-44C8-4A35-A3C4-34B0C0CDF376}" type="presParOf" srcId="{471C61EA-1A26-4DAF-AB32-FDA7C6DD39DB}" destId="{327FDD3C-B01C-471F-99D6-8F88876B835A}" srcOrd="7" destOrd="0" presId="urn:microsoft.com/office/officeart/2005/8/layout/pyramid4"/>
    <dgm:cxn modelId="{AF9B9566-0108-41C4-9A62-B95EF6DCDD3D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chemeClr val="bg1">
            <a:lumMod val="95000"/>
          </a:schemeClr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/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/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/>
    </dgm:pt>
  </dgm:ptLst>
  <dgm:cxnLst>
    <dgm:cxn modelId="{4AFBF3CD-3C08-4093-9FCA-9822C16B5CD2}" type="presOf" srcId="{76C722C7-36E1-4324-A565-9F9DDCE43B6C}" destId="{51C7CB9F-21E0-4444-B0E5-097D24103C44}" srcOrd="0" destOrd="0" presId="urn:microsoft.com/office/officeart/2005/8/layout/pyramid4"/>
    <dgm:cxn modelId="{FBDEF7CB-580F-4AB4-9077-C3FB1C3265E5}" type="presOf" srcId="{CE2F7EB1-A4BC-463E-9B40-A2CE8E7D5B5F}" destId="{AD3BD017-1F61-4EF8-A405-7EE23126FB56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10EFDADF-C7D7-4C31-A645-5E1BD7E54CC2}" type="presOf" srcId="{AA354359-EFC6-4A92-960C-1C1EAB6158FF}" destId="{B6AFDA81-0E32-4F2A-B708-72EC3F417EF6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4F6815F8-3B24-4A5C-A514-545BED16A77C}" type="presOf" srcId="{79296D64-F51C-4322-A71E-F8395DA1D790}" destId="{471C61EA-1A26-4DAF-AB32-FDA7C6DD39DB}" srcOrd="0" destOrd="0" presId="urn:microsoft.com/office/officeart/2005/8/layout/pyramid4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BB878F4D-3DDF-446A-891C-84ED6ECC8554}" type="presOf" srcId="{647CA0EB-5F4F-4AD6-97B3-851CFD6B97D8}" destId="{AC7872D8-0660-4D61-987A-D3EB15DD0418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8D3F948A-73BD-4B4B-83FF-DF047FE1883D}" type="presOf" srcId="{48F59FD8-2F29-45F0-BE04-35AA3B7E2370}" destId="{C8CF70FA-C534-4B67-8097-ECE3C0209E53}" srcOrd="0" destOrd="0" presId="urn:microsoft.com/office/officeart/2005/8/layout/pyramid4"/>
    <dgm:cxn modelId="{59256D18-1ADA-4642-BE12-39DBC79FEB82}" type="presParOf" srcId="{471C61EA-1A26-4DAF-AB32-FDA7C6DD39DB}" destId="{51C7CB9F-21E0-4444-B0E5-097D24103C44}" srcOrd="0" destOrd="0" presId="urn:microsoft.com/office/officeart/2005/8/layout/pyramid4"/>
    <dgm:cxn modelId="{A43CD57E-0DBF-49F1-AA57-CA7E7BBAF2AC}" type="presParOf" srcId="{471C61EA-1A26-4DAF-AB32-FDA7C6DD39DB}" destId="{C8CF70FA-C534-4B67-8097-ECE3C0209E53}" srcOrd="1" destOrd="0" presId="urn:microsoft.com/office/officeart/2005/8/layout/pyramid4"/>
    <dgm:cxn modelId="{FA2469AC-6E93-47DA-8158-6A2DA58EEB6D}" type="presParOf" srcId="{471C61EA-1A26-4DAF-AB32-FDA7C6DD39DB}" destId="{AC7872D8-0660-4D61-987A-D3EB15DD0418}" srcOrd="2" destOrd="0" presId="urn:microsoft.com/office/officeart/2005/8/layout/pyramid4"/>
    <dgm:cxn modelId="{410B9C68-E452-4025-AAC3-86CD2082242D}" type="presParOf" srcId="{471C61EA-1A26-4DAF-AB32-FDA7C6DD39DB}" destId="{AD3BD017-1F61-4EF8-A405-7EE23126FB56}" srcOrd="3" destOrd="0" presId="urn:microsoft.com/office/officeart/2005/8/layout/pyramid4"/>
    <dgm:cxn modelId="{D3FEA2DE-8BDA-47D8-93A9-7E9E7565DD30}" type="presParOf" srcId="{471C61EA-1A26-4DAF-AB32-FDA7C6DD39DB}" destId="{B6AFDA81-0E32-4F2A-B708-72EC3F417EF6}" srcOrd="4" destOrd="0" presId="urn:microsoft.com/office/officeart/2005/8/layout/pyramid4"/>
    <dgm:cxn modelId="{62A6B9DA-00FB-4B0E-9062-415943CBE784}" type="presParOf" srcId="{471C61EA-1A26-4DAF-AB32-FDA7C6DD39DB}" destId="{C6163502-9847-4D1B-929F-7B51A4B93FFC}" srcOrd="5" destOrd="0" presId="urn:microsoft.com/office/officeart/2005/8/layout/pyramid4"/>
    <dgm:cxn modelId="{88371742-B04E-4965-870E-21E1850C09B1}" type="presParOf" srcId="{471C61EA-1A26-4DAF-AB32-FDA7C6DD39DB}" destId="{1C39C293-FE30-4BDD-9E31-BBBBB28516A8}" srcOrd="6" destOrd="0" presId="urn:microsoft.com/office/officeart/2005/8/layout/pyramid4"/>
    <dgm:cxn modelId="{2EF7268F-75DD-4D96-A7DB-3F55FF42DF94}" type="presParOf" srcId="{471C61EA-1A26-4DAF-AB32-FDA7C6DD39DB}" destId="{327FDD3C-B01C-471F-99D6-8F88876B835A}" srcOrd="7" destOrd="0" presId="urn:microsoft.com/office/officeart/2005/8/layout/pyramid4"/>
    <dgm:cxn modelId="{64816787-21AE-4B76-93B9-11DD32B530FA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chemeClr val="bg1">
            <a:lumMod val="95000"/>
          </a:schemeClr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/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/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/>
    </dgm:pt>
  </dgm:ptLst>
  <dgm:cxnLst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3C5E18F8-AA72-4673-BDDA-95AA30BB695A}" type="presOf" srcId="{79296D64-F51C-4322-A71E-F8395DA1D790}" destId="{471C61EA-1A26-4DAF-AB32-FDA7C6DD39DB}" srcOrd="0" destOrd="0" presId="urn:microsoft.com/office/officeart/2005/8/layout/pyramid4"/>
    <dgm:cxn modelId="{7C90E167-521B-4A76-9F4F-0D9D504619A4}" type="presOf" srcId="{647CA0EB-5F4F-4AD6-97B3-851CFD6B97D8}" destId="{AC7872D8-0660-4D61-987A-D3EB15DD0418}" srcOrd="0" destOrd="0" presId="urn:microsoft.com/office/officeart/2005/8/layout/pyramid4"/>
    <dgm:cxn modelId="{1631CBB6-C759-46B7-97F8-5CE0AE67608C}" type="presOf" srcId="{CE2F7EB1-A4BC-463E-9B40-A2CE8E7D5B5F}" destId="{AD3BD017-1F61-4EF8-A405-7EE23126FB56}" srcOrd="0" destOrd="0" presId="urn:microsoft.com/office/officeart/2005/8/layout/pyramid4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16229DEF-3E07-4D1A-AD24-732D40911E5E}" type="presOf" srcId="{76C722C7-36E1-4324-A565-9F9DDCE43B6C}" destId="{51C7CB9F-21E0-4444-B0E5-097D24103C44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5F6C133A-6120-47FE-8CD7-054EAE1BB509}" type="presOf" srcId="{AA354359-EFC6-4A92-960C-1C1EAB6158FF}" destId="{B6AFDA81-0E32-4F2A-B708-72EC3F417EF6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790FE953-7DF7-4345-A50A-779E3CBFF426}" type="presOf" srcId="{48F59FD8-2F29-45F0-BE04-35AA3B7E2370}" destId="{C8CF70FA-C534-4B67-8097-ECE3C0209E53}" srcOrd="0" destOrd="0" presId="urn:microsoft.com/office/officeart/2005/8/layout/pyramid4"/>
    <dgm:cxn modelId="{9BC0DF3A-A575-41D4-BDCA-1FD7991CEE97}" type="presParOf" srcId="{471C61EA-1A26-4DAF-AB32-FDA7C6DD39DB}" destId="{51C7CB9F-21E0-4444-B0E5-097D24103C44}" srcOrd="0" destOrd="0" presId="urn:microsoft.com/office/officeart/2005/8/layout/pyramid4"/>
    <dgm:cxn modelId="{D21D3816-759F-488D-B683-7691D40F286E}" type="presParOf" srcId="{471C61EA-1A26-4DAF-AB32-FDA7C6DD39DB}" destId="{C8CF70FA-C534-4B67-8097-ECE3C0209E53}" srcOrd="1" destOrd="0" presId="urn:microsoft.com/office/officeart/2005/8/layout/pyramid4"/>
    <dgm:cxn modelId="{2CFE3C4F-6459-424F-8917-EFB47E765727}" type="presParOf" srcId="{471C61EA-1A26-4DAF-AB32-FDA7C6DD39DB}" destId="{AC7872D8-0660-4D61-987A-D3EB15DD0418}" srcOrd="2" destOrd="0" presId="urn:microsoft.com/office/officeart/2005/8/layout/pyramid4"/>
    <dgm:cxn modelId="{1E69CF22-5601-44DD-80A5-9A4A9E71587E}" type="presParOf" srcId="{471C61EA-1A26-4DAF-AB32-FDA7C6DD39DB}" destId="{AD3BD017-1F61-4EF8-A405-7EE23126FB56}" srcOrd="3" destOrd="0" presId="urn:microsoft.com/office/officeart/2005/8/layout/pyramid4"/>
    <dgm:cxn modelId="{549B11C0-CE6B-4AF6-8637-10E75822F19F}" type="presParOf" srcId="{471C61EA-1A26-4DAF-AB32-FDA7C6DD39DB}" destId="{B6AFDA81-0E32-4F2A-B708-72EC3F417EF6}" srcOrd="4" destOrd="0" presId="urn:microsoft.com/office/officeart/2005/8/layout/pyramid4"/>
    <dgm:cxn modelId="{690CE77A-B27C-4842-A3F5-82DEB789F7B0}" type="presParOf" srcId="{471C61EA-1A26-4DAF-AB32-FDA7C6DD39DB}" destId="{C6163502-9847-4D1B-929F-7B51A4B93FFC}" srcOrd="5" destOrd="0" presId="urn:microsoft.com/office/officeart/2005/8/layout/pyramid4"/>
    <dgm:cxn modelId="{E50836E8-08AB-4EA5-81F0-C4317073B812}" type="presParOf" srcId="{471C61EA-1A26-4DAF-AB32-FDA7C6DD39DB}" destId="{1C39C293-FE30-4BDD-9E31-BBBBB28516A8}" srcOrd="6" destOrd="0" presId="urn:microsoft.com/office/officeart/2005/8/layout/pyramid4"/>
    <dgm:cxn modelId="{C119E4EB-03B0-4BCB-9710-B2C5AAD8714E}" type="presParOf" srcId="{471C61EA-1A26-4DAF-AB32-FDA7C6DD39DB}" destId="{327FDD3C-B01C-471F-99D6-8F88876B835A}" srcOrd="7" destOrd="0" presId="urn:microsoft.com/office/officeart/2005/8/layout/pyramid4"/>
    <dgm:cxn modelId="{D4D7BD21-E04C-4B82-AC0F-30AE0446B6F8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3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chemeClr val="bg1">
            <a:lumMod val="95000"/>
          </a:schemeClr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/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/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/>
    </dgm:pt>
  </dgm:ptLst>
  <dgm:cxnLst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EC3C17C4-A28C-4A38-A4BA-E9855F5EC4FE}" type="presOf" srcId="{48F59FD8-2F29-45F0-BE04-35AA3B7E2370}" destId="{C8CF70FA-C534-4B67-8097-ECE3C0209E53}" srcOrd="0" destOrd="0" presId="urn:microsoft.com/office/officeart/2005/8/layout/pyramid4"/>
    <dgm:cxn modelId="{6065458E-1AA4-4441-BC97-C3C4043749C5}" type="presOf" srcId="{CE2F7EB1-A4BC-463E-9B40-A2CE8E7D5B5F}" destId="{AD3BD017-1F61-4EF8-A405-7EE23126FB56}" srcOrd="0" destOrd="0" presId="urn:microsoft.com/office/officeart/2005/8/layout/pyramid4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270581D7-0454-4FC1-8693-546AAA3483CB}" type="presOf" srcId="{76C722C7-36E1-4324-A565-9F9DDCE43B6C}" destId="{51C7CB9F-21E0-4444-B0E5-097D24103C44}" srcOrd="0" destOrd="0" presId="urn:microsoft.com/office/officeart/2005/8/layout/pyramid4"/>
    <dgm:cxn modelId="{CBE2A606-0E25-48B1-B1A5-C6A2D1C89E84}" type="presOf" srcId="{AA354359-EFC6-4A92-960C-1C1EAB6158FF}" destId="{B6AFDA81-0E32-4F2A-B708-72EC3F417EF6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EC5541FD-2978-4FC3-A3DF-4746427724BF}" type="presOf" srcId="{79296D64-F51C-4322-A71E-F8395DA1D790}" destId="{471C61EA-1A26-4DAF-AB32-FDA7C6DD39DB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8F208DA9-77DF-4FE3-B702-35052D71F12C}" type="presOf" srcId="{647CA0EB-5F4F-4AD6-97B3-851CFD6B97D8}" destId="{AC7872D8-0660-4D61-987A-D3EB15DD0418}" srcOrd="0" destOrd="0" presId="urn:microsoft.com/office/officeart/2005/8/layout/pyramid4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E450215C-D999-4FC6-8EAD-856914DD23B1}" type="presParOf" srcId="{471C61EA-1A26-4DAF-AB32-FDA7C6DD39DB}" destId="{51C7CB9F-21E0-4444-B0E5-097D24103C44}" srcOrd="0" destOrd="0" presId="urn:microsoft.com/office/officeart/2005/8/layout/pyramid4"/>
    <dgm:cxn modelId="{14BF3993-662C-4F20-8BD2-29FFA66074F0}" type="presParOf" srcId="{471C61EA-1A26-4DAF-AB32-FDA7C6DD39DB}" destId="{C8CF70FA-C534-4B67-8097-ECE3C0209E53}" srcOrd="1" destOrd="0" presId="urn:microsoft.com/office/officeart/2005/8/layout/pyramid4"/>
    <dgm:cxn modelId="{53A44852-FCCF-46D2-8706-1EFD2B7C417B}" type="presParOf" srcId="{471C61EA-1A26-4DAF-AB32-FDA7C6DD39DB}" destId="{AC7872D8-0660-4D61-987A-D3EB15DD0418}" srcOrd="2" destOrd="0" presId="urn:microsoft.com/office/officeart/2005/8/layout/pyramid4"/>
    <dgm:cxn modelId="{96D7CB84-FFDB-4E28-96FB-457CEC05A157}" type="presParOf" srcId="{471C61EA-1A26-4DAF-AB32-FDA7C6DD39DB}" destId="{AD3BD017-1F61-4EF8-A405-7EE23126FB56}" srcOrd="3" destOrd="0" presId="urn:microsoft.com/office/officeart/2005/8/layout/pyramid4"/>
    <dgm:cxn modelId="{DE386F36-C7B9-4C73-9AB4-6A9CBDC8E8CE}" type="presParOf" srcId="{471C61EA-1A26-4DAF-AB32-FDA7C6DD39DB}" destId="{B6AFDA81-0E32-4F2A-B708-72EC3F417EF6}" srcOrd="4" destOrd="0" presId="urn:microsoft.com/office/officeart/2005/8/layout/pyramid4"/>
    <dgm:cxn modelId="{3A3B6521-E275-4C36-9388-D00F3FD8484F}" type="presParOf" srcId="{471C61EA-1A26-4DAF-AB32-FDA7C6DD39DB}" destId="{C6163502-9847-4D1B-929F-7B51A4B93FFC}" srcOrd="5" destOrd="0" presId="urn:microsoft.com/office/officeart/2005/8/layout/pyramid4"/>
    <dgm:cxn modelId="{D32BFE0B-AC5E-4118-97D2-CF62AF91EE65}" type="presParOf" srcId="{471C61EA-1A26-4DAF-AB32-FDA7C6DD39DB}" destId="{1C39C293-FE30-4BDD-9E31-BBBBB28516A8}" srcOrd="6" destOrd="0" presId="urn:microsoft.com/office/officeart/2005/8/layout/pyramid4"/>
    <dgm:cxn modelId="{A611C01B-E994-425B-8179-0508585838C8}" type="presParOf" srcId="{471C61EA-1A26-4DAF-AB32-FDA7C6DD39DB}" destId="{327FDD3C-B01C-471F-99D6-8F88876B835A}" srcOrd="7" destOrd="0" presId="urn:microsoft.com/office/officeart/2005/8/layout/pyramid4"/>
    <dgm:cxn modelId="{7E9EF120-F28B-4791-97F5-9F5061A5B879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3E4AC2-F0C6-4635-BAB5-534D302CEBDE}" type="presOf" srcId="{48F59FD8-2F29-45F0-BE04-35AA3B7E2370}" destId="{C8CF70FA-C534-4B67-8097-ECE3C0209E53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2DEAB44D-1D5F-472B-9714-D1C9A8451387}" type="presOf" srcId="{CE2F7EB1-A4BC-463E-9B40-A2CE8E7D5B5F}" destId="{AD3BD017-1F61-4EF8-A405-7EE23126FB56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9C32CB1A-4AA7-42A1-AB3B-0DEA2E268E36}" type="presOf" srcId="{79296D64-F51C-4322-A71E-F8395DA1D790}" destId="{471C61EA-1A26-4DAF-AB32-FDA7C6DD39DB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0EC08F7B-AE1C-442A-A8BC-A1EE584D6D96}" type="presOf" srcId="{647CA0EB-5F4F-4AD6-97B3-851CFD6B97D8}" destId="{AC7872D8-0660-4D61-987A-D3EB15DD0418}" srcOrd="0" destOrd="0" presId="urn:microsoft.com/office/officeart/2005/8/layout/pyramid4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6A9D7A84-317E-4433-972D-27DFAA4C80E2}" type="presOf" srcId="{76C722C7-36E1-4324-A565-9F9DDCE43B6C}" destId="{51C7CB9F-21E0-4444-B0E5-097D24103C44}" srcOrd="0" destOrd="0" presId="urn:microsoft.com/office/officeart/2005/8/layout/pyramid4"/>
    <dgm:cxn modelId="{BBEF8B07-154B-411C-BBEC-DFC6A2B4D5D6}" type="presParOf" srcId="{471C61EA-1A26-4DAF-AB32-FDA7C6DD39DB}" destId="{51C7CB9F-21E0-4444-B0E5-097D24103C44}" srcOrd="0" destOrd="0" presId="urn:microsoft.com/office/officeart/2005/8/layout/pyramid4"/>
    <dgm:cxn modelId="{822F090E-53B3-4ADB-8CCE-4662A555B826}" type="presParOf" srcId="{471C61EA-1A26-4DAF-AB32-FDA7C6DD39DB}" destId="{C8CF70FA-C534-4B67-8097-ECE3C0209E53}" srcOrd="1" destOrd="0" presId="urn:microsoft.com/office/officeart/2005/8/layout/pyramid4"/>
    <dgm:cxn modelId="{D8F9F446-ADC1-436B-BA3C-60EF001F556E}" type="presParOf" srcId="{471C61EA-1A26-4DAF-AB32-FDA7C6DD39DB}" destId="{AC7872D8-0660-4D61-987A-D3EB15DD0418}" srcOrd="2" destOrd="0" presId="urn:microsoft.com/office/officeart/2005/8/layout/pyramid4"/>
    <dgm:cxn modelId="{05E2DE90-5D90-4B13-BC2E-F5814472BBAA}" type="presParOf" srcId="{471C61EA-1A26-4DAF-AB32-FDA7C6DD39DB}" destId="{AD3BD017-1F61-4EF8-A405-7EE23126FB56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C12BC05C-71FC-4ACB-B6CA-7023A2B98F08}" type="presOf" srcId="{76C722C7-36E1-4324-A565-9F9DDCE43B6C}" destId="{51C7CB9F-21E0-4444-B0E5-097D24103C44}" srcOrd="0" destOrd="0" presId="urn:microsoft.com/office/officeart/2005/8/layout/pyramid4"/>
    <dgm:cxn modelId="{7F9C8C49-A3DE-4461-A5FA-C7F33AABCEAA}" type="presOf" srcId="{48F59FD8-2F29-45F0-BE04-35AA3B7E2370}" destId="{C8CF70FA-C534-4B67-8097-ECE3C0209E53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E919B427-4F77-43DC-8AE7-95AA1CC910AA}" type="presOf" srcId="{647CA0EB-5F4F-4AD6-97B3-851CFD6B97D8}" destId="{AC7872D8-0660-4D61-987A-D3EB15DD0418}" srcOrd="0" destOrd="0" presId="urn:microsoft.com/office/officeart/2005/8/layout/pyramid4"/>
    <dgm:cxn modelId="{4E341A0D-2F5F-4E80-A7A0-44E783D947BE}" type="presOf" srcId="{79296D64-F51C-4322-A71E-F8395DA1D790}" destId="{471C61EA-1A26-4DAF-AB32-FDA7C6DD39DB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1E097D91-7B96-4094-A516-4437123248D2}" type="presOf" srcId="{CE2F7EB1-A4BC-463E-9B40-A2CE8E7D5B5F}" destId="{AD3BD017-1F61-4EF8-A405-7EE23126FB56}" srcOrd="0" destOrd="0" presId="urn:microsoft.com/office/officeart/2005/8/layout/pyramid4"/>
    <dgm:cxn modelId="{F6B70ECF-6A2B-42F6-B00B-BAFBD66A2F9E}" type="presParOf" srcId="{471C61EA-1A26-4DAF-AB32-FDA7C6DD39DB}" destId="{51C7CB9F-21E0-4444-B0E5-097D24103C44}" srcOrd="0" destOrd="0" presId="urn:microsoft.com/office/officeart/2005/8/layout/pyramid4"/>
    <dgm:cxn modelId="{03578AA1-0F46-40D6-BC1A-AB5EA15C24F9}" type="presParOf" srcId="{471C61EA-1A26-4DAF-AB32-FDA7C6DD39DB}" destId="{C8CF70FA-C534-4B67-8097-ECE3C0209E53}" srcOrd="1" destOrd="0" presId="urn:microsoft.com/office/officeart/2005/8/layout/pyramid4"/>
    <dgm:cxn modelId="{96A23338-54EC-430F-8FC7-2F2302197A4D}" type="presParOf" srcId="{471C61EA-1A26-4DAF-AB32-FDA7C6DD39DB}" destId="{AC7872D8-0660-4D61-987A-D3EB15DD0418}" srcOrd="2" destOrd="0" presId="urn:microsoft.com/office/officeart/2005/8/layout/pyramid4"/>
    <dgm:cxn modelId="{76E1A91B-7400-49A5-A1F5-3B47D46BCC9F}" type="presParOf" srcId="{471C61EA-1A26-4DAF-AB32-FDA7C6DD39DB}" destId="{AD3BD017-1F61-4EF8-A405-7EE23126FB56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/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/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/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/>
    </dgm:pt>
  </dgm:ptLst>
  <dgm:cxnLst>
    <dgm:cxn modelId="{D8152870-7F61-4FB7-A8F7-EC81B2925613}" type="presOf" srcId="{76C722C7-36E1-4324-A565-9F9DDCE43B6C}" destId="{51C7CB9F-21E0-4444-B0E5-097D24103C44}" srcOrd="0" destOrd="0" presId="urn:microsoft.com/office/officeart/2005/8/layout/pyramid4"/>
    <dgm:cxn modelId="{84EA814A-AA53-4F86-BAFE-829B48B09913}" type="presOf" srcId="{79296D64-F51C-4322-A71E-F8395DA1D790}" destId="{471C61EA-1A26-4DAF-AB32-FDA7C6DD39DB}" srcOrd="0" destOrd="0" presId="urn:microsoft.com/office/officeart/2005/8/layout/pyramid4"/>
    <dgm:cxn modelId="{2EE27DEB-DB30-4847-87FE-CB6173B6D754}" type="presOf" srcId="{CE2F7EB1-A4BC-463E-9B40-A2CE8E7D5B5F}" destId="{AD3BD017-1F61-4EF8-A405-7EE23126FB56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1CBD027F-C59A-4541-990E-FAB242D48CEC}" type="presOf" srcId="{647CA0EB-5F4F-4AD6-97B3-851CFD6B97D8}" destId="{AC7872D8-0660-4D61-987A-D3EB15DD0418}" srcOrd="0" destOrd="0" presId="urn:microsoft.com/office/officeart/2005/8/layout/pyramid4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CB1FD485-602B-4EB7-81F4-D422C679C589}" type="presOf" srcId="{AA354359-EFC6-4A92-960C-1C1EAB6158FF}" destId="{B6AFDA81-0E32-4F2A-B708-72EC3F417EF6}" srcOrd="0" destOrd="0" presId="urn:microsoft.com/office/officeart/2005/8/layout/pyramid4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2A44E80A-1FF9-451E-AB13-5EF1DE9C450A}" type="presOf" srcId="{48F59FD8-2F29-45F0-BE04-35AA3B7E2370}" destId="{C8CF70FA-C534-4B67-8097-ECE3C0209E53}" srcOrd="0" destOrd="0" presId="urn:microsoft.com/office/officeart/2005/8/layout/pyramid4"/>
    <dgm:cxn modelId="{D6090AFC-605C-4895-913A-77F0CBE08A93}" type="presParOf" srcId="{471C61EA-1A26-4DAF-AB32-FDA7C6DD39DB}" destId="{51C7CB9F-21E0-4444-B0E5-097D24103C44}" srcOrd="0" destOrd="0" presId="urn:microsoft.com/office/officeart/2005/8/layout/pyramid4"/>
    <dgm:cxn modelId="{0733F25B-26D8-4682-92D2-A7DA4EF6C188}" type="presParOf" srcId="{471C61EA-1A26-4DAF-AB32-FDA7C6DD39DB}" destId="{C8CF70FA-C534-4B67-8097-ECE3C0209E53}" srcOrd="1" destOrd="0" presId="urn:microsoft.com/office/officeart/2005/8/layout/pyramid4"/>
    <dgm:cxn modelId="{E8B1B2DF-C54D-4B56-966D-45A94A8681AD}" type="presParOf" srcId="{471C61EA-1A26-4DAF-AB32-FDA7C6DD39DB}" destId="{AC7872D8-0660-4D61-987A-D3EB15DD0418}" srcOrd="2" destOrd="0" presId="urn:microsoft.com/office/officeart/2005/8/layout/pyramid4"/>
    <dgm:cxn modelId="{822F9C59-1B8F-465D-B833-1B4425D9516E}" type="presParOf" srcId="{471C61EA-1A26-4DAF-AB32-FDA7C6DD39DB}" destId="{AD3BD017-1F61-4EF8-A405-7EE23126FB56}" srcOrd="3" destOrd="0" presId="urn:microsoft.com/office/officeart/2005/8/layout/pyramid4"/>
    <dgm:cxn modelId="{C6B662B5-D2E4-47D2-80B0-85BC0C0354A0}" type="presParOf" srcId="{471C61EA-1A26-4DAF-AB32-FDA7C6DD39DB}" destId="{B6AFDA81-0E32-4F2A-B708-72EC3F417EF6}" srcOrd="4" destOrd="0" presId="urn:microsoft.com/office/officeart/2005/8/layout/pyramid4"/>
    <dgm:cxn modelId="{8AD5E01D-A1DC-4655-A462-747960496AAB}" type="presParOf" srcId="{471C61EA-1A26-4DAF-AB32-FDA7C6DD39DB}" destId="{C6163502-9847-4D1B-929F-7B51A4B93FFC}" srcOrd="5" destOrd="0" presId="urn:microsoft.com/office/officeart/2005/8/layout/pyramid4"/>
    <dgm:cxn modelId="{C5B28062-A962-4977-85F3-DCDDB1F1B8EE}" type="presParOf" srcId="{471C61EA-1A26-4DAF-AB32-FDA7C6DD39DB}" destId="{1C39C293-FE30-4BDD-9E31-BBBBB28516A8}" srcOrd="6" destOrd="0" presId="urn:microsoft.com/office/officeart/2005/8/layout/pyramid4"/>
    <dgm:cxn modelId="{77289632-B957-4435-AB3F-28E2E7D0063D}" type="presParOf" srcId="{471C61EA-1A26-4DAF-AB32-FDA7C6DD39DB}" destId="{327FDD3C-B01C-471F-99D6-8F88876B835A}" srcOrd="7" destOrd="0" presId="urn:microsoft.com/office/officeart/2005/8/layout/pyramid4"/>
    <dgm:cxn modelId="{DA251F43-3F01-437A-B017-ED97931CA805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2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/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/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>
        <a:solidFill>
          <a:srgbClr val="0070C0"/>
        </a:solidFill>
      </dgm:spPr>
    </dgm:pt>
  </dgm:ptLst>
  <dgm:cxnLst>
    <dgm:cxn modelId="{DCFF77F8-641A-442E-95E4-6F49B41D9FB9}" type="presOf" srcId="{647CA0EB-5F4F-4AD6-97B3-851CFD6B97D8}" destId="{AC7872D8-0660-4D61-987A-D3EB15DD0418}" srcOrd="0" destOrd="0" presId="urn:microsoft.com/office/officeart/2005/8/layout/pyramid4"/>
    <dgm:cxn modelId="{288D2CEE-E77F-4EAF-8C82-55333A1DED45}" type="presOf" srcId="{CE2F7EB1-A4BC-463E-9B40-A2CE8E7D5B5F}" destId="{AD3BD017-1F61-4EF8-A405-7EE23126FB56}" srcOrd="0" destOrd="0" presId="urn:microsoft.com/office/officeart/2005/8/layout/pyramid4"/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63B2F7A5-AF63-4DBC-BBE1-A7E37B4AFF4A}" type="presOf" srcId="{79296D64-F51C-4322-A71E-F8395DA1D790}" destId="{471C61EA-1A26-4DAF-AB32-FDA7C6DD39DB}" srcOrd="0" destOrd="0" presId="urn:microsoft.com/office/officeart/2005/8/layout/pyramid4"/>
    <dgm:cxn modelId="{EF99AAF4-24FD-4489-81C6-34D061E083DA}" type="presOf" srcId="{76C722C7-36E1-4324-A565-9F9DDCE43B6C}" destId="{51C7CB9F-21E0-4444-B0E5-097D24103C44}" srcOrd="0" destOrd="0" presId="urn:microsoft.com/office/officeart/2005/8/layout/pyramid4"/>
    <dgm:cxn modelId="{9FC1BD2D-1840-4FEC-9D4E-46DE72ED6793}" type="presOf" srcId="{AA354359-EFC6-4A92-960C-1C1EAB6158FF}" destId="{B6AFDA81-0E32-4F2A-B708-72EC3F417EF6}" srcOrd="0" destOrd="0" presId="urn:microsoft.com/office/officeart/2005/8/layout/pyramid4"/>
    <dgm:cxn modelId="{0D8764E2-7842-49DA-967F-818A017BE1BF}" type="presOf" srcId="{48F59FD8-2F29-45F0-BE04-35AA3B7E2370}" destId="{C8CF70FA-C534-4B67-8097-ECE3C0209E53}" srcOrd="0" destOrd="0" presId="urn:microsoft.com/office/officeart/2005/8/layout/pyramid4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932212B7-331A-4B3C-8E10-020CD7F88AEC}" type="presParOf" srcId="{471C61EA-1A26-4DAF-AB32-FDA7C6DD39DB}" destId="{51C7CB9F-21E0-4444-B0E5-097D24103C44}" srcOrd="0" destOrd="0" presId="urn:microsoft.com/office/officeart/2005/8/layout/pyramid4"/>
    <dgm:cxn modelId="{485D840F-299C-4A35-B788-8EA1416E56EA}" type="presParOf" srcId="{471C61EA-1A26-4DAF-AB32-FDA7C6DD39DB}" destId="{C8CF70FA-C534-4B67-8097-ECE3C0209E53}" srcOrd="1" destOrd="0" presId="urn:microsoft.com/office/officeart/2005/8/layout/pyramid4"/>
    <dgm:cxn modelId="{8AE37210-7BD1-4457-8700-566981021C82}" type="presParOf" srcId="{471C61EA-1A26-4DAF-AB32-FDA7C6DD39DB}" destId="{AC7872D8-0660-4D61-987A-D3EB15DD0418}" srcOrd="2" destOrd="0" presId="urn:microsoft.com/office/officeart/2005/8/layout/pyramid4"/>
    <dgm:cxn modelId="{EF135D0B-8297-4982-A72D-B66C6921976C}" type="presParOf" srcId="{471C61EA-1A26-4DAF-AB32-FDA7C6DD39DB}" destId="{AD3BD017-1F61-4EF8-A405-7EE23126FB56}" srcOrd="3" destOrd="0" presId="urn:microsoft.com/office/officeart/2005/8/layout/pyramid4"/>
    <dgm:cxn modelId="{274220DB-3AEA-4536-8322-42D5E8380F31}" type="presParOf" srcId="{471C61EA-1A26-4DAF-AB32-FDA7C6DD39DB}" destId="{B6AFDA81-0E32-4F2A-B708-72EC3F417EF6}" srcOrd="4" destOrd="0" presId="urn:microsoft.com/office/officeart/2005/8/layout/pyramid4"/>
    <dgm:cxn modelId="{04A7131A-02C0-4029-ACBC-72C372D37B60}" type="presParOf" srcId="{471C61EA-1A26-4DAF-AB32-FDA7C6DD39DB}" destId="{C6163502-9847-4D1B-929F-7B51A4B93FFC}" srcOrd="5" destOrd="0" presId="urn:microsoft.com/office/officeart/2005/8/layout/pyramid4"/>
    <dgm:cxn modelId="{DFCC6959-AA7D-4738-97A5-48FD4949CF42}" type="presParOf" srcId="{471C61EA-1A26-4DAF-AB32-FDA7C6DD39DB}" destId="{1C39C293-FE30-4BDD-9E31-BBBBB28516A8}" srcOrd="6" destOrd="0" presId="urn:microsoft.com/office/officeart/2005/8/layout/pyramid4"/>
    <dgm:cxn modelId="{FDB23599-CCC0-4196-8B5A-807E3C0EDFCC}" type="presParOf" srcId="{471C61EA-1A26-4DAF-AB32-FDA7C6DD39DB}" destId="{327FDD3C-B01C-471F-99D6-8F88876B835A}" srcOrd="7" destOrd="0" presId="urn:microsoft.com/office/officeart/2005/8/layout/pyramid4"/>
    <dgm:cxn modelId="{1059B9EB-5BB0-41BE-B5C5-422F124E3918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33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79296D64-F51C-4322-A71E-F8395DA1D790}" type="doc">
      <dgm:prSet loTypeId="urn:microsoft.com/office/officeart/2005/8/layout/pyramid4" loCatId="pyramid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cs-CZ"/>
        </a:p>
      </dgm:t>
    </dgm:pt>
    <dgm:pt modelId="{76C722C7-36E1-4324-A565-9F9DDCE43B6C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615B3F00-F1A0-46EE-BCC3-364208DE3839}" type="parTrans" cxnId="{6C823CB7-9B46-47D5-87DF-23AD1716AA86}">
      <dgm:prSet/>
      <dgm:spPr/>
      <dgm:t>
        <a:bodyPr/>
        <a:lstStyle/>
        <a:p>
          <a:endParaRPr lang="cs-CZ"/>
        </a:p>
      </dgm:t>
    </dgm:pt>
    <dgm:pt modelId="{3FDA72DA-7150-4ED3-BFC2-5CA006626C4A}" type="sibTrans" cxnId="{6C823CB7-9B46-47D5-87DF-23AD1716AA86}">
      <dgm:prSet/>
      <dgm:spPr/>
      <dgm:t>
        <a:bodyPr/>
        <a:lstStyle/>
        <a:p>
          <a:endParaRPr lang="cs-CZ"/>
        </a:p>
      </dgm:t>
    </dgm:pt>
    <dgm:pt modelId="{48F59FD8-2F29-45F0-BE04-35AA3B7E2370}">
      <dgm:prSet phldrT="[Text]" phldr="1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D78C35FD-0F1E-48D8-8967-1FDE441E75AC}" type="parTrans" cxnId="{DB21D1F4-8443-42F1-9EB1-754DC05568AC}">
      <dgm:prSet/>
      <dgm:spPr/>
      <dgm:t>
        <a:bodyPr/>
        <a:lstStyle/>
        <a:p>
          <a:endParaRPr lang="cs-CZ"/>
        </a:p>
      </dgm:t>
    </dgm:pt>
    <dgm:pt modelId="{ED704133-1EE3-47FC-AA35-E0D3E997DF2E}" type="sibTrans" cxnId="{DB21D1F4-8443-42F1-9EB1-754DC05568AC}">
      <dgm:prSet/>
      <dgm:spPr/>
      <dgm:t>
        <a:bodyPr/>
        <a:lstStyle/>
        <a:p>
          <a:endParaRPr lang="cs-CZ"/>
        </a:p>
      </dgm:t>
    </dgm:pt>
    <dgm:pt modelId="{647CA0EB-5F4F-4AD6-97B3-851CFD6B97D8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528EC34C-78CB-4E33-8FFA-2F3B29BF3992}" type="parTrans" cxnId="{55CC834F-9667-4C4E-B098-03E72F54F6C6}">
      <dgm:prSet/>
      <dgm:spPr/>
      <dgm:t>
        <a:bodyPr/>
        <a:lstStyle/>
        <a:p>
          <a:endParaRPr lang="cs-CZ"/>
        </a:p>
      </dgm:t>
    </dgm:pt>
    <dgm:pt modelId="{EC5D195A-3398-468C-8EF2-A6638ED443A1}" type="sibTrans" cxnId="{55CC834F-9667-4C4E-B098-03E72F54F6C6}">
      <dgm:prSet/>
      <dgm:spPr/>
      <dgm:t>
        <a:bodyPr/>
        <a:lstStyle/>
        <a:p>
          <a:endParaRPr lang="cs-CZ"/>
        </a:p>
      </dgm:t>
    </dgm:pt>
    <dgm:pt modelId="{CE2F7EB1-A4BC-463E-9B40-A2CE8E7D5B5F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8227A2AA-3299-426D-BF07-B66640838C9C}" type="parTrans" cxnId="{FBE85792-1209-476E-A61F-D666379F04C2}">
      <dgm:prSet/>
      <dgm:spPr/>
      <dgm:t>
        <a:bodyPr/>
        <a:lstStyle/>
        <a:p>
          <a:endParaRPr lang="cs-CZ"/>
        </a:p>
      </dgm:t>
    </dgm:pt>
    <dgm:pt modelId="{9B016A60-A81A-49B4-BCA1-B8CCCE400633}" type="sibTrans" cxnId="{FBE85792-1209-476E-A61F-D666379F04C2}">
      <dgm:prSet/>
      <dgm:spPr/>
      <dgm:t>
        <a:bodyPr/>
        <a:lstStyle/>
        <a:p>
          <a:endParaRPr lang="cs-CZ"/>
        </a:p>
      </dgm:t>
    </dgm:pt>
    <dgm:pt modelId="{AA354359-EFC6-4A92-960C-1C1EAB6158FF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82BF0016-D218-416A-9FEA-6ACB34AF49F8}" type="parTrans" cxnId="{D5DAD401-0C4E-4200-AB71-B2F7DC414100}">
      <dgm:prSet/>
      <dgm:spPr/>
      <dgm:t>
        <a:bodyPr/>
        <a:lstStyle/>
        <a:p>
          <a:endParaRPr lang="cs-CZ"/>
        </a:p>
      </dgm:t>
    </dgm:pt>
    <dgm:pt modelId="{CFDDC789-DC0B-4D41-867D-B0B389CA58D4}" type="sibTrans" cxnId="{D5DAD401-0C4E-4200-AB71-B2F7DC414100}">
      <dgm:prSet/>
      <dgm:spPr/>
      <dgm:t>
        <a:bodyPr/>
        <a:lstStyle/>
        <a:p>
          <a:endParaRPr lang="cs-CZ"/>
        </a:p>
      </dgm:t>
    </dgm:pt>
    <dgm:pt modelId="{471C61EA-1A26-4DAF-AB32-FDA7C6DD39DB}" type="pres">
      <dgm:prSet presAssocID="{79296D64-F51C-4322-A71E-F8395DA1D790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C7CB9F-21E0-4444-B0E5-097D24103C44}" type="pres">
      <dgm:prSet presAssocID="{79296D64-F51C-4322-A71E-F8395DA1D790}" presName="triangle1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F70FA-C534-4B67-8097-ECE3C0209E53}" type="pres">
      <dgm:prSet presAssocID="{79296D64-F51C-4322-A71E-F8395DA1D790}" presName="triangle2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872D8-0660-4D61-987A-D3EB15DD0418}" type="pres">
      <dgm:prSet presAssocID="{79296D64-F51C-4322-A71E-F8395DA1D790}" presName="triangle3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3BD017-1F61-4EF8-A405-7EE23126FB56}" type="pres">
      <dgm:prSet presAssocID="{79296D64-F51C-4322-A71E-F8395DA1D790}" presName="triangle4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AFDA81-0E32-4F2A-B708-72EC3F417EF6}" type="pres">
      <dgm:prSet presAssocID="{79296D64-F51C-4322-A71E-F8395DA1D790}" presName="triangle5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163502-9847-4D1B-929F-7B51A4B93FFC}" type="pres">
      <dgm:prSet presAssocID="{79296D64-F51C-4322-A71E-F8395DA1D790}" presName="triangle6" presStyleLbl="node1" presStyleIdx="5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1C39C293-FE30-4BDD-9E31-BBBBB28516A8}" type="pres">
      <dgm:prSet presAssocID="{79296D64-F51C-4322-A71E-F8395DA1D790}" presName="triangle7" presStyleLbl="node1" presStyleIdx="6" presStyleCnt="9">
        <dgm:presLayoutVars>
          <dgm:bulletEnabled val="1"/>
        </dgm:presLayoutVars>
      </dgm:prSet>
      <dgm:spPr>
        <a:solidFill>
          <a:srgbClr val="0070C0"/>
        </a:solidFill>
      </dgm:spPr>
    </dgm:pt>
    <dgm:pt modelId="{327FDD3C-B01C-471F-99D6-8F88876B835A}" type="pres">
      <dgm:prSet presAssocID="{79296D64-F51C-4322-A71E-F8395DA1D790}" presName="triangle8" presStyleLbl="node1" presStyleIdx="7" presStyleCnt="9">
        <dgm:presLayoutVars>
          <dgm:bulletEnabled val="1"/>
        </dgm:presLayoutVars>
      </dgm:prSet>
      <dgm:spPr>
        <a:solidFill>
          <a:schemeClr val="bg1">
            <a:lumMod val="95000"/>
          </a:schemeClr>
        </a:solidFill>
      </dgm:spPr>
    </dgm:pt>
    <dgm:pt modelId="{90FD2F1E-1C94-44D5-8961-8879D7DCB47C}" type="pres">
      <dgm:prSet presAssocID="{79296D64-F51C-4322-A71E-F8395DA1D790}" presName="triangle9" presStyleLbl="node1" presStyleIdx="8" presStyleCnt="9">
        <dgm:presLayoutVars>
          <dgm:bulletEnabled val="1"/>
        </dgm:presLayoutVars>
      </dgm:prSet>
      <dgm:spPr>
        <a:solidFill>
          <a:srgbClr val="0070C0"/>
        </a:solidFill>
      </dgm:spPr>
    </dgm:pt>
  </dgm:ptLst>
  <dgm:cxnLst>
    <dgm:cxn modelId="{FBE85792-1209-476E-A61F-D666379F04C2}" srcId="{79296D64-F51C-4322-A71E-F8395DA1D790}" destId="{CE2F7EB1-A4BC-463E-9B40-A2CE8E7D5B5F}" srcOrd="3" destOrd="0" parTransId="{8227A2AA-3299-426D-BF07-B66640838C9C}" sibTransId="{9B016A60-A81A-49B4-BCA1-B8CCCE400633}"/>
    <dgm:cxn modelId="{DB21D1F4-8443-42F1-9EB1-754DC05568AC}" srcId="{79296D64-F51C-4322-A71E-F8395DA1D790}" destId="{48F59FD8-2F29-45F0-BE04-35AA3B7E2370}" srcOrd="1" destOrd="0" parTransId="{D78C35FD-0F1E-48D8-8967-1FDE441E75AC}" sibTransId="{ED704133-1EE3-47FC-AA35-E0D3E997DF2E}"/>
    <dgm:cxn modelId="{EB484CD3-E4FA-496F-BF03-85FED010E4BC}" type="presOf" srcId="{79296D64-F51C-4322-A71E-F8395DA1D790}" destId="{471C61EA-1A26-4DAF-AB32-FDA7C6DD39DB}" srcOrd="0" destOrd="0" presId="urn:microsoft.com/office/officeart/2005/8/layout/pyramid4"/>
    <dgm:cxn modelId="{6EFA3E95-B9D7-4291-849A-21FA096B1FAF}" type="presOf" srcId="{AA354359-EFC6-4A92-960C-1C1EAB6158FF}" destId="{B6AFDA81-0E32-4F2A-B708-72EC3F417EF6}" srcOrd="0" destOrd="0" presId="urn:microsoft.com/office/officeart/2005/8/layout/pyramid4"/>
    <dgm:cxn modelId="{C51D3376-1BD2-4F24-87A9-527414E5F85F}" type="presOf" srcId="{48F59FD8-2F29-45F0-BE04-35AA3B7E2370}" destId="{C8CF70FA-C534-4B67-8097-ECE3C0209E53}" srcOrd="0" destOrd="0" presId="urn:microsoft.com/office/officeart/2005/8/layout/pyramid4"/>
    <dgm:cxn modelId="{6C823CB7-9B46-47D5-87DF-23AD1716AA86}" srcId="{79296D64-F51C-4322-A71E-F8395DA1D790}" destId="{76C722C7-36E1-4324-A565-9F9DDCE43B6C}" srcOrd="0" destOrd="0" parTransId="{615B3F00-F1A0-46EE-BCC3-364208DE3839}" sibTransId="{3FDA72DA-7150-4ED3-BFC2-5CA006626C4A}"/>
    <dgm:cxn modelId="{E5A40890-9012-43D8-886F-069BEAD98E8F}" type="presOf" srcId="{76C722C7-36E1-4324-A565-9F9DDCE43B6C}" destId="{51C7CB9F-21E0-4444-B0E5-097D24103C44}" srcOrd="0" destOrd="0" presId="urn:microsoft.com/office/officeart/2005/8/layout/pyramid4"/>
    <dgm:cxn modelId="{04BC7468-5A2F-4C50-B65C-2D0115756619}" type="presOf" srcId="{CE2F7EB1-A4BC-463E-9B40-A2CE8E7D5B5F}" destId="{AD3BD017-1F61-4EF8-A405-7EE23126FB56}" srcOrd="0" destOrd="0" presId="urn:microsoft.com/office/officeart/2005/8/layout/pyramid4"/>
    <dgm:cxn modelId="{D5DAD401-0C4E-4200-AB71-B2F7DC414100}" srcId="{79296D64-F51C-4322-A71E-F8395DA1D790}" destId="{AA354359-EFC6-4A92-960C-1C1EAB6158FF}" srcOrd="4" destOrd="0" parTransId="{82BF0016-D218-416A-9FEA-6ACB34AF49F8}" sibTransId="{CFDDC789-DC0B-4D41-867D-B0B389CA58D4}"/>
    <dgm:cxn modelId="{E62C2288-57B8-458C-8756-10894A0D18DB}" type="presOf" srcId="{647CA0EB-5F4F-4AD6-97B3-851CFD6B97D8}" destId="{AC7872D8-0660-4D61-987A-D3EB15DD0418}" srcOrd="0" destOrd="0" presId="urn:microsoft.com/office/officeart/2005/8/layout/pyramid4"/>
    <dgm:cxn modelId="{55CC834F-9667-4C4E-B098-03E72F54F6C6}" srcId="{79296D64-F51C-4322-A71E-F8395DA1D790}" destId="{647CA0EB-5F4F-4AD6-97B3-851CFD6B97D8}" srcOrd="2" destOrd="0" parTransId="{528EC34C-78CB-4E33-8FFA-2F3B29BF3992}" sibTransId="{EC5D195A-3398-468C-8EF2-A6638ED443A1}"/>
    <dgm:cxn modelId="{0D753D40-3013-435F-A224-50C4B6E64DC4}" type="presParOf" srcId="{471C61EA-1A26-4DAF-AB32-FDA7C6DD39DB}" destId="{51C7CB9F-21E0-4444-B0E5-097D24103C44}" srcOrd="0" destOrd="0" presId="urn:microsoft.com/office/officeart/2005/8/layout/pyramid4"/>
    <dgm:cxn modelId="{A5BFB735-5389-49AC-9D33-8F2CC8B82AE1}" type="presParOf" srcId="{471C61EA-1A26-4DAF-AB32-FDA7C6DD39DB}" destId="{C8CF70FA-C534-4B67-8097-ECE3C0209E53}" srcOrd="1" destOrd="0" presId="urn:microsoft.com/office/officeart/2005/8/layout/pyramid4"/>
    <dgm:cxn modelId="{5FA4F76A-858A-4B00-A8BD-EF368EC4B9CC}" type="presParOf" srcId="{471C61EA-1A26-4DAF-AB32-FDA7C6DD39DB}" destId="{AC7872D8-0660-4D61-987A-D3EB15DD0418}" srcOrd="2" destOrd="0" presId="urn:microsoft.com/office/officeart/2005/8/layout/pyramid4"/>
    <dgm:cxn modelId="{C6493F56-8E65-403A-BD09-D47B322B57EF}" type="presParOf" srcId="{471C61EA-1A26-4DAF-AB32-FDA7C6DD39DB}" destId="{AD3BD017-1F61-4EF8-A405-7EE23126FB56}" srcOrd="3" destOrd="0" presId="urn:microsoft.com/office/officeart/2005/8/layout/pyramid4"/>
    <dgm:cxn modelId="{B7AEF4F6-1B71-4DE7-BFF9-9E40FFA33546}" type="presParOf" srcId="{471C61EA-1A26-4DAF-AB32-FDA7C6DD39DB}" destId="{B6AFDA81-0E32-4F2A-B708-72EC3F417EF6}" srcOrd="4" destOrd="0" presId="urn:microsoft.com/office/officeart/2005/8/layout/pyramid4"/>
    <dgm:cxn modelId="{1A3C01CA-75F0-466C-B201-6BAB1CC33AD1}" type="presParOf" srcId="{471C61EA-1A26-4DAF-AB32-FDA7C6DD39DB}" destId="{C6163502-9847-4D1B-929F-7B51A4B93FFC}" srcOrd="5" destOrd="0" presId="urn:microsoft.com/office/officeart/2005/8/layout/pyramid4"/>
    <dgm:cxn modelId="{A68F6A7B-E35F-4A97-9624-99F8A045B477}" type="presParOf" srcId="{471C61EA-1A26-4DAF-AB32-FDA7C6DD39DB}" destId="{1C39C293-FE30-4BDD-9E31-BBBBB28516A8}" srcOrd="6" destOrd="0" presId="urn:microsoft.com/office/officeart/2005/8/layout/pyramid4"/>
    <dgm:cxn modelId="{ECCF4BDF-0758-4187-A734-47BA5A09290A}" type="presParOf" srcId="{471C61EA-1A26-4DAF-AB32-FDA7C6DD39DB}" destId="{327FDD3C-B01C-471F-99D6-8F88876B835A}" srcOrd="7" destOrd="0" presId="urn:microsoft.com/office/officeart/2005/8/layout/pyramid4"/>
    <dgm:cxn modelId="{C78B454F-9726-48AF-A3F0-D55DA25C8C2C}" type="presParOf" srcId="{471C61EA-1A26-4DAF-AB32-FDA7C6DD39DB}" destId="{90FD2F1E-1C94-44D5-8961-8879D7DCB47C}" srcOrd="8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3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583849" y="151318"/>
          <a:ext cx="1372538" cy="1372538"/>
        </a:xfrm>
        <a:prstGeom prst="pie">
          <a:avLst>
            <a:gd name="adj1" fmla="val 16200000"/>
            <a:gd name="adj2" fmla="val 18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1330085" y="404584"/>
        <a:ext cx="465682" cy="457512"/>
      </dsp:txXfrm>
    </dsp:sp>
    <dsp:sp modelId="{BBEF1E81-4A6B-42B3-A18C-6AAA0869267B}">
      <dsp:nvSpPr>
        <dsp:cNvPr id="0" name=""/>
        <dsp:cNvSpPr/>
      </dsp:nvSpPr>
      <dsp:spPr>
        <a:xfrm>
          <a:off x="587943" y="151142"/>
          <a:ext cx="1372538" cy="1372538"/>
        </a:xfrm>
        <a:prstGeom prst="pie">
          <a:avLst>
            <a:gd name="adj1" fmla="val 1800000"/>
            <a:gd name="adj2" fmla="val 90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963757" y="1017148"/>
        <a:ext cx="620910" cy="424833"/>
      </dsp:txXfrm>
    </dsp:sp>
    <dsp:sp modelId="{A03008F6-3D66-43EA-8080-EEE87F15D31D}">
      <dsp:nvSpPr>
        <dsp:cNvPr id="0" name=""/>
        <dsp:cNvSpPr/>
      </dsp:nvSpPr>
      <dsp:spPr>
        <a:xfrm>
          <a:off x="587943" y="151142"/>
          <a:ext cx="1372538" cy="1372538"/>
        </a:xfrm>
        <a:prstGeom prst="pie">
          <a:avLst>
            <a:gd name="adj1" fmla="val 90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735001" y="420748"/>
        <a:ext cx="465682" cy="4575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594003" y="161996"/>
          <a:ext cx="1372538" cy="1372538"/>
        </a:xfrm>
        <a:prstGeom prst="pie">
          <a:avLst>
            <a:gd name="adj1" fmla="val 162000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1295958" y="415915"/>
        <a:ext cx="506531" cy="408493"/>
      </dsp:txXfrm>
    </dsp:sp>
    <dsp:sp modelId="{BBEF1E81-4A6B-42B3-A18C-6AAA0869267B}">
      <dsp:nvSpPr>
        <dsp:cNvPr id="0" name=""/>
        <dsp:cNvSpPr/>
      </dsp:nvSpPr>
      <dsp:spPr>
        <a:xfrm>
          <a:off x="594397" y="159639"/>
          <a:ext cx="1372538" cy="1372538"/>
        </a:xfrm>
        <a:prstGeom prst="pie">
          <a:avLst>
            <a:gd name="adj1" fmla="val 0"/>
            <a:gd name="adj2" fmla="val 54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1305176" y="870417"/>
        <a:ext cx="506531" cy="408493"/>
      </dsp:txXfrm>
    </dsp:sp>
    <dsp:sp modelId="{A03008F6-3D66-43EA-8080-EEE87F15D31D}">
      <dsp:nvSpPr>
        <dsp:cNvPr id="0" name=""/>
        <dsp:cNvSpPr/>
      </dsp:nvSpPr>
      <dsp:spPr>
        <a:xfrm>
          <a:off x="594397" y="159639"/>
          <a:ext cx="1372538" cy="1372538"/>
        </a:xfrm>
        <a:prstGeom prst="pie">
          <a:avLst>
            <a:gd name="adj1" fmla="val 5400000"/>
            <a:gd name="adj2" fmla="val 108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749625" y="870417"/>
        <a:ext cx="506531" cy="408493"/>
      </dsp:txXfrm>
    </dsp:sp>
    <dsp:sp modelId="{3152C995-1267-4F7B-965B-8C35051B8DFF}">
      <dsp:nvSpPr>
        <dsp:cNvPr id="0" name=""/>
        <dsp:cNvSpPr/>
      </dsp:nvSpPr>
      <dsp:spPr>
        <a:xfrm>
          <a:off x="594397" y="159639"/>
          <a:ext cx="1372538" cy="1372538"/>
        </a:xfrm>
        <a:prstGeom prst="pie">
          <a:avLst>
            <a:gd name="adj1" fmla="val 108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749625" y="412905"/>
        <a:ext cx="506531" cy="4084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594001" y="165598"/>
          <a:ext cx="1372538" cy="1372538"/>
        </a:xfrm>
        <a:prstGeom prst="pie">
          <a:avLst>
            <a:gd name="adj1" fmla="val 16200000"/>
            <a:gd name="adj2" fmla="val 2052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1297590" y="370661"/>
        <a:ext cx="465682" cy="318624"/>
      </dsp:txXfrm>
    </dsp:sp>
    <dsp:sp modelId="{BBEF1E81-4A6B-42B3-A18C-6AAA0869267B}">
      <dsp:nvSpPr>
        <dsp:cNvPr id="0" name=""/>
        <dsp:cNvSpPr/>
      </dsp:nvSpPr>
      <dsp:spPr>
        <a:xfrm>
          <a:off x="599299" y="163805"/>
          <a:ext cx="1372538" cy="1372538"/>
        </a:xfrm>
        <a:prstGeom prst="pie">
          <a:avLst>
            <a:gd name="adj1" fmla="val 20520000"/>
            <a:gd name="adj2" fmla="val 324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496351" y="784716"/>
        <a:ext cx="408493" cy="344768"/>
      </dsp:txXfrm>
    </dsp:sp>
    <dsp:sp modelId="{A03008F6-3D66-43EA-8080-EEE87F15D31D}">
      <dsp:nvSpPr>
        <dsp:cNvPr id="0" name=""/>
        <dsp:cNvSpPr/>
      </dsp:nvSpPr>
      <dsp:spPr>
        <a:xfrm>
          <a:off x="599299" y="163805"/>
          <a:ext cx="1372538" cy="1372538"/>
        </a:xfrm>
        <a:prstGeom prst="pie">
          <a:avLst>
            <a:gd name="adj1" fmla="val 3240000"/>
            <a:gd name="adj2" fmla="val 756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1040472" y="1193209"/>
        <a:ext cx="490192" cy="294115"/>
      </dsp:txXfrm>
    </dsp:sp>
    <dsp:sp modelId="{3152C995-1267-4F7B-965B-8C35051B8DFF}">
      <dsp:nvSpPr>
        <dsp:cNvPr id="0" name=""/>
        <dsp:cNvSpPr/>
      </dsp:nvSpPr>
      <dsp:spPr>
        <a:xfrm>
          <a:off x="599299" y="163805"/>
          <a:ext cx="1372538" cy="1372538"/>
        </a:xfrm>
        <a:prstGeom prst="pie">
          <a:avLst>
            <a:gd name="adj1" fmla="val 7560000"/>
            <a:gd name="adj2" fmla="val 1188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>
        <a:off x="664658" y="784716"/>
        <a:ext cx="408493" cy="344768"/>
      </dsp:txXfrm>
    </dsp:sp>
    <dsp:sp modelId="{A02539D3-82EE-405C-BA35-4E0D8FE0E4F9}">
      <dsp:nvSpPr>
        <dsp:cNvPr id="0" name=""/>
        <dsp:cNvSpPr/>
      </dsp:nvSpPr>
      <dsp:spPr>
        <a:xfrm>
          <a:off x="599299" y="163805"/>
          <a:ext cx="1372538" cy="1372538"/>
        </a:xfrm>
        <a:prstGeom prst="pie">
          <a:avLst>
            <a:gd name="adj1" fmla="val 1188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799461" y="372954"/>
        <a:ext cx="465682" cy="3186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597598" y="169198"/>
          <a:ext cx="1372538" cy="1372538"/>
        </a:xfrm>
        <a:prstGeom prst="pie">
          <a:avLst>
            <a:gd name="adj1" fmla="val 16200000"/>
            <a:gd name="adj2" fmla="val 198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298573" y="316256"/>
        <a:ext cx="400323" cy="294115"/>
      </dsp:txXfrm>
    </dsp:sp>
    <dsp:sp modelId="{BBEF1E81-4A6B-42B3-A18C-6AAA0869267B}">
      <dsp:nvSpPr>
        <dsp:cNvPr id="0" name=""/>
        <dsp:cNvSpPr/>
      </dsp:nvSpPr>
      <dsp:spPr>
        <a:xfrm>
          <a:off x="602894" y="166093"/>
          <a:ext cx="1372538" cy="1372538"/>
        </a:xfrm>
        <a:prstGeom prst="pie">
          <a:avLst>
            <a:gd name="adj1" fmla="val 19800000"/>
            <a:gd name="adj2" fmla="val 18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1542429" y="713474"/>
        <a:ext cx="415029" cy="277775"/>
      </dsp:txXfrm>
    </dsp:sp>
    <dsp:sp modelId="{A03008F6-3D66-43EA-8080-EEE87F15D31D}">
      <dsp:nvSpPr>
        <dsp:cNvPr id="0" name=""/>
        <dsp:cNvSpPr/>
      </dsp:nvSpPr>
      <dsp:spPr>
        <a:xfrm>
          <a:off x="602894" y="166093"/>
          <a:ext cx="1372538" cy="1372538"/>
        </a:xfrm>
        <a:prstGeom prst="pie">
          <a:avLst>
            <a:gd name="adj1" fmla="val 1800000"/>
            <a:gd name="adj2" fmla="val 54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303869" y="1097458"/>
        <a:ext cx="400323" cy="294115"/>
      </dsp:txXfrm>
    </dsp:sp>
    <dsp:sp modelId="{3152C995-1267-4F7B-965B-8C35051B8DFF}">
      <dsp:nvSpPr>
        <dsp:cNvPr id="0" name=""/>
        <dsp:cNvSpPr/>
      </dsp:nvSpPr>
      <dsp:spPr>
        <a:xfrm>
          <a:off x="602894" y="166093"/>
          <a:ext cx="1372538" cy="1372538"/>
        </a:xfrm>
        <a:prstGeom prst="pie">
          <a:avLst>
            <a:gd name="adj1" fmla="val 5400000"/>
            <a:gd name="adj2" fmla="val 90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874133" y="1097458"/>
        <a:ext cx="400323" cy="294115"/>
      </dsp:txXfrm>
    </dsp:sp>
    <dsp:sp modelId="{A02539D3-82EE-405C-BA35-4E0D8FE0E4F9}">
      <dsp:nvSpPr>
        <dsp:cNvPr id="0" name=""/>
        <dsp:cNvSpPr/>
      </dsp:nvSpPr>
      <dsp:spPr>
        <a:xfrm>
          <a:off x="602894" y="166093"/>
          <a:ext cx="1372538" cy="1372538"/>
        </a:xfrm>
        <a:prstGeom prst="pie">
          <a:avLst>
            <a:gd name="adj1" fmla="val 9000000"/>
            <a:gd name="adj2" fmla="val 126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624135" y="713474"/>
        <a:ext cx="415029" cy="277775"/>
      </dsp:txXfrm>
    </dsp:sp>
    <dsp:sp modelId="{218D9999-2AE8-4F47-B672-D40A59EBEAFB}">
      <dsp:nvSpPr>
        <dsp:cNvPr id="0" name=""/>
        <dsp:cNvSpPr/>
      </dsp:nvSpPr>
      <dsp:spPr>
        <a:xfrm>
          <a:off x="602894" y="166093"/>
          <a:ext cx="1372538" cy="1372538"/>
        </a:xfrm>
        <a:prstGeom prst="pie">
          <a:avLst>
            <a:gd name="adj1" fmla="val 126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874133" y="313151"/>
        <a:ext cx="400323" cy="2941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594902" y="167809"/>
          <a:ext cx="1372538" cy="1372538"/>
        </a:xfrm>
        <a:prstGeom prst="pie">
          <a:avLst>
            <a:gd name="adj1" fmla="val 16200000"/>
            <a:gd name="adj2" fmla="val 19285716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294733" y="298527"/>
        <a:ext cx="375814" cy="236926"/>
      </dsp:txXfrm>
    </dsp:sp>
    <dsp:sp modelId="{BBEF1E81-4A6B-42B3-A18C-6AAA0869267B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19285716"/>
            <a:gd name="adj2" fmla="val 77142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545125" y="657674"/>
        <a:ext cx="398689" cy="253265"/>
      </dsp:txXfrm>
    </dsp:sp>
    <dsp:sp modelId="{A03008F6-3D66-43EA-8080-EEE87F15D31D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771428"/>
            <a:gd name="adj2" fmla="val 3857143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1487936" y="984469"/>
        <a:ext cx="359474" cy="261435"/>
      </dsp:txXfrm>
    </dsp:sp>
    <dsp:sp modelId="{3152C995-1267-4F7B-965B-8C35051B8DFF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3857226"/>
            <a:gd name="adj2" fmla="val 694285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1108037" y="1245905"/>
        <a:ext cx="367644" cy="261435"/>
      </dsp:txXfrm>
    </dsp:sp>
    <dsp:sp modelId="{A02539D3-82EE-405C-BA35-4E0D8FE0E4F9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6942858"/>
            <a:gd name="adj2" fmla="val 10028574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736308" y="984469"/>
        <a:ext cx="359474" cy="261435"/>
      </dsp:txXfrm>
    </dsp:sp>
    <dsp:sp modelId="{218D9999-2AE8-4F47-B672-D40A59EBEAFB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10028574"/>
            <a:gd name="adj2" fmla="val 13114284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639903" y="657674"/>
        <a:ext cx="398689" cy="253265"/>
      </dsp:txXfrm>
    </dsp:sp>
    <dsp:sp modelId="{9B189264-533E-4D6F-9E80-B1CABE4D9F67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13114284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902973" y="298200"/>
        <a:ext cx="375814" cy="23692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594902" y="167809"/>
          <a:ext cx="1372538" cy="1372538"/>
        </a:xfrm>
        <a:prstGeom prst="pie">
          <a:avLst>
            <a:gd name="adj1" fmla="val 16200000"/>
            <a:gd name="adj2" fmla="val 19285716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294733" y="298527"/>
        <a:ext cx="375814" cy="236926"/>
      </dsp:txXfrm>
    </dsp:sp>
    <dsp:sp modelId="{BBEF1E81-4A6B-42B3-A18C-6AAA0869267B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19285716"/>
            <a:gd name="adj2" fmla="val 771428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545125" y="657674"/>
        <a:ext cx="398689" cy="253265"/>
      </dsp:txXfrm>
    </dsp:sp>
    <dsp:sp modelId="{A03008F6-3D66-43EA-8080-EEE87F15D31D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771428"/>
            <a:gd name="adj2" fmla="val 3857143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1487936" y="984469"/>
        <a:ext cx="359474" cy="261435"/>
      </dsp:txXfrm>
    </dsp:sp>
    <dsp:sp modelId="{3152C995-1267-4F7B-965B-8C35051B8DFF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3857226"/>
            <a:gd name="adj2" fmla="val 6942858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1108037" y="1245905"/>
        <a:ext cx="367644" cy="261435"/>
      </dsp:txXfrm>
    </dsp:sp>
    <dsp:sp modelId="{A02539D3-82EE-405C-BA35-4E0D8FE0E4F9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6942858"/>
            <a:gd name="adj2" fmla="val 10028574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736308" y="984469"/>
        <a:ext cx="359474" cy="261435"/>
      </dsp:txXfrm>
    </dsp:sp>
    <dsp:sp modelId="{218D9999-2AE8-4F47-B672-D40A59EBEAFB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10028574"/>
            <a:gd name="adj2" fmla="val 13114284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639903" y="657674"/>
        <a:ext cx="398689" cy="253265"/>
      </dsp:txXfrm>
    </dsp:sp>
    <dsp:sp modelId="{9B189264-533E-4D6F-9E80-B1CABE4D9F67}">
      <dsp:nvSpPr>
        <dsp:cNvPr id="0" name=""/>
        <dsp:cNvSpPr/>
      </dsp:nvSpPr>
      <dsp:spPr>
        <a:xfrm>
          <a:off x="605590" y="167482"/>
          <a:ext cx="1372538" cy="1372538"/>
        </a:xfrm>
        <a:prstGeom prst="pie">
          <a:avLst>
            <a:gd name="adj1" fmla="val 13114284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902973" y="298200"/>
        <a:ext cx="375814" cy="23692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654975" y="0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836314" y="362677"/>
        <a:ext cx="362677" cy="362677"/>
      </dsp:txXfrm>
    </dsp:sp>
    <dsp:sp modelId="{C8CF70FA-C534-4B67-8097-ECE3C0209E53}">
      <dsp:nvSpPr>
        <dsp:cNvPr id="0" name=""/>
        <dsp:cNvSpPr/>
      </dsp:nvSpPr>
      <dsp:spPr>
        <a:xfrm>
          <a:off x="292298" y="725354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73637" y="1088031"/>
        <a:ext cx="362677" cy="362677"/>
      </dsp:txXfrm>
    </dsp:sp>
    <dsp:sp modelId="{AC7872D8-0660-4D61-987A-D3EB15DD0418}">
      <dsp:nvSpPr>
        <dsp:cNvPr id="0" name=""/>
        <dsp:cNvSpPr/>
      </dsp:nvSpPr>
      <dsp:spPr>
        <a:xfrm rot="10800000">
          <a:off x="654975" y="725354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836313" y="725354"/>
        <a:ext cx="362677" cy="362677"/>
      </dsp:txXfrm>
    </dsp:sp>
    <dsp:sp modelId="{AD3BD017-1F61-4EF8-A405-7EE23126FB56}">
      <dsp:nvSpPr>
        <dsp:cNvPr id="0" name=""/>
        <dsp:cNvSpPr/>
      </dsp:nvSpPr>
      <dsp:spPr>
        <a:xfrm>
          <a:off x="1017653" y="725354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98992" y="1088031"/>
        <a:ext cx="362677" cy="36267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654975" y="0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836314" y="362677"/>
        <a:ext cx="362677" cy="362677"/>
      </dsp:txXfrm>
    </dsp:sp>
    <dsp:sp modelId="{C8CF70FA-C534-4B67-8097-ECE3C0209E53}">
      <dsp:nvSpPr>
        <dsp:cNvPr id="0" name=""/>
        <dsp:cNvSpPr/>
      </dsp:nvSpPr>
      <dsp:spPr>
        <a:xfrm>
          <a:off x="292298" y="725354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73637" y="1088031"/>
        <a:ext cx="362677" cy="362677"/>
      </dsp:txXfrm>
    </dsp:sp>
    <dsp:sp modelId="{AC7872D8-0660-4D61-987A-D3EB15DD0418}">
      <dsp:nvSpPr>
        <dsp:cNvPr id="0" name=""/>
        <dsp:cNvSpPr/>
      </dsp:nvSpPr>
      <dsp:spPr>
        <a:xfrm rot="10800000">
          <a:off x="654975" y="725354"/>
          <a:ext cx="725354" cy="725354"/>
        </a:xfrm>
        <a:prstGeom prst="triangle">
          <a:avLst/>
        </a:prstGeom>
        <a:solidFill>
          <a:schemeClr val="bg1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 rot="10800000">
        <a:off x="836313" y="725354"/>
        <a:ext cx="362677" cy="362677"/>
      </dsp:txXfrm>
    </dsp:sp>
    <dsp:sp modelId="{AD3BD017-1F61-4EF8-A405-7EE23126FB56}">
      <dsp:nvSpPr>
        <dsp:cNvPr id="0" name=""/>
        <dsp:cNvSpPr/>
      </dsp:nvSpPr>
      <dsp:spPr>
        <a:xfrm>
          <a:off x="1017653" y="725354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98992" y="1088031"/>
        <a:ext cx="362677" cy="36267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654975" y="0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836314" y="362677"/>
        <a:ext cx="362677" cy="362677"/>
      </dsp:txXfrm>
    </dsp:sp>
    <dsp:sp modelId="{C8CF70FA-C534-4B67-8097-ECE3C0209E53}">
      <dsp:nvSpPr>
        <dsp:cNvPr id="0" name=""/>
        <dsp:cNvSpPr/>
      </dsp:nvSpPr>
      <dsp:spPr>
        <a:xfrm>
          <a:off x="292298" y="725354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73637" y="1088031"/>
        <a:ext cx="362677" cy="362677"/>
      </dsp:txXfrm>
    </dsp:sp>
    <dsp:sp modelId="{AC7872D8-0660-4D61-987A-D3EB15DD0418}">
      <dsp:nvSpPr>
        <dsp:cNvPr id="0" name=""/>
        <dsp:cNvSpPr/>
      </dsp:nvSpPr>
      <dsp:spPr>
        <a:xfrm rot="10800000">
          <a:off x="654975" y="725354"/>
          <a:ext cx="725354" cy="725354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836313" y="725354"/>
        <a:ext cx="362677" cy="362677"/>
      </dsp:txXfrm>
    </dsp:sp>
    <dsp:sp modelId="{AD3BD017-1F61-4EF8-A405-7EE23126FB56}">
      <dsp:nvSpPr>
        <dsp:cNvPr id="0" name=""/>
        <dsp:cNvSpPr/>
      </dsp:nvSpPr>
      <dsp:spPr>
        <a:xfrm>
          <a:off x="1017653" y="725354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98992" y="1088031"/>
        <a:ext cx="362677" cy="36267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654975" y="0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836314" y="362677"/>
        <a:ext cx="362677" cy="362677"/>
      </dsp:txXfrm>
    </dsp:sp>
    <dsp:sp modelId="{C8CF70FA-C534-4B67-8097-ECE3C0209E53}">
      <dsp:nvSpPr>
        <dsp:cNvPr id="0" name=""/>
        <dsp:cNvSpPr/>
      </dsp:nvSpPr>
      <dsp:spPr>
        <a:xfrm>
          <a:off x="292298" y="725354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73637" y="1088031"/>
        <a:ext cx="362677" cy="362677"/>
      </dsp:txXfrm>
    </dsp:sp>
    <dsp:sp modelId="{AC7872D8-0660-4D61-987A-D3EB15DD0418}">
      <dsp:nvSpPr>
        <dsp:cNvPr id="0" name=""/>
        <dsp:cNvSpPr/>
      </dsp:nvSpPr>
      <dsp:spPr>
        <a:xfrm rot="10800000">
          <a:off x="654975" y="725354"/>
          <a:ext cx="725354" cy="725354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836313" y="725354"/>
        <a:ext cx="362677" cy="362677"/>
      </dsp:txXfrm>
    </dsp:sp>
    <dsp:sp modelId="{AD3BD017-1F61-4EF8-A405-7EE23126FB56}">
      <dsp:nvSpPr>
        <dsp:cNvPr id="0" name=""/>
        <dsp:cNvSpPr/>
      </dsp:nvSpPr>
      <dsp:spPr>
        <a:xfrm>
          <a:off x="1017653" y="725354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98992" y="1088031"/>
        <a:ext cx="362677" cy="36267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654975" y="0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836314" y="362677"/>
        <a:ext cx="362677" cy="362677"/>
      </dsp:txXfrm>
    </dsp:sp>
    <dsp:sp modelId="{C8CF70FA-C534-4B67-8097-ECE3C0209E53}">
      <dsp:nvSpPr>
        <dsp:cNvPr id="0" name=""/>
        <dsp:cNvSpPr/>
      </dsp:nvSpPr>
      <dsp:spPr>
        <a:xfrm>
          <a:off x="292298" y="725354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73637" y="1088031"/>
        <a:ext cx="362677" cy="362677"/>
      </dsp:txXfrm>
    </dsp:sp>
    <dsp:sp modelId="{AC7872D8-0660-4D61-987A-D3EB15DD0418}">
      <dsp:nvSpPr>
        <dsp:cNvPr id="0" name=""/>
        <dsp:cNvSpPr/>
      </dsp:nvSpPr>
      <dsp:spPr>
        <a:xfrm rot="10800000">
          <a:off x="654975" y="725354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 dirty="0"/>
        </a:p>
      </dsp:txBody>
      <dsp:txXfrm rot="10800000">
        <a:off x="836313" y="725354"/>
        <a:ext cx="362677" cy="362677"/>
      </dsp:txXfrm>
    </dsp:sp>
    <dsp:sp modelId="{AD3BD017-1F61-4EF8-A405-7EE23126FB56}">
      <dsp:nvSpPr>
        <dsp:cNvPr id="0" name=""/>
        <dsp:cNvSpPr/>
      </dsp:nvSpPr>
      <dsp:spPr>
        <a:xfrm>
          <a:off x="1017653" y="725354"/>
          <a:ext cx="725354" cy="7253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98992" y="1088031"/>
        <a:ext cx="362677" cy="362677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654975" y="0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836314" y="362677"/>
        <a:ext cx="362677" cy="362677"/>
      </dsp:txXfrm>
    </dsp:sp>
    <dsp:sp modelId="{C8CF70FA-C534-4B67-8097-ECE3C0209E53}">
      <dsp:nvSpPr>
        <dsp:cNvPr id="0" name=""/>
        <dsp:cNvSpPr/>
      </dsp:nvSpPr>
      <dsp:spPr>
        <a:xfrm>
          <a:off x="292298" y="725354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473637" y="1088031"/>
        <a:ext cx="362677" cy="362677"/>
      </dsp:txXfrm>
    </dsp:sp>
    <dsp:sp modelId="{AC7872D8-0660-4D61-987A-D3EB15DD0418}">
      <dsp:nvSpPr>
        <dsp:cNvPr id="0" name=""/>
        <dsp:cNvSpPr/>
      </dsp:nvSpPr>
      <dsp:spPr>
        <a:xfrm rot="10800000">
          <a:off x="654975" y="725354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 rot="10800000">
        <a:off x="836313" y="725354"/>
        <a:ext cx="362677" cy="362677"/>
      </dsp:txXfrm>
    </dsp:sp>
    <dsp:sp modelId="{AD3BD017-1F61-4EF8-A405-7EE23126FB56}">
      <dsp:nvSpPr>
        <dsp:cNvPr id="0" name=""/>
        <dsp:cNvSpPr/>
      </dsp:nvSpPr>
      <dsp:spPr>
        <a:xfrm>
          <a:off x="1017653" y="725354"/>
          <a:ext cx="725354" cy="725354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1198992" y="1088031"/>
        <a:ext cx="362677" cy="362677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C7CB9F-21E0-4444-B0E5-097D24103C44}">
      <dsp:nvSpPr>
        <dsp:cNvPr id="0" name=""/>
        <dsp:cNvSpPr/>
      </dsp:nvSpPr>
      <dsp:spPr>
        <a:xfrm>
          <a:off x="778286" y="7253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897969" y="246620"/>
        <a:ext cx="239367" cy="239366"/>
      </dsp:txXfrm>
    </dsp:sp>
    <dsp:sp modelId="{C8CF70FA-C534-4B67-8097-ECE3C0209E53}">
      <dsp:nvSpPr>
        <dsp:cNvPr id="0" name=""/>
        <dsp:cNvSpPr/>
      </dsp:nvSpPr>
      <dsp:spPr>
        <a:xfrm>
          <a:off x="538919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658602" y="725354"/>
        <a:ext cx="239367" cy="239366"/>
      </dsp:txXfrm>
    </dsp:sp>
    <dsp:sp modelId="{AC7872D8-0660-4D61-987A-D3EB15DD0418}">
      <dsp:nvSpPr>
        <dsp:cNvPr id="0" name=""/>
        <dsp:cNvSpPr/>
      </dsp:nvSpPr>
      <dsp:spPr>
        <a:xfrm rot="10800000">
          <a:off x="778286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 rot="10800000">
        <a:off x="897969" y="485987"/>
        <a:ext cx="239367" cy="239366"/>
      </dsp:txXfrm>
    </dsp:sp>
    <dsp:sp modelId="{AD3BD017-1F61-4EF8-A405-7EE23126FB56}">
      <dsp:nvSpPr>
        <dsp:cNvPr id="0" name=""/>
        <dsp:cNvSpPr/>
      </dsp:nvSpPr>
      <dsp:spPr>
        <a:xfrm>
          <a:off x="1017652" y="485987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 dirty="0"/>
        </a:p>
      </dsp:txBody>
      <dsp:txXfrm>
        <a:off x="1137335" y="725354"/>
        <a:ext cx="239367" cy="239366"/>
      </dsp:txXfrm>
    </dsp:sp>
    <dsp:sp modelId="{B6AFDA81-0E32-4F2A-B708-72EC3F417EF6}">
      <dsp:nvSpPr>
        <dsp:cNvPr id="0" name=""/>
        <dsp:cNvSpPr/>
      </dsp:nvSpPr>
      <dsp:spPr>
        <a:xfrm>
          <a:off x="299552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419235" y="1204088"/>
        <a:ext cx="239367" cy="239366"/>
      </dsp:txXfrm>
    </dsp:sp>
    <dsp:sp modelId="{C6163502-9847-4D1B-929F-7B51A4B93FFC}">
      <dsp:nvSpPr>
        <dsp:cNvPr id="0" name=""/>
        <dsp:cNvSpPr/>
      </dsp:nvSpPr>
      <dsp:spPr>
        <a:xfrm rot="10800000">
          <a:off x="5389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C293-FE30-4BDD-9E31-BBBBB28516A8}">
      <dsp:nvSpPr>
        <dsp:cNvPr id="0" name=""/>
        <dsp:cNvSpPr/>
      </dsp:nvSpPr>
      <dsp:spPr>
        <a:xfrm>
          <a:off x="778286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FDD3C-B01C-471F-99D6-8F88876B835A}">
      <dsp:nvSpPr>
        <dsp:cNvPr id="0" name=""/>
        <dsp:cNvSpPr/>
      </dsp:nvSpPr>
      <dsp:spPr>
        <a:xfrm rot="10800000">
          <a:off x="1017652" y="964721"/>
          <a:ext cx="478733" cy="478733"/>
        </a:xfrm>
        <a:prstGeom prst="triangle">
          <a:avLst/>
        </a:prstGeom>
        <a:solidFill>
          <a:schemeClr val="bg1">
            <a:lumMod val="9500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FD2F1E-1C94-44D5-8961-8879D7DCB47C}">
      <dsp:nvSpPr>
        <dsp:cNvPr id="0" name=""/>
        <dsp:cNvSpPr/>
      </dsp:nvSpPr>
      <dsp:spPr>
        <a:xfrm>
          <a:off x="1257019" y="964721"/>
          <a:ext cx="478733" cy="478733"/>
        </a:xfrm>
        <a:prstGeom prst="triangle">
          <a:avLst/>
        </a:prstGeom>
        <a:solidFill>
          <a:srgbClr val="0070C0"/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21" Type="http://schemas.microsoft.com/office/2007/relationships/diagramDrawing" Target="../diagrams/drawing4.xml"/><Relationship Id="rId34" Type="http://schemas.openxmlformats.org/officeDocument/2006/relationships/image" Target="../media/image7.png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33" Type="http://schemas.openxmlformats.org/officeDocument/2006/relationships/image" Target="../media/image6.png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29" Type="http://schemas.openxmlformats.org/officeDocument/2006/relationships/diagramQuickStyle" Target="../diagrams/quickStyle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32" Type="http://schemas.openxmlformats.org/officeDocument/2006/relationships/image" Target="../media/image5.png"/><Relationship Id="rId37" Type="http://schemas.openxmlformats.org/officeDocument/2006/relationships/image" Target="../media/image10.png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28" Type="http://schemas.openxmlformats.org/officeDocument/2006/relationships/diagramLayout" Target="../diagrams/layout6.xml"/><Relationship Id="rId36" Type="http://schemas.openxmlformats.org/officeDocument/2006/relationships/image" Target="../media/image9.png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31" Type="http://schemas.microsoft.com/office/2007/relationships/diagramDrawing" Target="../diagrams/drawing6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Relationship Id="rId27" Type="http://schemas.openxmlformats.org/officeDocument/2006/relationships/diagramData" Target="../diagrams/data6.xml"/><Relationship Id="rId30" Type="http://schemas.openxmlformats.org/officeDocument/2006/relationships/diagramColors" Target="../diagrams/colors6.xml"/><Relationship Id="rId35" Type="http://schemas.openxmlformats.org/officeDocument/2006/relationships/image" Target="../media/image8.png"/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diagramData" Target="../diagrams/data8.xml"/><Relationship Id="rId18" Type="http://schemas.openxmlformats.org/officeDocument/2006/relationships/diagramData" Target="../diagrams/data9.xml"/><Relationship Id="rId26" Type="http://schemas.openxmlformats.org/officeDocument/2006/relationships/diagramColors" Target="../diagrams/colors10.xml"/><Relationship Id="rId21" Type="http://schemas.openxmlformats.org/officeDocument/2006/relationships/diagramColors" Target="../diagrams/colors9.xml"/><Relationship Id="rId34" Type="http://schemas.openxmlformats.org/officeDocument/2006/relationships/diagramLayout" Target="../diagrams/layout12.xml"/><Relationship Id="rId7" Type="http://schemas.openxmlformats.org/officeDocument/2006/relationships/image" Target="../media/image16.png"/><Relationship Id="rId12" Type="http://schemas.microsoft.com/office/2007/relationships/diagramDrawing" Target="../diagrams/drawing7.xml"/><Relationship Id="rId17" Type="http://schemas.microsoft.com/office/2007/relationships/diagramDrawing" Target="../diagrams/drawing8.xml"/><Relationship Id="rId25" Type="http://schemas.openxmlformats.org/officeDocument/2006/relationships/diagramQuickStyle" Target="../diagrams/quickStyle10.xml"/><Relationship Id="rId33" Type="http://schemas.openxmlformats.org/officeDocument/2006/relationships/diagramData" Target="../diagrams/data12.xml"/><Relationship Id="rId2" Type="http://schemas.openxmlformats.org/officeDocument/2006/relationships/image" Target="../media/image11.png"/><Relationship Id="rId16" Type="http://schemas.openxmlformats.org/officeDocument/2006/relationships/diagramColors" Target="../diagrams/colors8.xml"/><Relationship Id="rId20" Type="http://schemas.openxmlformats.org/officeDocument/2006/relationships/diagramQuickStyle" Target="../diagrams/quickStyle9.xml"/><Relationship Id="rId29" Type="http://schemas.openxmlformats.org/officeDocument/2006/relationships/diagramLayout" Target="../diagrams/layout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diagramColors" Target="../diagrams/colors7.xml"/><Relationship Id="rId24" Type="http://schemas.openxmlformats.org/officeDocument/2006/relationships/diagramLayout" Target="../diagrams/layout10.xml"/><Relationship Id="rId32" Type="http://schemas.microsoft.com/office/2007/relationships/diagramDrawing" Target="../diagrams/drawing11.xml"/><Relationship Id="rId37" Type="http://schemas.microsoft.com/office/2007/relationships/diagramDrawing" Target="../diagrams/drawing12.xml"/><Relationship Id="rId5" Type="http://schemas.openxmlformats.org/officeDocument/2006/relationships/image" Target="../media/image14.png"/><Relationship Id="rId15" Type="http://schemas.openxmlformats.org/officeDocument/2006/relationships/diagramQuickStyle" Target="../diagrams/quickStyle8.xml"/><Relationship Id="rId23" Type="http://schemas.openxmlformats.org/officeDocument/2006/relationships/diagramData" Target="../diagrams/data10.xml"/><Relationship Id="rId28" Type="http://schemas.openxmlformats.org/officeDocument/2006/relationships/diagramData" Target="../diagrams/data11.xml"/><Relationship Id="rId36" Type="http://schemas.openxmlformats.org/officeDocument/2006/relationships/diagramColors" Target="../diagrams/colors12.xml"/><Relationship Id="rId10" Type="http://schemas.openxmlformats.org/officeDocument/2006/relationships/diagramQuickStyle" Target="../diagrams/quickStyle7.xml"/><Relationship Id="rId19" Type="http://schemas.openxmlformats.org/officeDocument/2006/relationships/diagramLayout" Target="../diagrams/layout9.xml"/><Relationship Id="rId31" Type="http://schemas.openxmlformats.org/officeDocument/2006/relationships/diagramColors" Target="../diagrams/colors11.xml"/><Relationship Id="rId4" Type="http://schemas.openxmlformats.org/officeDocument/2006/relationships/image" Target="../media/image13.png"/><Relationship Id="rId9" Type="http://schemas.openxmlformats.org/officeDocument/2006/relationships/diagramLayout" Target="../diagrams/layout7.xml"/><Relationship Id="rId14" Type="http://schemas.openxmlformats.org/officeDocument/2006/relationships/diagramLayout" Target="../diagrams/layout8.xml"/><Relationship Id="rId22" Type="http://schemas.microsoft.com/office/2007/relationships/diagramDrawing" Target="../diagrams/drawing9.xml"/><Relationship Id="rId27" Type="http://schemas.microsoft.com/office/2007/relationships/diagramDrawing" Target="../diagrams/drawing10.xml"/><Relationship Id="rId30" Type="http://schemas.openxmlformats.org/officeDocument/2006/relationships/diagramQuickStyle" Target="../diagrams/quickStyle11.xml"/><Relationship Id="rId35" Type="http://schemas.openxmlformats.org/officeDocument/2006/relationships/diagramQuickStyle" Target="../diagrams/quickStyle12.xml"/><Relationship Id="rId8" Type="http://schemas.openxmlformats.org/officeDocument/2006/relationships/diagramData" Target="../diagrams/data7.xml"/><Relationship Id="rId3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diagramData" Target="../diagrams/data14.xml"/><Relationship Id="rId18" Type="http://schemas.openxmlformats.org/officeDocument/2006/relationships/diagramData" Target="../diagrams/data15.xml"/><Relationship Id="rId26" Type="http://schemas.openxmlformats.org/officeDocument/2006/relationships/diagramColors" Target="../diagrams/colors16.xml"/><Relationship Id="rId21" Type="http://schemas.openxmlformats.org/officeDocument/2006/relationships/diagramColors" Target="../diagrams/colors15.xml"/><Relationship Id="rId34" Type="http://schemas.openxmlformats.org/officeDocument/2006/relationships/diagramLayout" Target="../diagrams/layout18.xml"/><Relationship Id="rId7" Type="http://schemas.openxmlformats.org/officeDocument/2006/relationships/image" Target="../media/image29.png"/><Relationship Id="rId12" Type="http://schemas.microsoft.com/office/2007/relationships/diagramDrawing" Target="../diagrams/drawing13.xml"/><Relationship Id="rId17" Type="http://schemas.microsoft.com/office/2007/relationships/diagramDrawing" Target="../diagrams/drawing14.xml"/><Relationship Id="rId25" Type="http://schemas.openxmlformats.org/officeDocument/2006/relationships/diagramQuickStyle" Target="../diagrams/quickStyle16.xml"/><Relationship Id="rId33" Type="http://schemas.openxmlformats.org/officeDocument/2006/relationships/diagramData" Target="../diagrams/data18.xml"/><Relationship Id="rId2" Type="http://schemas.openxmlformats.org/officeDocument/2006/relationships/image" Target="../media/image24.png"/><Relationship Id="rId16" Type="http://schemas.openxmlformats.org/officeDocument/2006/relationships/diagramColors" Target="../diagrams/colors14.xml"/><Relationship Id="rId20" Type="http://schemas.openxmlformats.org/officeDocument/2006/relationships/diagramQuickStyle" Target="../diagrams/quickStyle15.xml"/><Relationship Id="rId29" Type="http://schemas.openxmlformats.org/officeDocument/2006/relationships/diagramLayout" Target="../diagrams/layout1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11" Type="http://schemas.openxmlformats.org/officeDocument/2006/relationships/diagramColors" Target="../diagrams/colors13.xml"/><Relationship Id="rId24" Type="http://schemas.openxmlformats.org/officeDocument/2006/relationships/diagramLayout" Target="../diagrams/layout16.xml"/><Relationship Id="rId32" Type="http://schemas.microsoft.com/office/2007/relationships/diagramDrawing" Target="../diagrams/drawing17.xml"/><Relationship Id="rId37" Type="http://schemas.microsoft.com/office/2007/relationships/diagramDrawing" Target="../diagrams/drawing18.xml"/><Relationship Id="rId5" Type="http://schemas.openxmlformats.org/officeDocument/2006/relationships/image" Target="../media/image27.png"/><Relationship Id="rId15" Type="http://schemas.openxmlformats.org/officeDocument/2006/relationships/diagramQuickStyle" Target="../diagrams/quickStyle14.xml"/><Relationship Id="rId23" Type="http://schemas.openxmlformats.org/officeDocument/2006/relationships/diagramData" Target="../diagrams/data16.xml"/><Relationship Id="rId28" Type="http://schemas.openxmlformats.org/officeDocument/2006/relationships/diagramData" Target="../diagrams/data17.xml"/><Relationship Id="rId36" Type="http://schemas.openxmlformats.org/officeDocument/2006/relationships/diagramColors" Target="../diagrams/colors18.xml"/><Relationship Id="rId10" Type="http://schemas.openxmlformats.org/officeDocument/2006/relationships/diagramQuickStyle" Target="../diagrams/quickStyle13.xml"/><Relationship Id="rId19" Type="http://schemas.openxmlformats.org/officeDocument/2006/relationships/diagramLayout" Target="../diagrams/layout15.xml"/><Relationship Id="rId31" Type="http://schemas.openxmlformats.org/officeDocument/2006/relationships/diagramColors" Target="../diagrams/colors17.xml"/><Relationship Id="rId4" Type="http://schemas.openxmlformats.org/officeDocument/2006/relationships/image" Target="../media/image26.png"/><Relationship Id="rId9" Type="http://schemas.openxmlformats.org/officeDocument/2006/relationships/diagramLayout" Target="../diagrams/layout13.xml"/><Relationship Id="rId14" Type="http://schemas.openxmlformats.org/officeDocument/2006/relationships/diagramLayout" Target="../diagrams/layout14.xml"/><Relationship Id="rId22" Type="http://schemas.microsoft.com/office/2007/relationships/diagramDrawing" Target="../diagrams/drawing15.xml"/><Relationship Id="rId27" Type="http://schemas.microsoft.com/office/2007/relationships/diagramDrawing" Target="../diagrams/drawing16.xml"/><Relationship Id="rId30" Type="http://schemas.openxmlformats.org/officeDocument/2006/relationships/diagramQuickStyle" Target="../diagrams/quickStyle17.xml"/><Relationship Id="rId35" Type="http://schemas.openxmlformats.org/officeDocument/2006/relationships/diagramQuickStyle" Target="../diagrams/quickStyle18.xml"/><Relationship Id="rId8" Type="http://schemas.openxmlformats.org/officeDocument/2006/relationships/diagramData" Target="../diagrams/data13.xml"/><Relationship Id="rId3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13" Type="http://schemas.microsoft.com/office/2007/relationships/diagramDrawing" Target="../diagrams/drawing19.xml"/><Relationship Id="rId18" Type="http://schemas.microsoft.com/office/2007/relationships/diagramDrawing" Target="../diagrams/drawing20.xml"/><Relationship Id="rId26" Type="http://schemas.openxmlformats.org/officeDocument/2006/relationships/diagramQuickStyle" Target="../diagrams/quickStyle22.xml"/><Relationship Id="rId39" Type="http://schemas.openxmlformats.org/officeDocument/2006/relationships/image" Target="../media/image6.wmf"/><Relationship Id="rId21" Type="http://schemas.openxmlformats.org/officeDocument/2006/relationships/diagramQuickStyle" Target="../diagrams/quickStyle21.xml"/><Relationship Id="rId34" Type="http://schemas.openxmlformats.org/officeDocument/2006/relationships/diagramData" Target="../diagrams/data24.xml"/><Relationship Id="rId7" Type="http://schemas.openxmlformats.org/officeDocument/2006/relationships/image" Target="../media/image28.png"/><Relationship Id="rId12" Type="http://schemas.openxmlformats.org/officeDocument/2006/relationships/diagramColors" Target="../diagrams/colors19.xml"/><Relationship Id="rId17" Type="http://schemas.openxmlformats.org/officeDocument/2006/relationships/diagramColors" Target="../diagrams/colors20.xml"/><Relationship Id="rId25" Type="http://schemas.openxmlformats.org/officeDocument/2006/relationships/diagramLayout" Target="../diagrams/layout22.xml"/><Relationship Id="rId33" Type="http://schemas.microsoft.com/office/2007/relationships/diagramDrawing" Target="../diagrams/drawing23.xml"/><Relationship Id="rId38" Type="http://schemas.microsoft.com/office/2007/relationships/diagramDrawing" Target="../diagrams/drawing24.xml"/><Relationship Id="rId16" Type="http://schemas.openxmlformats.org/officeDocument/2006/relationships/diagramQuickStyle" Target="../diagrams/quickStyle20.xml"/><Relationship Id="rId20" Type="http://schemas.openxmlformats.org/officeDocument/2006/relationships/diagramLayout" Target="../diagrams/layout21.xml"/><Relationship Id="rId29" Type="http://schemas.openxmlformats.org/officeDocument/2006/relationships/diagramData" Target="../diagrams/data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diagramQuickStyle" Target="../diagrams/quickStyle19.xml"/><Relationship Id="rId24" Type="http://schemas.openxmlformats.org/officeDocument/2006/relationships/diagramData" Target="../diagrams/data22.xml"/><Relationship Id="rId32" Type="http://schemas.openxmlformats.org/officeDocument/2006/relationships/diagramColors" Target="../diagrams/colors23.xml"/><Relationship Id="rId37" Type="http://schemas.openxmlformats.org/officeDocument/2006/relationships/diagramColors" Target="../diagrams/colors24.xml"/><Relationship Id="rId5" Type="http://schemas.openxmlformats.org/officeDocument/2006/relationships/image" Target="../media/image26.png"/><Relationship Id="rId15" Type="http://schemas.openxmlformats.org/officeDocument/2006/relationships/diagramLayout" Target="../diagrams/layout20.xml"/><Relationship Id="rId23" Type="http://schemas.microsoft.com/office/2007/relationships/diagramDrawing" Target="../diagrams/drawing21.xml"/><Relationship Id="rId28" Type="http://schemas.microsoft.com/office/2007/relationships/diagramDrawing" Target="../diagrams/drawing22.xml"/><Relationship Id="rId36" Type="http://schemas.openxmlformats.org/officeDocument/2006/relationships/diagramQuickStyle" Target="../diagrams/quickStyle24.xml"/><Relationship Id="rId10" Type="http://schemas.openxmlformats.org/officeDocument/2006/relationships/diagramLayout" Target="../diagrams/layout19.xml"/><Relationship Id="rId19" Type="http://schemas.openxmlformats.org/officeDocument/2006/relationships/diagramData" Target="../diagrams/data21.xml"/><Relationship Id="rId31" Type="http://schemas.openxmlformats.org/officeDocument/2006/relationships/diagramQuickStyle" Target="../diagrams/quickStyle23.xml"/><Relationship Id="rId4" Type="http://schemas.openxmlformats.org/officeDocument/2006/relationships/image" Target="../media/image25.png"/><Relationship Id="rId9" Type="http://schemas.openxmlformats.org/officeDocument/2006/relationships/diagramData" Target="../diagrams/data19.xml"/><Relationship Id="rId14" Type="http://schemas.openxmlformats.org/officeDocument/2006/relationships/diagramData" Target="../diagrams/data20.xml"/><Relationship Id="rId22" Type="http://schemas.openxmlformats.org/officeDocument/2006/relationships/diagramColors" Target="../diagrams/colors21.xml"/><Relationship Id="rId27" Type="http://schemas.openxmlformats.org/officeDocument/2006/relationships/diagramColors" Target="../diagrams/colors22.xml"/><Relationship Id="rId30" Type="http://schemas.openxmlformats.org/officeDocument/2006/relationships/diagramLayout" Target="../diagrams/layout23.xml"/><Relationship Id="rId35" Type="http://schemas.openxmlformats.org/officeDocument/2006/relationships/diagramLayout" Target="../diagrams/layout24.xml"/><Relationship Id="rId8" Type="http://schemas.openxmlformats.org/officeDocument/2006/relationships/image" Target="../media/image29.png"/><Relationship Id="rId3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29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VY_32_INOVACE_02_01_M7_Hanak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6177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Grafické znázornění </a:t>
            </a:r>
            <a:r>
              <a:rPr lang="cs-CZ" sz="2800" dirty="0" smtClean="0"/>
              <a:t>zlomků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728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17688" y="980728"/>
            <a:ext cx="8609307" cy="5688632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915816" y="-130720"/>
            <a:ext cx="2526605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704602" y="1124744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jsou opakovány základní pojmy o zlomcích. Na </a:t>
            </a:r>
            <a:r>
              <a:rPr lang="cs-CZ" sz="1800" dirty="0"/>
              <a:t>příkladech je zde ukázáno jejich grafické znázornění. </a:t>
            </a:r>
            <a:r>
              <a:rPr lang="cs-CZ" sz="1800" dirty="0" smtClean="0"/>
              <a:t>V </a:t>
            </a:r>
            <a:r>
              <a:rPr lang="cs-CZ" sz="1800" dirty="0"/>
              <a:t>další části jsou zadané zlomky, které určují jakou část máme vybarvit. </a:t>
            </a:r>
          </a:p>
          <a:p>
            <a:pPr algn="just"/>
            <a:r>
              <a:rPr lang="cs-CZ" sz="1800" dirty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51667" y="1665962"/>
            <a:ext cx="5545572" cy="2520280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871617" y="1944116"/>
            <a:ext cx="5105672" cy="207657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51667" y="260649"/>
            <a:ext cx="7847372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6" y="47231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20457" y="1859892"/>
                <a:ext cx="997768" cy="18458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solidFill>
                                <a:srgbClr val="FFFF00"/>
                              </a:solidFill>
                              <a:effectLst>
                                <a:glow rad="101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solidFill>
                                <a:srgbClr val="FFFF00"/>
                              </a:solidFill>
                              <a:effectLst>
                                <a:glow rad="101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4000" b="0" i="1" smtClean="0">
                              <a:solidFill>
                                <a:srgbClr val="FFFF00"/>
                              </a:solidFill>
                              <a:effectLst>
                                <a:glow rad="101600">
                                  <a:schemeClr val="accent3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4000" dirty="0">
                  <a:solidFill>
                    <a:srgbClr val="FFFF00"/>
                  </a:solidFill>
                  <a:effectLst>
                    <a:glow rad="101600">
                      <a:schemeClr val="accent3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0457" y="1859892"/>
                <a:ext cx="997768" cy="184582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2868724" y="2280802"/>
            <a:ext cx="11114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čitatel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28995" y="2766120"/>
            <a:ext cx="28681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lomková čára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44555" y="3270569"/>
            <a:ext cx="18455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jmenovatel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990803" y="2542412"/>
            <a:ext cx="853752" cy="0"/>
          </a:xfrm>
          <a:prstGeom prst="straightConnector1">
            <a:avLst/>
          </a:prstGeom>
          <a:ln w="50800" cmpd="sng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975243" y="3035272"/>
            <a:ext cx="853752" cy="0"/>
          </a:xfrm>
          <a:prstGeom prst="straightConnector1">
            <a:avLst/>
          </a:prstGeom>
          <a:ln w="50800" cmpd="sng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975243" y="3532179"/>
            <a:ext cx="853752" cy="0"/>
          </a:xfrm>
          <a:prstGeom prst="straightConnector1">
            <a:avLst/>
          </a:prstGeom>
          <a:ln w="50800" cmpd="sng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595008" y="4941168"/>
            <a:ext cx="7361367" cy="1296144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82042" y="5157192"/>
            <a:ext cx="6849715" cy="86409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398587" y="5321260"/>
            <a:ext cx="56166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Část celku zapisujeme zlomkem.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D1R1SU0N\MC900438000[5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894" y="2262179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4" grpId="0"/>
      <p:bldP spid="15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/>
          <p:cNvSpPr/>
          <p:nvPr/>
        </p:nvSpPr>
        <p:spPr>
          <a:xfrm>
            <a:off x="474404" y="1041734"/>
            <a:ext cx="4081547" cy="56886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788024" y="1041734"/>
            <a:ext cx="4143751" cy="56886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543" y="182352"/>
            <a:ext cx="8464232" cy="6531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29137" y="247332"/>
            <a:ext cx="6895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Vyjádři zlomkem vybarvenou část obrazce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4264" y="1621689"/>
            <a:ext cx="570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94209607"/>
              </p:ext>
            </p:extLst>
          </p:nvPr>
        </p:nvGraphicFramePr>
        <p:xfrm>
          <a:off x="780892" y="1118867"/>
          <a:ext cx="2619176" cy="1633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58465484"/>
              </p:ext>
            </p:extLst>
          </p:nvPr>
        </p:nvGraphicFramePr>
        <p:xfrm>
          <a:off x="786543" y="2896857"/>
          <a:ext cx="2619176" cy="1633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92661" y="3544929"/>
            <a:ext cx="572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113366907"/>
              </p:ext>
            </p:extLst>
          </p:nvPr>
        </p:nvGraphicFramePr>
        <p:xfrm>
          <a:off x="845061" y="4985089"/>
          <a:ext cx="2619176" cy="1633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751179" y="5633161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18444262"/>
              </p:ext>
            </p:extLst>
          </p:nvPr>
        </p:nvGraphicFramePr>
        <p:xfrm>
          <a:off x="5266625" y="1078727"/>
          <a:ext cx="2619176" cy="1633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172743" y="1726799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1006098003"/>
              </p:ext>
            </p:extLst>
          </p:nvPr>
        </p:nvGraphicFramePr>
        <p:xfrm>
          <a:off x="5308974" y="4992058"/>
          <a:ext cx="2619176" cy="1633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5215092" y="5640130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f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2724999918"/>
              </p:ext>
            </p:extLst>
          </p:nvPr>
        </p:nvGraphicFramePr>
        <p:xfrm>
          <a:off x="5297142" y="3119850"/>
          <a:ext cx="2619176" cy="1633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5203260" y="3767922"/>
            <a:ext cx="567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21977" y="1385781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545732" y="1468774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5732" y="1468774"/>
                <a:ext cx="502061" cy="892552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3345261" y="3244358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569016" y="3327351"/>
                <a:ext cx="502061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9016" y="3327351"/>
                <a:ext cx="502061" cy="889924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3317819" y="5280090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541574" y="5363083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1574" y="5363083"/>
                <a:ext cx="502061" cy="892552"/>
              </a:xfrm>
              <a:prstGeom prst="rect">
                <a:avLst/>
              </a:prstGeom>
              <a:blipFill rotWithShape="1">
                <a:blip r:embed="rId3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 21"/>
          <p:cNvSpPr/>
          <p:nvPr/>
        </p:nvSpPr>
        <p:spPr>
          <a:xfrm>
            <a:off x="7592755" y="1391658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816510" y="1474651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6510" y="1474651"/>
                <a:ext cx="502061" cy="892552"/>
              </a:xfrm>
              <a:prstGeom prst="rect">
                <a:avLst/>
              </a:prstGeom>
              <a:blipFill rotWithShape="1">
                <a:blip r:embed="rId3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7584463" y="3283147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808218" y="3366140"/>
                <a:ext cx="502061" cy="89870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8218" y="3366140"/>
                <a:ext cx="502061" cy="898708"/>
              </a:xfrm>
              <a:prstGeom prst="rect">
                <a:avLst/>
              </a:prstGeom>
              <a:blipFill rotWithShape="1">
                <a:blip r:embed="rId3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 25"/>
          <p:cNvSpPr/>
          <p:nvPr/>
        </p:nvSpPr>
        <p:spPr>
          <a:xfrm>
            <a:off x="7584463" y="5280090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7808218" y="5363083"/>
                <a:ext cx="502061" cy="88780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8218" y="5363083"/>
                <a:ext cx="502061" cy="887807"/>
              </a:xfrm>
              <a:prstGeom prst="rect">
                <a:avLst/>
              </a:prstGeom>
              <a:blipFill rotWithShape="1">
                <a:blip r:embed="rId3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341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  <p:bldP spid="23" grpId="0"/>
      <p:bldP spid="25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bdélník 34"/>
          <p:cNvSpPr/>
          <p:nvPr/>
        </p:nvSpPr>
        <p:spPr>
          <a:xfrm>
            <a:off x="309129" y="965712"/>
            <a:ext cx="4297571" cy="56886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716016" y="985750"/>
            <a:ext cx="4297571" cy="56886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09129" y="182352"/>
            <a:ext cx="8704458" cy="6531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47332"/>
            <a:ext cx="6895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2) Vyjádři zlomkem vybarvenou část obrazce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1305" y="1556738"/>
            <a:ext cx="570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9702" y="3479978"/>
            <a:ext cx="572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8220" y="5568210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59784" y="1661848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02133" y="5575179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f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90301" y="3702971"/>
            <a:ext cx="567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09018" y="1320830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532773" y="1403823"/>
                <a:ext cx="502061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2773" y="1403823"/>
                <a:ext cx="502061" cy="88992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3332302" y="3179407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556057" y="3262400"/>
                <a:ext cx="502061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6057" y="3262400"/>
                <a:ext cx="502061" cy="8899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3304860" y="5215139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528615" y="5298132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8615" y="5298132"/>
                <a:ext cx="502061" cy="8925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 21"/>
          <p:cNvSpPr/>
          <p:nvPr/>
        </p:nvSpPr>
        <p:spPr>
          <a:xfrm>
            <a:off x="7579796" y="1326707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803551" y="1409700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3551" y="1409700"/>
                <a:ext cx="502061" cy="8925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7571504" y="3218196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795259" y="3301189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5259" y="3301189"/>
                <a:ext cx="502061" cy="8925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 25"/>
          <p:cNvSpPr/>
          <p:nvPr/>
        </p:nvSpPr>
        <p:spPr>
          <a:xfrm>
            <a:off x="7571504" y="5215139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7795259" y="5298132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5259" y="5298132"/>
                <a:ext cx="502061" cy="8925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25729863"/>
              </p:ext>
            </p:extLst>
          </p:nvPr>
        </p:nvGraphicFramePr>
        <p:xfrm>
          <a:off x="1079994" y="1028126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8" name="Diagram 27"/>
          <p:cNvGraphicFramePr/>
          <p:nvPr>
            <p:extLst>
              <p:ext uri="{D42A27DB-BD31-4B8C-83A1-F6EECF244321}">
                <p14:modId xmlns:p14="http://schemas.microsoft.com/office/powerpoint/2010/main" val="428882657"/>
              </p:ext>
            </p:extLst>
          </p:nvPr>
        </p:nvGraphicFramePr>
        <p:xfrm>
          <a:off x="1011692" y="2977444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29" name="Diagram 28"/>
          <p:cNvGraphicFramePr/>
          <p:nvPr>
            <p:extLst>
              <p:ext uri="{D42A27DB-BD31-4B8C-83A1-F6EECF244321}">
                <p14:modId xmlns:p14="http://schemas.microsoft.com/office/powerpoint/2010/main" val="3737349349"/>
              </p:ext>
            </p:extLst>
          </p:nvPr>
        </p:nvGraphicFramePr>
        <p:xfrm>
          <a:off x="1099076" y="5013176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982790369"/>
              </p:ext>
            </p:extLst>
          </p:nvPr>
        </p:nvGraphicFramePr>
        <p:xfrm>
          <a:off x="5421053" y="1092993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graphicFrame>
        <p:nvGraphicFramePr>
          <p:cNvPr id="31" name="Diagram 30"/>
          <p:cNvGraphicFramePr/>
          <p:nvPr>
            <p:extLst>
              <p:ext uri="{D42A27DB-BD31-4B8C-83A1-F6EECF244321}">
                <p14:modId xmlns:p14="http://schemas.microsoft.com/office/powerpoint/2010/main" val="2438430963"/>
              </p:ext>
            </p:extLst>
          </p:nvPr>
        </p:nvGraphicFramePr>
        <p:xfrm>
          <a:off x="5446882" y="3025188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  <p:graphicFrame>
        <p:nvGraphicFramePr>
          <p:cNvPr id="32" name="Diagram 31"/>
          <p:cNvGraphicFramePr/>
          <p:nvPr>
            <p:extLst>
              <p:ext uri="{D42A27DB-BD31-4B8C-83A1-F6EECF244321}">
                <p14:modId xmlns:p14="http://schemas.microsoft.com/office/powerpoint/2010/main" val="439535943"/>
              </p:ext>
            </p:extLst>
          </p:nvPr>
        </p:nvGraphicFramePr>
        <p:xfrm>
          <a:off x="5445950" y="5019053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3" r:lo="rId34" r:qs="rId35" r:cs="rId36"/>
          </a:graphicData>
        </a:graphic>
      </p:graphicFrame>
    </p:spTree>
    <p:extLst>
      <p:ext uri="{BB962C8B-B14F-4D97-AF65-F5344CB8AC3E}">
        <p14:creationId xmlns:p14="http://schemas.microsoft.com/office/powerpoint/2010/main" val="393540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  <p:bldP spid="23" grpId="0"/>
      <p:bldP spid="25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172684" y="933872"/>
            <a:ext cx="4297571" cy="58216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735319" y="908720"/>
            <a:ext cx="4297571" cy="582164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2685" y="145194"/>
            <a:ext cx="8628182" cy="6531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40581" y="188556"/>
            <a:ext cx="6895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Vyjádři zlomkem vybarvenou část obrazce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615" y="1492528"/>
            <a:ext cx="570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4012" y="3415768"/>
            <a:ext cx="572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2530" y="5504000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78535" y="1492528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20884" y="5405859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f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09052" y="3533651"/>
            <a:ext cx="567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440625" y="1317240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568234" y="1378230"/>
                <a:ext cx="704039" cy="92480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8234" y="1378230"/>
                <a:ext cx="704039" cy="92480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3440625" y="3153814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591518" y="3236807"/>
                <a:ext cx="704039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1518" y="3236807"/>
                <a:ext cx="704039" cy="8899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3446029" y="5189546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564076" y="5272539"/>
                <a:ext cx="704039" cy="92480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4076" y="5272539"/>
                <a:ext cx="704039" cy="9248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 21"/>
          <p:cNvSpPr/>
          <p:nvPr/>
        </p:nvSpPr>
        <p:spPr>
          <a:xfrm>
            <a:off x="7939149" y="1321874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8090042" y="1404867"/>
                <a:ext cx="704039" cy="92743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90042" y="1404867"/>
                <a:ext cx="704039" cy="92743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7939149" y="3213363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8081750" y="3296356"/>
                <a:ext cx="704039" cy="92743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1750" y="3296356"/>
                <a:ext cx="704039" cy="92743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Obdélník 25"/>
          <p:cNvSpPr/>
          <p:nvPr/>
        </p:nvSpPr>
        <p:spPr>
          <a:xfrm>
            <a:off x="7939149" y="5210306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8081750" y="5293299"/>
                <a:ext cx="704039" cy="92743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𝟏𝟎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1750" y="5293299"/>
                <a:ext cx="704039" cy="92743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2340476"/>
              </p:ext>
            </p:extLst>
          </p:nvPr>
        </p:nvGraphicFramePr>
        <p:xfrm>
          <a:off x="999475" y="1146307"/>
          <a:ext cx="2149304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7326"/>
                <a:gridCol w="537326"/>
                <a:gridCol w="537326"/>
                <a:gridCol w="53732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0071689"/>
              </p:ext>
            </p:extLst>
          </p:nvPr>
        </p:nvGraphicFramePr>
        <p:xfrm>
          <a:off x="999475" y="3037796"/>
          <a:ext cx="2149304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7326"/>
                <a:gridCol w="537326"/>
                <a:gridCol w="537326"/>
                <a:gridCol w="53732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4915171"/>
              </p:ext>
            </p:extLst>
          </p:nvPr>
        </p:nvGraphicFramePr>
        <p:xfrm>
          <a:off x="1028075" y="5081534"/>
          <a:ext cx="2149304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7326"/>
                <a:gridCol w="537326"/>
                <a:gridCol w="537326"/>
                <a:gridCol w="53732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188528"/>
              </p:ext>
            </p:extLst>
          </p:nvPr>
        </p:nvGraphicFramePr>
        <p:xfrm>
          <a:off x="5383009" y="1054253"/>
          <a:ext cx="2184156" cy="15937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039"/>
                <a:gridCol w="546039"/>
                <a:gridCol w="546039"/>
                <a:gridCol w="546039"/>
              </a:tblGrid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5" name="Tabulka 3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4894430"/>
              </p:ext>
            </p:extLst>
          </p:nvPr>
        </p:nvGraphicFramePr>
        <p:xfrm>
          <a:off x="5378076" y="2998371"/>
          <a:ext cx="2184156" cy="15937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039"/>
                <a:gridCol w="546039"/>
                <a:gridCol w="546039"/>
                <a:gridCol w="546039"/>
              </a:tblGrid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6" name="Tabulka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7116709"/>
              </p:ext>
            </p:extLst>
          </p:nvPr>
        </p:nvGraphicFramePr>
        <p:xfrm>
          <a:off x="5376836" y="4968720"/>
          <a:ext cx="2184156" cy="15937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039"/>
                <a:gridCol w="546039"/>
                <a:gridCol w="546039"/>
                <a:gridCol w="546039"/>
              </a:tblGrid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5051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  <p:bldP spid="23" grpId="0"/>
      <p:bldP spid="25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bdélník 33"/>
          <p:cNvSpPr/>
          <p:nvPr/>
        </p:nvSpPr>
        <p:spPr>
          <a:xfrm>
            <a:off x="4788025" y="1050785"/>
            <a:ext cx="4012842" cy="5595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68634" y="1074342"/>
            <a:ext cx="3907693" cy="5595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7543" y="182352"/>
            <a:ext cx="8333323" cy="6531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2752" y="201700"/>
            <a:ext cx="73871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4) Vybarvěte část obrazce vyjádřenou zlomkem.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5837" y="1600477"/>
            <a:ext cx="570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4234" y="3523717"/>
            <a:ext cx="572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2752" y="5611949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04316" y="1705587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6665" y="5618918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f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34833" y="3746710"/>
            <a:ext cx="567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29697" y="1376323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453452" y="1459316"/>
                <a:ext cx="502061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3452" y="1459316"/>
                <a:ext cx="502061" cy="88992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1252981" y="3234900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476736" y="3317893"/>
                <a:ext cx="502061" cy="88844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6736" y="3317893"/>
                <a:ext cx="502061" cy="88844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délník 13"/>
          <p:cNvSpPr/>
          <p:nvPr/>
        </p:nvSpPr>
        <p:spPr>
          <a:xfrm>
            <a:off x="1225539" y="5270632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449294" y="5353625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9294" y="5353625"/>
                <a:ext cx="502061" cy="8925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5738417" y="1433413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962172" y="1516406"/>
                <a:ext cx="502061" cy="9008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2172" y="1516406"/>
                <a:ext cx="502061" cy="90082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5730125" y="3324902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953880" y="3407895"/>
                <a:ext cx="502061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3880" y="3407895"/>
                <a:ext cx="502061" cy="88992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5730125" y="5321845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953880" y="5404838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3880" y="5404838"/>
                <a:ext cx="502061" cy="8925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3" name="Diagram 22"/>
          <p:cNvGraphicFramePr/>
          <p:nvPr>
            <p:extLst>
              <p:ext uri="{D42A27DB-BD31-4B8C-83A1-F6EECF244321}">
                <p14:modId xmlns:p14="http://schemas.microsoft.com/office/powerpoint/2010/main" val="1801576903"/>
              </p:ext>
            </p:extLst>
          </p:nvPr>
        </p:nvGraphicFramePr>
        <p:xfrm>
          <a:off x="2411760" y="5074546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7" name="Diagram 26"/>
          <p:cNvGraphicFramePr/>
          <p:nvPr>
            <p:extLst>
              <p:ext uri="{D42A27DB-BD31-4B8C-83A1-F6EECF244321}">
                <p14:modId xmlns:p14="http://schemas.microsoft.com/office/powerpoint/2010/main" val="651555947"/>
              </p:ext>
            </p:extLst>
          </p:nvPr>
        </p:nvGraphicFramePr>
        <p:xfrm>
          <a:off x="2339752" y="1241842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28" name="Diagram 27"/>
          <p:cNvGraphicFramePr/>
          <p:nvPr>
            <p:extLst>
              <p:ext uri="{D42A27DB-BD31-4B8C-83A1-F6EECF244321}">
                <p14:modId xmlns:p14="http://schemas.microsoft.com/office/powerpoint/2010/main" val="1440300265"/>
              </p:ext>
            </p:extLst>
          </p:nvPr>
        </p:nvGraphicFramePr>
        <p:xfrm>
          <a:off x="2339752" y="3064535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29" name="Diagram 28"/>
          <p:cNvGraphicFramePr/>
          <p:nvPr>
            <p:extLst>
              <p:ext uri="{D42A27DB-BD31-4B8C-83A1-F6EECF244321}">
                <p14:modId xmlns:p14="http://schemas.microsoft.com/office/powerpoint/2010/main" val="422589927"/>
              </p:ext>
            </p:extLst>
          </p:nvPr>
        </p:nvGraphicFramePr>
        <p:xfrm>
          <a:off x="6876256" y="1241842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1510743415"/>
              </p:ext>
            </p:extLst>
          </p:nvPr>
        </p:nvGraphicFramePr>
        <p:xfrm>
          <a:off x="6804248" y="3127502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  <p:graphicFrame>
        <p:nvGraphicFramePr>
          <p:cNvPr id="31" name="Diagram 30"/>
          <p:cNvGraphicFramePr/>
          <p:nvPr>
            <p:extLst>
              <p:ext uri="{D42A27DB-BD31-4B8C-83A1-F6EECF244321}">
                <p14:modId xmlns:p14="http://schemas.microsoft.com/office/powerpoint/2010/main" val="2689070516"/>
              </p:ext>
            </p:extLst>
          </p:nvPr>
        </p:nvGraphicFramePr>
        <p:xfrm>
          <a:off x="6765560" y="5074546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3" r:lo="rId34" r:qs="rId35" r:cs="rId36"/>
          </a:graphicData>
        </a:graphic>
      </p:graphicFrame>
    </p:spTree>
    <p:extLst>
      <p:ext uri="{BB962C8B-B14F-4D97-AF65-F5344CB8AC3E}">
        <p14:creationId xmlns:p14="http://schemas.microsoft.com/office/powerpoint/2010/main" val="138353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Obdélník 53"/>
          <p:cNvSpPr/>
          <p:nvPr/>
        </p:nvSpPr>
        <p:spPr>
          <a:xfrm>
            <a:off x="4788025" y="1050785"/>
            <a:ext cx="4012842" cy="5595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68634" y="1074342"/>
            <a:ext cx="3907693" cy="5595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54207" y="80662"/>
            <a:ext cx="4320480" cy="844035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2752" y="210291"/>
            <a:ext cx="34339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Řešení příkladu 4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5837" y="1600477"/>
            <a:ext cx="570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4234" y="3523717"/>
            <a:ext cx="572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2752" y="5611949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04316" y="1705587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46665" y="5618918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f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134833" y="3746710"/>
            <a:ext cx="567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229697" y="1376323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1453452" y="1459316"/>
                <a:ext cx="502061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3452" y="1459316"/>
                <a:ext cx="502061" cy="88992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bdélník 36"/>
          <p:cNvSpPr/>
          <p:nvPr/>
        </p:nvSpPr>
        <p:spPr>
          <a:xfrm>
            <a:off x="1252981" y="3234900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476736" y="3317893"/>
                <a:ext cx="502061" cy="88844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6736" y="3317893"/>
                <a:ext cx="502061" cy="88844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Obdélník 38"/>
          <p:cNvSpPr/>
          <p:nvPr/>
        </p:nvSpPr>
        <p:spPr>
          <a:xfrm>
            <a:off x="1225539" y="5270632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449294" y="5353625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9294" y="5353625"/>
                <a:ext cx="502061" cy="8925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Obdélník 40"/>
          <p:cNvSpPr/>
          <p:nvPr/>
        </p:nvSpPr>
        <p:spPr>
          <a:xfrm>
            <a:off x="5738417" y="1433413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962172" y="1516406"/>
                <a:ext cx="502061" cy="9008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2172" y="1516406"/>
                <a:ext cx="502061" cy="90082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Obdélník 42"/>
          <p:cNvSpPr/>
          <p:nvPr/>
        </p:nvSpPr>
        <p:spPr>
          <a:xfrm>
            <a:off x="5730125" y="3324902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5953880" y="3407895"/>
                <a:ext cx="502061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3880" y="3407895"/>
                <a:ext cx="502061" cy="88992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Obdélník 44"/>
          <p:cNvSpPr/>
          <p:nvPr/>
        </p:nvSpPr>
        <p:spPr>
          <a:xfrm>
            <a:off x="5730125" y="5321845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5953880" y="5404838"/>
                <a:ext cx="502061" cy="892552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3880" y="5404838"/>
                <a:ext cx="502061" cy="89255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7" name="Diagram 46"/>
          <p:cNvGraphicFramePr/>
          <p:nvPr>
            <p:extLst>
              <p:ext uri="{D42A27DB-BD31-4B8C-83A1-F6EECF244321}">
                <p14:modId xmlns:p14="http://schemas.microsoft.com/office/powerpoint/2010/main" val="2186684977"/>
              </p:ext>
            </p:extLst>
          </p:nvPr>
        </p:nvGraphicFramePr>
        <p:xfrm>
          <a:off x="2411760" y="5074546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48" name="Diagram 47"/>
          <p:cNvGraphicFramePr/>
          <p:nvPr>
            <p:extLst>
              <p:ext uri="{D42A27DB-BD31-4B8C-83A1-F6EECF244321}">
                <p14:modId xmlns:p14="http://schemas.microsoft.com/office/powerpoint/2010/main" val="3614418589"/>
              </p:ext>
            </p:extLst>
          </p:nvPr>
        </p:nvGraphicFramePr>
        <p:xfrm>
          <a:off x="2339752" y="1241842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graphicFrame>
        <p:nvGraphicFramePr>
          <p:cNvPr id="49" name="Diagram 48"/>
          <p:cNvGraphicFramePr/>
          <p:nvPr>
            <p:extLst>
              <p:ext uri="{D42A27DB-BD31-4B8C-83A1-F6EECF244321}">
                <p14:modId xmlns:p14="http://schemas.microsoft.com/office/powerpoint/2010/main" val="3430791775"/>
              </p:ext>
            </p:extLst>
          </p:nvPr>
        </p:nvGraphicFramePr>
        <p:xfrm>
          <a:off x="2339752" y="3064535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graphicFrame>
        <p:nvGraphicFramePr>
          <p:cNvPr id="50" name="Diagram 49"/>
          <p:cNvGraphicFramePr/>
          <p:nvPr>
            <p:extLst>
              <p:ext uri="{D42A27DB-BD31-4B8C-83A1-F6EECF244321}">
                <p14:modId xmlns:p14="http://schemas.microsoft.com/office/powerpoint/2010/main" val="661982686"/>
              </p:ext>
            </p:extLst>
          </p:nvPr>
        </p:nvGraphicFramePr>
        <p:xfrm>
          <a:off x="6876256" y="1241842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4" r:lo="rId25" r:qs="rId26" r:cs="rId27"/>
          </a:graphicData>
        </a:graphic>
      </p:graphicFrame>
      <p:graphicFrame>
        <p:nvGraphicFramePr>
          <p:cNvPr id="51" name="Diagram 50"/>
          <p:cNvGraphicFramePr/>
          <p:nvPr>
            <p:extLst>
              <p:ext uri="{D42A27DB-BD31-4B8C-83A1-F6EECF244321}">
                <p14:modId xmlns:p14="http://schemas.microsoft.com/office/powerpoint/2010/main" val="999954971"/>
              </p:ext>
            </p:extLst>
          </p:nvPr>
        </p:nvGraphicFramePr>
        <p:xfrm>
          <a:off x="6804248" y="3127502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9" r:lo="rId30" r:qs="rId31" r:cs="rId32"/>
          </a:graphicData>
        </a:graphic>
      </p:graphicFrame>
      <p:graphicFrame>
        <p:nvGraphicFramePr>
          <p:cNvPr id="52" name="Diagram 51"/>
          <p:cNvGraphicFramePr/>
          <p:nvPr>
            <p:extLst>
              <p:ext uri="{D42A27DB-BD31-4B8C-83A1-F6EECF244321}">
                <p14:modId xmlns:p14="http://schemas.microsoft.com/office/powerpoint/2010/main" val="1864293424"/>
              </p:ext>
            </p:extLst>
          </p:nvPr>
        </p:nvGraphicFramePr>
        <p:xfrm>
          <a:off x="6765561" y="5068669"/>
          <a:ext cx="2035306" cy="1450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4" r:lo="rId35" r:qs="rId36" r:cs="rId37"/>
          </a:graphicData>
        </a:graphic>
      </p:graphicFrame>
      <p:pic>
        <p:nvPicPr>
          <p:cNvPr id="2050" name="Picture 2" descr="C:\Users\spravce\AppData\Local\Microsoft\Windows\Temporary Internet Files\Content.IE5\BL96J1IA\MC900440424[2].wmf"/>
          <p:cNvPicPr>
            <a:picLocks noChangeAspect="1" noChangeArrowheads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948" y="58466"/>
            <a:ext cx="1269900" cy="104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409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7" grpId="0">
        <p:bldAsOne/>
      </p:bldGraphic>
      <p:bldGraphic spid="48" grpId="0">
        <p:bldAsOne/>
      </p:bldGraphic>
      <p:bldGraphic spid="49" grpId="0">
        <p:bldAsOne/>
      </p:bldGraphic>
      <p:bldGraphic spid="50" grpId="0">
        <p:bldAsOne/>
      </p:bldGraphic>
      <p:bldGraphic spid="51" grpId="0">
        <p:bldAsOne/>
      </p:bldGraphic>
      <p:bldGraphic spid="52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4594909" y="980728"/>
            <a:ext cx="4297571" cy="56886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48590" y="980728"/>
            <a:ext cx="4100561" cy="56886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48591" y="182352"/>
            <a:ext cx="8452276" cy="65318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88876" y="227100"/>
            <a:ext cx="73871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Vybarvěte část obrazce vyjádřenou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zlomkem.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0193" y="1500995"/>
            <a:ext cx="570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8590" y="3424235"/>
            <a:ext cx="572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7108" y="5512467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33113" y="1500995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75462" y="5414326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f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63630" y="3542118"/>
            <a:ext cx="567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21183" y="1353658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48792" y="1414648"/>
                <a:ext cx="704039" cy="88844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8792" y="1414648"/>
                <a:ext cx="704039" cy="88844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921183" y="3190232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72076" y="3273225"/>
                <a:ext cx="704039" cy="92480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2076" y="3273225"/>
                <a:ext cx="704039" cy="9248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 12"/>
          <p:cNvSpPr/>
          <p:nvPr/>
        </p:nvSpPr>
        <p:spPr>
          <a:xfrm>
            <a:off x="926587" y="5225964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44634" y="5308957"/>
                <a:ext cx="704039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634" y="5308957"/>
                <a:ext cx="704039" cy="88992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5331414" y="1292669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482307" y="1375662"/>
                <a:ext cx="704039" cy="92743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2307" y="1375662"/>
                <a:ext cx="704039" cy="92743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bdélník 16"/>
          <p:cNvSpPr/>
          <p:nvPr/>
        </p:nvSpPr>
        <p:spPr>
          <a:xfrm>
            <a:off x="5331414" y="3184158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474015" y="3267151"/>
                <a:ext cx="704039" cy="92743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4015" y="3267151"/>
                <a:ext cx="704039" cy="92743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 18"/>
          <p:cNvSpPr/>
          <p:nvPr/>
        </p:nvSpPr>
        <p:spPr>
          <a:xfrm>
            <a:off x="5331414" y="5181101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74015" y="5264094"/>
                <a:ext cx="704039" cy="92743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4015" y="5264094"/>
                <a:ext cx="704039" cy="92743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9596964"/>
              </p:ext>
            </p:extLst>
          </p:nvPr>
        </p:nvGraphicFramePr>
        <p:xfrm>
          <a:off x="2169235" y="1192974"/>
          <a:ext cx="2149304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7326"/>
                <a:gridCol w="537326"/>
                <a:gridCol w="537326"/>
                <a:gridCol w="53732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4864969"/>
              </p:ext>
            </p:extLst>
          </p:nvPr>
        </p:nvGraphicFramePr>
        <p:xfrm>
          <a:off x="6561723" y="1039546"/>
          <a:ext cx="2184156" cy="15996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039"/>
                <a:gridCol w="546039"/>
                <a:gridCol w="546039"/>
                <a:gridCol w="546039"/>
              </a:tblGrid>
              <a:tr h="4043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8365524"/>
              </p:ext>
            </p:extLst>
          </p:nvPr>
        </p:nvGraphicFramePr>
        <p:xfrm>
          <a:off x="2169235" y="3001769"/>
          <a:ext cx="2149304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7326"/>
                <a:gridCol w="537326"/>
                <a:gridCol w="537326"/>
                <a:gridCol w="53732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10382"/>
              </p:ext>
            </p:extLst>
          </p:nvPr>
        </p:nvGraphicFramePr>
        <p:xfrm>
          <a:off x="2169235" y="5043734"/>
          <a:ext cx="2149304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7326"/>
                <a:gridCol w="537326"/>
                <a:gridCol w="537326"/>
                <a:gridCol w="53732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962605"/>
              </p:ext>
            </p:extLst>
          </p:nvPr>
        </p:nvGraphicFramePr>
        <p:xfrm>
          <a:off x="6561723" y="3003896"/>
          <a:ext cx="2184156" cy="15996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039"/>
                <a:gridCol w="546039"/>
                <a:gridCol w="546039"/>
                <a:gridCol w="546039"/>
              </a:tblGrid>
              <a:tr h="4043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54159"/>
              </p:ext>
            </p:extLst>
          </p:nvPr>
        </p:nvGraphicFramePr>
        <p:xfrm>
          <a:off x="6561723" y="4949524"/>
          <a:ext cx="2184156" cy="15996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039"/>
                <a:gridCol w="546039"/>
                <a:gridCol w="546039"/>
                <a:gridCol w="546039"/>
              </a:tblGrid>
              <a:tr h="4043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485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bdélník 30"/>
          <p:cNvSpPr/>
          <p:nvPr/>
        </p:nvSpPr>
        <p:spPr>
          <a:xfrm>
            <a:off x="4594909" y="980728"/>
            <a:ext cx="4297571" cy="56886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48590" y="980728"/>
            <a:ext cx="4100561" cy="56886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0193" y="116632"/>
            <a:ext cx="4392488" cy="701055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0580" y="174771"/>
            <a:ext cx="34339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Řešení příkladu 5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193" y="1500995"/>
            <a:ext cx="570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a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8590" y="3424235"/>
            <a:ext cx="5725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b)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7108" y="5512467"/>
            <a:ext cx="5469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c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33113" y="1500995"/>
            <a:ext cx="574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d)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75462" y="5414326"/>
            <a:ext cx="4876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f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63630" y="3542118"/>
            <a:ext cx="567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21183" y="1353658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48792" y="1414648"/>
                <a:ext cx="704039" cy="88844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8792" y="1414648"/>
                <a:ext cx="704039" cy="88844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délník 13"/>
          <p:cNvSpPr/>
          <p:nvPr/>
        </p:nvSpPr>
        <p:spPr>
          <a:xfrm>
            <a:off x="921183" y="3190232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072076" y="3273225"/>
                <a:ext cx="704039" cy="92480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2076" y="3273225"/>
                <a:ext cx="704039" cy="9248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926587" y="5225964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044634" y="5308957"/>
                <a:ext cx="704039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4634" y="5308957"/>
                <a:ext cx="704039" cy="88992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5331414" y="1292669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482307" y="1375662"/>
                <a:ext cx="704039" cy="92743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2307" y="1375662"/>
                <a:ext cx="704039" cy="92743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bdélník 19"/>
          <p:cNvSpPr/>
          <p:nvPr/>
        </p:nvSpPr>
        <p:spPr>
          <a:xfrm>
            <a:off x="5331414" y="3184158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5474015" y="3267151"/>
                <a:ext cx="704039" cy="92743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4015" y="3267151"/>
                <a:ext cx="704039" cy="92743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 21"/>
          <p:cNvSpPr/>
          <p:nvPr/>
        </p:nvSpPr>
        <p:spPr>
          <a:xfrm>
            <a:off x="5331414" y="5181101"/>
            <a:ext cx="854932" cy="1046784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474015" y="5264094"/>
                <a:ext cx="704039" cy="927433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4015" y="5264094"/>
                <a:ext cx="704039" cy="92743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3559593"/>
              </p:ext>
            </p:extLst>
          </p:nvPr>
        </p:nvGraphicFramePr>
        <p:xfrm>
          <a:off x="2169235" y="1192974"/>
          <a:ext cx="2149304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7326"/>
                <a:gridCol w="537326"/>
                <a:gridCol w="537326"/>
                <a:gridCol w="53732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67954"/>
              </p:ext>
            </p:extLst>
          </p:nvPr>
        </p:nvGraphicFramePr>
        <p:xfrm>
          <a:off x="6561723" y="1039546"/>
          <a:ext cx="2184156" cy="15996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039"/>
                <a:gridCol w="546039"/>
                <a:gridCol w="546039"/>
                <a:gridCol w="546039"/>
              </a:tblGrid>
              <a:tr h="4043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4023933"/>
              </p:ext>
            </p:extLst>
          </p:nvPr>
        </p:nvGraphicFramePr>
        <p:xfrm>
          <a:off x="2169235" y="3001769"/>
          <a:ext cx="2149304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7326"/>
                <a:gridCol w="537326"/>
                <a:gridCol w="537326"/>
                <a:gridCol w="53732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0656523"/>
              </p:ext>
            </p:extLst>
          </p:nvPr>
        </p:nvGraphicFramePr>
        <p:xfrm>
          <a:off x="2169235" y="5043734"/>
          <a:ext cx="2149304" cy="13681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7326"/>
                <a:gridCol w="537326"/>
                <a:gridCol w="537326"/>
                <a:gridCol w="537326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733749"/>
              </p:ext>
            </p:extLst>
          </p:nvPr>
        </p:nvGraphicFramePr>
        <p:xfrm>
          <a:off x="6561723" y="3003896"/>
          <a:ext cx="2184156" cy="15996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039"/>
                <a:gridCol w="546039"/>
                <a:gridCol w="546039"/>
                <a:gridCol w="546039"/>
              </a:tblGrid>
              <a:tr h="4043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9501752"/>
              </p:ext>
            </p:extLst>
          </p:nvPr>
        </p:nvGraphicFramePr>
        <p:xfrm>
          <a:off x="6561723" y="4949524"/>
          <a:ext cx="2184156" cy="15996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6039"/>
                <a:gridCol w="546039"/>
                <a:gridCol w="546039"/>
                <a:gridCol w="546039"/>
              </a:tblGrid>
              <a:tr h="40432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984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2" name="Picture 2" descr="C:\Users\spravce\AppData\Local\Microsoft\Windows\Temporary Internet Files\Content.IE5\BL96J1IA\MC900440424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051" y="113891"/>
            <a:ext cx="1269900" cy="104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570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4662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14118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248</TotalTime>
  <Words>571</Words>
  <Application>Microsoft Office PowerPoint</Application>
  <PresentationFormat>Předvádění na obrazovce (4:3)</PresentationFormat>
  <Paragraphs>129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59</cp:revision>
  <dcterms:created xsi:type="dcterms:W3CDTF">2012-09-28T20:15:36Z</dcterms:created>
  <dcterms:modified xsi:type="dcterms:W3CDTF">2013-03-23T19:42:25Z</dcterms:modified>
</cp:coreProperties>
</file>