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8" r:id="rId2"/>
    <p:sldId id="258" r:id="rId3"/>
    <p:sldId id="259" r:id="rId4"/>
    <p:sldId id="270" r:id="rId5"/>
    <p:sldId id="277" r:id="rId6"/>
    <p:sldId id="276" r:id="rId7"/>
    <p:sldId id="273" r:id="rId8"/>
    <p:sldId id="27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/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4" custLinFactNeighborX="-4243" custLinFactNeighborY="4386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4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4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4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622D96-A2E0-42BD-A8DC-51F8448E1D79}" type="presOf" srcId="{98DEA928-FC58-44C8-B231-18F5CB61D6CD}" destId="{501A350B-6156-453E-88D1-F809B1ED7888}" srcOrd="1" destOrd="0" presId="urn:microsoft.com/office/officeart/2005/8/layout/chart3"/>
    <dgm:cxn modelId="{3DA624C5-0725-43BB-B9D2-F9978C39D694}" type="presOf" srcId="{A32B6452-B100-4E17-A24C-2DCFD24C6C8C}" destId="{540D2011-52CD-4C79-86C3-39B77084C175}" srcOrd="1" destOrd="0" presId="urn:microsoft.com/office/officeart/2005/8/layout/chart3"/>
    <dgm:cxn modelId="{0D49240E-28B6-40D3-83EE-049C3235D35A}" type="presOf" srcId="{A4F728A8-A66F-461D-B2BA-FA65BC4B86C7}" destId="{2349F89A-7FC6-4299-A49E-46FC1117509B}" srcOrd="1" destOrd="0" presId="urn:microsoft.com/office/officeart/2005/8/layout/chart3"/>
    <dgm:cxn modelId="{3982991D-29AF-44CF-9A6E-EB856C15AA75}" type="presOf" srcId="{98DEA928-FC58-44C8-B231-18F5CB61D6CD}" destId="{3152C995-1267-4F7B-965B-8C35051B8DFF}" srcOrd="0" destOrd="0" presId="urn:microsoft.com/office/officeart/2005/8/layout/chart3"/>
    <dgm:cxn modelId="{849A84C7-69D8-4DBA-A588-40F357375F36}" type="presOf" srcId="{A32B6452-B100-4E17-A24C-2DCFD24C6C8C}" destId="{BBEF1E81-4A6B-42B3-A18C-6AAA0869267B}" srcOrd="0" destOrd="0" presId="urn:microsoft.com/office/officeart/2005/8/layout/chart3"/>
    <dgm:cxn modelId="{D90FBB2C-0D20-4101-B302-AB6B20C59826}" srcId="{5D98021B-EBCA-4254-A932-7511930D2A49}" destId="{98DEA928-FC58-44C8-B231-18F5CB61D6CD}" srcOrd="3" destOrd="0" parTransId="{E3A04B0B-8EC3-4D87-B874-B5FE5142A76A}" sibTransId="{7293345A-DCD8-4375-BF19-9FB58B66A861}"/>
    <dgm:cxn modelId="{44131EA0-A495-40A2-8D41-2BE4B41C63EE}" type="presOf" srcId="{A4F728A8-A66F-461D-B2BA-FA65BC4B86C7}" destId="{A03008F6-3D66-43EA-8080-EEE87F15D31D}" srcOrd="0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E29511F2-4D9E-4244-81D8-0E602A21FB21}" type="presOf" srcId="{6CF546A6-E4A4-4CFA-B236-02AED74894A5}" destId="{29CD11E1-CB31-4CB6-8496-63EFBD42A985}" srcOrd="0" destOrd="0" presId="urn:microsoft.com/office/officeart/2005/8/layout/chart3"/>
    <dgm:cxn modelId="{F30CB80D-C1B1-460E-967E-552404ED2231}" type="presOf" srcId="{5D98021B-EBCA-4254-A932-7511930D2A49}" destId="{FD35B6D8-9957-4300-8E77-CA2A750970E0}" srcOrd="0" destOrd="0" presId="urn:microsoft.com/office/officeart/2005/8/layout/chart3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0A86C3B8-D79A-4BC8-AA2E-E0D7E41D1CAF}" srcId="{5D98021B-EBCA-4254-A932-7511930D2A49}" destId="{A4F728A8-A66F-461D-B2BA-FA65BC4B86C7}" srcOrd="2" destOrd="0" parTransId="{D44E4F5F-C34B-41CA-BBF4-3EF667C95E82}" sibTransId="{C6E37A6C-A89B-46FD-AB2E-CDF6BDF28A7A}"/>
    <dgm:cxn modelId="{9714A2F3-D1E7-44AD-BAE9-7BC3890AAEFF}" type="presOf" srcId="{6CF546A6-E4A4-4CFA-B236-02AED74894A5}" destId="{2A8B1D01-263A-4755-8D0F-8ADB41CF71F3}" srcOrd="1" destOrd="0" presId="urn:microsoft.com/office/officeart/2005/8/layout/chart3"/>
    <dgm:cxn modelId="{59B66F0F-5BC9-4F51-9F68-27781772BA8D}" type="presParOf" srcId="{FD35B6D8-9957-4300-8E77-CA2A750970E0}" destId="{29CD11E1-CB31-4CB6-8496-63EFBD42A985}" srcOrd="0" destOrd="0" presId="urn:microsoft.com/office/officeart/2005/8/layout/chart3"/>
    <dgm:cxn modelId="{108575FC-1D5F-4EF2-A6FE-3687A1257221}" type="presParOf" srcId="{FD35B6D8-9957-4300-8E77-CA2A750970E0}" destId="{2A8B1D01-263A-4755-8D0F-8ADB41CF71F3}" srcOrd="1" destOrd="0" presId="urn:microsoft.com/office/officeart/2005/8/layout/chart3"/>
    <dgm:cxn modelId="{933C5EF5-C9C8-4600-BB03-D5F16645B338}" type="presParOf" srcId="{FD35B6D8-9957-4300-8E77-CA2A750970E0}" destId="{BBEF1E81-4A6B-42B3-A18C-6AAA0869267B}" srcOrd="2" destOrd="0" presId="urn:microsoft.com/office/officeart/2005/8/layout/chart3"/>
    <dgm:cxn modelId="{F26BF13B-FB62-4254-8A1B-7C0BC5313B14}" type="presParOf" srcId="{FD35B6D8-9957-4300-8E77-CA2A750970E0}" destId="{540D2011-52CD-4C79-86C3-39B77084C175}" srcOrd="3" destOrd="0" presId="urn:microsoft.com/office/officeart/2005/8/layout/chart3"/>
    <dgm:cxn modelId="{48C61055-BCA6-4545-853E-0BBFBE74D7DD}" type="presParOf" srcId="{FD35B6D8-9957-4300-8E77-CA2A750970E0}" destId="{A03008F6-3D66-43EA-8080-EEE87F15D31D}" srcOrd="4" destOrd="0" presId="urn:microsoft.com/office/officeart/2005/8/layout/chart3"/>
    <dgm:cxn modelId="{2D7C4628-3967-46C4-8C70-CEAFB9F07C70}" type="presParOf" srcId="{FD35B6D8-9957-4300-8E77-CA2A750970E0}" destId="{2349F89A-7FC6-4299-A49E-46FC1117509B}" srcOrd="5" destOrd="0" presId="urn:microsoft.com/office/officeart/2005/8/layout/chart3"/>
    <dgm:cxn modelId="{9D8F5418-E41D-4FB3-8CC8-5635A87E4137}" type="presParOf" srcId="{FD35B6D8-9957-4300-8E77-CA2A750970E0}" destId="{3152C995-1267-4F7B-965B-8C35051B8DFF}" srcOrd="6" destOrd="0" presId="urn:microsoft.com/office/officeart/2005/8/layout/chart3"/>
    <dgm:cxn modelId="{42CFE29F-EF00-4E96-8808-1E3371FEF94A}" type="presParOf" srcId="{FD35B6D8-9957-4300-8E77-CA2A750970E0}" destId="{501A350B-6156-453E-88D1-F809B1ED7888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A32B6452-B100-4E17-A24C-2DCFD24C6C8C}">
      <dgm:prSet phldrT="[Text]" phldr="1"/>
      <dgm:spPr/>
      <dgm:t>
        <a:bodyPr/>
        <a:lstStyle/>
        <a:p>
          <a:endParaRPr lang="cs-CZ" dirty="0"/>
        </a:p>
      </dgm:t>
    </dgm:pt>
    <dgm:pt modelId="{D9287EEF-8528-44B6-8155-F8AC217D87D7}" type="parTrans" cxnId="{E7A56C63-3059-45FD-9417-BA296CDFB10A}">
      <dgm:prSet/>
      <dgm:spPr/>
      <dgm:t>
        <a:bodyPr/>
        <a:lstStyle/>
        <a:p>
          <a:endParaRPr lang="cs-CZ"/>
        </a:p>
      </dgm:t>
    </dgm:pt>
    <dgm:pt modelId="{09EF8199-10EF-46F5-8D75-C109384692D8}" type="sibTrans" cxnId="{E7A56C63-3059-45FD-9417-BA296CDFB10A}">
      <dgm:prSet/>
      <dgm:spPr/>
      <dgm:t>
        <a:bodyPr/>
        <a:lstStyle/>
        <a:p>
          <a:endParaRPr lang="cs-CZ"/>
        </a:p>
      </dgm:t>
    </dgm:pt>
    <dgm:pt modelId="{A4F728A8-A66F-461D-B2BA-FA65BC4B86C7}">
      <dgm:prSet phldrT="[Text]" phldr="1"/>
      <dgm:spPr>
        <a:solidFill>
          <a:schemeClr val="bg1"/>
        </a:solidFill>
      </dgm:spPr>
      <dgm:t>
        <a:bodyPr/>
        <a:lstStyle/>
        <a:p>
          <a:endParaRPr lang="cs-CZ" dirty="0"/>
        </a:p>
      </dgm:t>
    </dgm:pt>
    <dgm:pt modelId="{D44E4F5F-C34B-41CA-BBF4-3EF667C95E82}" type="parTrans" cxnId="{0A86C3B8-D79A-4BC8-AA2E-E0D7E41D1CAF}">
      <dgm:prSet/>
      <dgm:spPr/>
      <dgm:t>
        <a:bodyPr/>
        <a:lstStyle/>
        <a:p>
          <a:endParaRPr lang="cs-CZ"/>
        </a:p>
      </dgm:t>
    </dgm:pt>
    <dgm:pt modelId="{C6E37A6C-A89B-46FD-AB2E-CDF6BDF28A7A}" type="sibTrans" cxnId="{0A86C3B8-D79A-4BC8-AA2E-E0D7E41D1CAF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1B0FF1CE-6CF0-48C6-B61F-5CACBD956338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E62B845F-C8A7-438B-B57D-AD38B91D29F0}" type="parTrans" cxnId="{F6DCB864-5961-493D-8529-4CD5725134EA}">
      <dgm:prSet/>
      <dgm:spPr/>
      <dgm:t>
        <a:bodyPr/>
        <a:lstStyle/>
        <a:p>
          <a:endParaRPr lang="cs-CZ"/>
        </a:p>
      </dgm:t>
    </dgm:pt>
    <dgm:pt modelId="{FABD94FD-8F31-49B4-864F-2A145C8B9CDF}" type="sibTrans" cxnId="{F6DCB864-5961-493D-8529-4CD5725134EA}">
      <dgm:prSet/>
      <dgm:spPr/>
      <dgm:t>
        <a:bodyPr/>
        <a:lstStyle/>
        <a:p>
          <a:endParaRPr lang="cs-CZ"/>
        </a:p>
      </dgm:t>
    </dgm:pt>
    <dgm:pt modelId="{9124456F-7210-4C3A-856E-2C2179BDF4B5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27D154EA-BD74-48D1-852E-047077131F5F}" type="parTrans" cxnId="{6066F139-AD0C-4772-BE61-47F171380E72}">
      <dgm:prSet/>
      <dgm:spPr/>
      <dgm:t>
        <a:bodyPr/>
        <a:lstStyle/>
        <a:p>
          <a:endParaRPr lang="cs-CZ"/>
        </a:p>
      </dgm:t>
    </dgm:pt>
    <dgm:pt modelId="{035526A3-A9D6-46C7-B416-ECA1B0664ED3}" type="sibTrans" cxnId="{6066F139-AD0C-4772-BE61-47F171380E72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6" custLinFactNeighborX="-3362" custLinFactNeighborY="53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6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008F6-3D66-43EA-8080-EEE87F15D31D}" type="pres">
      <dgm:prSet presAssocID="{5D98021B-EBCA-4254-A932-7511930D2A49}" presName="wedge3" presStyleLbl="node1" presStyleIdx="2" presStyleCnt="6"/>
      <dgm:spPr/>
      <dgm:t>
        <a:bodyPr/>
        <a:lstStyle/>
        <a:p>
          <a:endParaRPr lang="cs-CZ"/>
        </a:p>
      </dgm:t>
    </dgm:pt>
    <dgm:pt modelId="{2349F89A-7FC6-4299-A49E-46FC1117509B}" type="pres">
      <dgm:prSet presAssocID="{5D98021B-EBCA-4254-A932-7511930D2A49}" presName="wedge3Tx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52C995-1267-4F7B-965B-8C35051B8DFF}" type="pres">
      <dgm:prSet presAssocID="{5D98021B-EBCA-4254-A932-7511930D2A49}" presName="wedge4" presStyleLbl="node1" presStyleIdx="3" presStyleCnt="6"/>
      <dgm:spPr/>
      <dgm:t>
        <a:bodyPr/>
        <a:lstStyle/>
        <a:p>
          <a:endParaRPr lang="cs-CZ"/>
        </a:p>
      </dgm:t>
    </dgm:pt>
    <dgm:pt modelId="{501A350B-6156-453E-88D1-F809B1ED7888}" type="pres">
      <dgm:prSet presAssocID="{5D98021B-EBCA-4254-A932-7511930D2A49}" presName="wedge4Tx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539D3-82EE-405C-BA35-4E0D8FE0E4F9}" type="pres">
      <dgm:prSet presAssocID="{5D98021B-EBCA-4254-A932-7511930D2A49}" presName="wedge5" presStyleLbl="node1" presStyleIdx="4" presStyleCnt="6"/>
      <dgm:spPr/>
      <dgm:t>
        <a:bodyPr/>
        <a:lstStyle/>
        <a:p>
          <a:endParaRPr lang="cs-CZ"/>
        </a:p>
      </dgm:t>
    </dgm:pt>
    <dgm:pt modelId="{F8282D22-721B-403C-8D9E-3015EB3E042F}" type="pres">
      <dgm:prSet presAssocID="{5D98021B-EBCA-4254-A932-7511930D2A49}" presName="wedge5Tx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D9999-2AE8-4F47-B672-D40A59EBEAFB}" type="pres">
      <dgm:prSet presAssocID="{5D98021B-EBCA-4254-A932-7511930D2A49}" presName="wedge6" presStyleLbl="node1" presStyleIdx="5" presStyleCnt="6"/>
      <dgm:spPr/>
      <dgm:t>
        <a:bodyPr/>
        <a:lstStyle/>
        <a:p>
          <a:endParaRPr lang="cs-CZ"/>
        </a:p>
      </dgm:t>
    </dgm:pt>
    <dgm:pt modelId="{1A408060-B192-4BD0-B4DB-BC867888396E}" type="pres">
      <dgm:prSet presAssocID="{5D98021B-EBCA-4254-A932-7511930D2A49}" presName="wedge6Tx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8A9F05-EC6D-4CAF-AAEE-BCEC7B1F4447}" type="presOf" srcId="{6CF546A6-E4A4-4CFA-B236-02AED74894A5}" destId="{2A8B1D01-263A-4755-8D0F-8ADB41CF71F3}" srcOrd="1" destOrd="0" presId="urn:microsoft.com/office/officeart/2005/8/layout/chart3"/>
    <dgm:cxn modelId="{9373B5DD-F4F9-4890-BA57-B56F02409975}" type="presOf" srcId="{98DEA928-FC58-44C8-B231-18F5CB61D6CD}" destId="{218D9999-2AE8-4F47-B672-D40A59EBEAFB}" srcOrd="0" destOrd="0" presId="urn:microsoft.com/office/officeart/2005/8/layout/chart3"/>
    <dgm:cxn modelId="{C91E0FE9-E995-4A78-AA9F-FCFF4D4916AE}" type="presOf" srcId="{1B0FF1CE-6CF0-48C6-B61F-5CACBD956338}" destId="{A02539D3-82EE-405C-BA35-4E0D8FE0E4F9}" srcOrd="0" destOrd="0" presId="urn:microsoft.com/office/officeart/2005/8/layout/chart3"/>
    <dgm:cxn modelId="{8CCA4C81-1D84-41A9-8361-E02003478ECF}" type="presOf" srcId="{5D98021B-EBCA-4254-A932-7511930D2A49}" destId="{FD35B6D8-9957-4300-8E77-CA2A750970E0}" srcOrd="0" destOrd="0" presId="urn:microsoft.com/office/officeart/2005/8/layout/chart3"/>
    <dgm:cxn modelId="{607E9ECD-58B0-4F0F-8203-5F73ADA121C8}" type="presOf" srcId="{9124456F-7210-4C3A-856E-2C2179BDF4B5}" destId="{3152C995-1267-4F7B-965B-8C35051B8DFF}" srcOrd="0" destOrd="0" presId="urn:microsoft.com/office/officeart/2005/8/layout/chart3"/>
    <dgm:cxn modelId="{D90FBB2C-0D20-4101-B302-AB6B20C59826}" srcId="{5D98021B-EBCA-4254-A932-7511930D2A49}" destId="{98DEA928-FC58-44C8-B231-18F5CB61D6CD}" srcOrd="5" destOrd="0" parTransId="{E3A04B0B-8EC3-4D87-B874-B5FE5142A76A}" sibTransId="{7293345A-DCD8-4375-BF19-9FB58B66A861}"/>
    <dgm:cxn modelId="{E1CE1BBB-CFA3-4487-839D-C631A9C7599C}" type="presOf" srcId="{6CF546A6-E4A4-4CFA-B236-02AED74894A5}" destId="{29CD11E1-CB31-4CB6-8496-63EFBD42A985}" srcOrd="0" destOrd="0" presId="urn:microsoft.com/office/officeart/2005/8/layout/chart3"/>
    <dgm:cxn modelId="{07C748C4-94DB-4E46-ADE6-8CDEDFD743EF}" type="presOf" srcId="{1B0FF1CE-6CF0-48C6-B61F-5CACBD956338}" destId="{F8282D22-721B-403C-8D9E-3015EB3E042F}" srcOrd="1" destOrd="0" presId="urn:microsoft.com/office/officeart/2005/8/layout/chart3"/>
    <dgm:cxn modelId="{F6DCB864-5961-493D-8529-4CD5725134EA}" srcId="{5D98021B-EBCA-4254-A932-7511930D2A49}" destId="{1B0FF1CE-6CF0-48C6-B61F-5CACBD956338}" srcOrd="4" destOrd="0" parTransId="{E62B845F-C8A7-438B-B57D-AD38B91D29F0}" sibTransId="{FABD94FD-8F31-49B4-864F-2A145C8B9CDF}"/>
    <dgm:cxn modelId="{CDAFD183-6DF0-4093-A652-AA449061C591}" type="presOf" srcId="{A4F728A8-A66F-461D-B2BA-FA65BC4B86C7}" destId="{A03008F6-3D66-43EA-8080-EEE87F15D31D}" srcOrd="0" destOrd="0" presId="urn:microsoft.com/office/officeart/2005/8/layout/chart3"/>
    <dgm:cxn modelId="{98974A63-9666-4B2F-B3A2-10D931125322}" type="presOf" srcId="{9124456F-7210-4C3A-856E-2C2179BDF4B5}" destId="{501A350B-6156-453E-88D1-F809B1ED7888}" srcOrd="1" destOrd="0" presId="urn:microsoft.com/office/officeart/2005/8/layout/chart3"/>
    <dgm:cxn modelId="{E7A56C63-3059-45FD-9417-BA296CDFB10A}" srcId="{5D98021B-EBCA-4254-A932-7511930D2A49}" destId="{A32B6452-B100-4E17-A24C-2DCFD24C6C8C}" srcOrd="1" destOrd="0" parTransId="{D9287EEF-8528-44B6-8155-F8AC217D87D7}" sibTransId="{09EF8199-10EF-46F5-8D75-C109384692D8}"/>
    <dgm:cxn modelId="{6DAEE007-3642-4884-8228-F0ACFF1B983D}" type="presOf" srcId="{A32B6452-B100-4E17-A24C-2DCFD24C6C8C}" destId="{BBEF1E81-4A6B-42B3-A18C-6AAA0869267B}" srcOrd="0" destOrd="0" presId="urn:microsoft.com/office/officeart/2005/8/layout/chart3"/>
    <dgm:cxn modelId="{6066F139-AD0C-4772-BE61-47F171380E72}" srcId="{5D98021B-EBCA-4254-A932-7511930D2A49}" destId="{9124456F-7210-4C3A-856E-2C2179BDF4B5}" srcOrd="3" destOrd="0" parTransId="{27D154EA-BD74-48D1-852E-047077131F5F}" sibTransId="{035526A3-A9D6-46C7-B416-ECA1B0664ED3}"/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C3FFD286-6E4D-4A45-9ED8-693E1E61E932}" type="presOf" srcId="{98DEA928-FC58-44C8-B231-18F5CB61D6CD}" destId="{1A408060-B192-4BD0-B4DB-BC867888396E}" srcOrd="1" destOrd="0" presId="urn:microsoft.com/office/officeart/2005/8/layout/chart3"/>
    <dgm:cxn modelId="{0A86C3B8-D79A-4BC8-AA2E-E0D7E41D1CAF}" srcId="{5D98021B-EBCA-4254-A932-7511930D2A49}" destId="{A4F728A8-A66F-461D-B2BA-FA65BC4B86C7}" srcOrd="2" destOrd="0" parTransId="{D44E4F5F-C34B-41CA-BBF4-3EF667C95E82}" sibTransId="{C6E37A6C-A89B-46FD-AB2E-CDF6BDF28A7A}"/>
    <dgm:cxn modelId="{0E385BC0-E68F-4914-8355-ADCF0E84873B}" type="presOf" srcId="{A32B6452-B100-4E17-A24C-2DCFD24C6C8C}" destId="{540D2011-52CD-4C79-86C3-39B77084C175}" srcOrd="1" destOrd="0" presId="urn:microsoft.com/office/officeart/2005/8/layout/chart3"/>
    <dgm:cxn modelId="{8AFC990E-1CA5-4723-9E4C-F7F4DD119C36}" type="presOf" srcId="{A4F728A8-A66F-461D-B2BA-FA65BC4B86C7}" destId="{2349F89A-7FC6-4299-A49E-46FC1117509B}" srcOrd="1" destOrd="0" presId="urn:microsoft.com/office/officeart/2005/8/layout/chart3"/>
    <dgm:cxn modelId="{19CE7547-846D-4C38-AB06-6EE1D2C7CA49}" type="presParOf" srcId="{FD35B6D8-9957-4300-8E77-CA2A750970E0}" destId="{29CD11E1-CB31-4CB6-8496-63EFBD42A985}" srcOrd="0" destOrd="0" presId="urn:microsoft.com/office/officeart/2005/8/layout/chart3"/>
    <dgm:cxn modelId="{90C1E9BB-9B0A-4FF4-A2E8-0945849DB190}" type="presParOf" srcId="{FD35B6D8-9957-4300-8E77-CA2A750970E0}" destId="{2A8B1D01-263A-4755-8D0F-8ADB41CF71F3}" srcOrd="1" destOrd="0" presId="urn:microsoft.com/office/officeart/2005/8/layout/chart3"/>
    <dgm:cxn modelId="{C8F0C0B1-4B09-4B15-AB0D-D9AEE2697F31}" type="presParOf" srcId="{FD35B6D8-9957-4300-8E77-CA2A750970E0}" destId="{BBEF1E81-4A6B-42B3-A18C-6AAA0869267B}" srcOrd="2" destOrd="0" presId="urn:microsoft.com/office/officeart/2005/8/layout/chart3"/>
    <dgm:cxn modelId="{0F007746-26F0-4BB1-96D9-107DA037CA78}" type="presParOf" srcId="{FD35B6D8-9957-4300-8E77-CA2A750970E0}" destId="{540D2011-52CD-4C79-86C3-39B77084C175}" srcOrd="3" destOrd="0" presId="urn:microsoft.com/office/officeart/2005/8/layout/chart3"/>
    <dgm:cxn modelId="{5098A41F-4AFA-426D-BD7F-23A1A4D007EB}" type="presParOf" srcId="{FD35B6D8-9957-4300-8E77-CA2A750970E0}" destId="{A03008F6-3D66-43EA-8080-EEE87F15D31D}" srcOrd="4" destOrd="0" presId="urn:microsoft.com/office/officeart/2005/8/layout/chart3"/>
    <dgm:cxn modelId="{596A5C42-0691-4A88-954C-1298CD828A15}" type="presParOf" srcId="{FD35B6D8-9957-4300-8E77-CA2A750970E0}" destId="{2349F89A-7FC6-4299-A49E-46FC1117509B}" srcOrd="5" destOrd="0" presId="urn:microsoft.com/office/officeart/2005/8/layout/chart3"/>
    <dgm:cxn modelId="{5B9FE5B8-F96F-43C8-96CB-4DFCC4AD1600}" type="presParOf" srcId="{FD35B6D8-9957-4300-8E77-CA2A750970E0}" destId="{3152C995-1267-4F7B-965B-8C35051B8DFF}" srcOrd="6" destOrd="0" presId="urn:microsoft.com/office/officeart/2005/8/layout/chart3"/>
    <dgm:cxn modelId="{49089C8A-3F69-4C95-BC5D-11B31F64C25B}" type="presParOf" srcId="{FD35B6D8-9957-4300-8E77-CA2A750970E0}" destId="{501A350B-6156-453E-88D1-F809B1ED7888}" srcOrd="7" destOrd="0" presId="urn:microsoft.com/office/officeart/2005/8/layout/chart3"/>
    <dgm:cxn modelId="{C0623CA0-1FD9-42B9-B915-DD1B49AAD109}" type="presParOf" srcId="{FD35B6D8-9957-4300-8E77-CA2A750970E0}" destId="{A02539D3-82EE-405C-BA35-4E0D8FE0E4F9}" srcOrd="8" destOrd="0" presId="urn:microsoft.com/office/officeart/2005/8/layout/chart3"/>
    <dgm:cxn modelId="{BFC7AAB0-1D7C-454B-947B-441F125AD1FE}" type="presParOf" srcId="{FD35B6D8-9957-4300-8E77-CA2A750970E0}" destId="{F8282D22-721B-403C-8D9E-3015EB3E042F}" srcOrd="9" destOrd="0" presId="urn:microsoft.com/office/officeart/2005/8/layout/chart3"/>
    <dgm:cxn modelId="{43FE8FD6-638F-49DC-9CD5-232EDAFBCB5B}" type="presParOf" srcId="{FD35B6D8-9957-4300-8E77-CA2A750970E0}" destId="{218D9999-2AE8-4F47-B672-D40A59EBEAFB}" srcOrd="10" destOrd="0" presId="urn:microsoft.com/office/officeart/2005/8/layout/chart3"/>
    <dgm:cxn modelId="{F1E5C901-85FF-4EE2-A47C-E0C810B0A088}" type="presParOf" srcId="{FD35B6D8-9957-4300-8E77-CA2A750970E0}" destId="{1A408060-B192-4BD0-B4DB-BC867888396E}" srcOrd="11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98021B-EBCA-4254-A932-7511930D2A49}" type="doc">
      <dgm:prSet loTypeId="urn:microsoft.com/office/officeart/2005/8/layout/chart3" loCatId="cycle" qsTypeId="urn:microsoft.com/office/officeart/2005/8/quickstyle/simple1" qsCatId="simple" csTypeId="urn:microsoft.com/office/officeart/2005/8/colors/accent0_1" csCatId="mainScheme" phldr="1"/>
      <dgm:spPr/>
    </dgm:pt>
    <dgm:pt modelId="{6CF546A6-E4A4-4CFA-B236-02AED74894A5}">
      <dgm:prSet phldrT="[Text]" phldr="1"/>
      <dgm:spPr/>
      <dgm:t>
        <a:bodyPr/>
        <a:lstStyle/>
        <a:p>
          <a:endParaRPr lang="cs-CZ" dirty="0"/>
        </a:p>
      </dgm:t>
    </dgm:pt>
    <dgm:pt modelId="{A2F6B00C-265E-4FBA-B44C-669FB115F21A}" type="parTrans" cxnId="{4CA422B6-8975-43EB-BB0A-5CEE1B1E29A9}">
      <dgm:prSet/>
      <dgm:spPr/>
      <dgm:t>
        <a:bodyPr/>
        <a:lstStyle/>
        <a:p>
          <a:endParaRPr lang="cs-CZ"/>
        </a:p>
      </dgm:t>
    </dgm:pt>
    <dgm:pt modelId="{47BD3FD2-459D-4740-B614-754999C2B108}" type="sibTrans" cxnId="{4CA422B6-8975-43EB-BB0A-5CEE1B1E29A9}">
      <dgm:prSet/>
      <dgm:spPr/>
      <dgm:t>
        <a:bodyPr/>
        <a:lstStyle/>
        <a:p>
          <a:endParaRPr lang="cs-CZ"/>
        </a:p>
      </dgm:t>
    </dgm:pt>
    <dgm:pt modelId="{98DEA928-FC58-44C8-B231-18F5CB61D6CD}">
      <dgm:prSet phldrT="[Text]"/>
      <dgm:spPr>
        <a:solidFill>
          <a:srgbClr val="0070C0"/>
        </a:solidFill>
      </dgm:spPr>
      <dgm:t>
        <a:bodyPr/>
        <a:lstStyle/>
        <a:p>
          <a:endParaRPr lang="cs-CZ" dirty="0"/>
        </a:p>
      </dgm:t>
    </dgm:pt>
    <dgm:pt modelId="{E3A04B0B-8EC3-4D87-B874-B5FE5142A76A}" type="parTrans" cxnId="{D90FBB2C-0D20-4101-B302-AB6B20C59826}">
      <dgm:prSet/>
      <dgm:spPr/>
      <dgm:t>
        <a:bodyPr/>
        <a:lstStyle/>
        <a:p>
          <a:endParaRPr lang="cs-CZ"/>
        </a:p>
      </dgm:t>
    </dgm:pt>
    <dgm:pt modelId="{7293345A-DCD8-4375-BF19-9FB58B66A861}" type="sibTrans" cxnId="{D90FBB2C-0D20-4101-B302-AB6B20C59826}">
      <dgm:prSet/>
      <dgm:spPr/>
      <dgm:t>
        <a:bodyPr/>
        <a:lstStyle/>
        <a:p>
          <a:endParaRPr lang="cs-CZ"/>
        </a:p>
      </dgm:t>
    </dgm:pt>
    <dgm:pt modelId="{FD35B6D8-9957-4300-8E77-CA2A750970E0}" type="pres">
      <dgm:prSet presAssocID="{5D98021B-EBCA-4254-A932-7511930D2A49}" presName="compositeShape" presStyleCnt="0">
        <dgm:presLayoutVars>
          <dgm:chMax val="7"/>
          <dgm:dir/>
          <dgm:resizeHandles val="exact"/>
        </dgm:presLayoutVars>
      </dgm:prSet>
      <dgm:spPr/>
    </dgm:pt>
    <dgm:pt modelId="{29CD11E1-CB31-4CB6-8496-63EFBD42A985}" type="pres">
      <dgm:prSet presAssocID="{5D98021B-EBCA-4254-A932-7511930D2A49}" presName="wedge1" presStyleLbl="node1" presStyleIdx="0" presStyleCnt="2" custLinFactNeighborX="-4243" custLinFactNeighborY="181"/>
      <dgm:spPr/>
      <dgm:t>
        <a:bodyPr/>
        <a:lstStyle/>
        <a:p>
          <a:endParaRPr lang="cs-CZ"/>
        </a:p>
      </dgm:t>
    </dgm:pt>
    <dgm:pt modelId="{2A8B1D01-263A-4755-8D0F-8ADB41CF71F3}" type="pres">
      <dgm:prSet presAssocID="{5D98021B-EBCA-4254-A932-7511930D2A49}" presName="wedge1Tx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EF1E81-4A6B-42B3-A18C-6AAA0869267B}" type="pres">
      <dgm:prSet presAssocID="{5D98021B-EBCA-4254-A932-7511930D2A49}" presName="wedge2" presStyleLbl="node1" presStyleIdx="1" presStyleCnt="2"/>
      <dgm:spPr/>
      <dgm:t>
        <a:bodyPr/>
        <a:lstStyle/>
        <a:p>
          <a:endParaRPr lang="cs-CZ"/>
        </a:p>
      </dgm:t>
    </dgm:pt>
    <dgm:pt modelId="{540D2011-52CD-4C79-86C3-39B77084C175}" type="pres">
      <dgm:prSet presAssocID="{5D98021B-EBCA-4254-A932-7511930D2A49}" presName="wedge2Tx" presStyleLbl="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A422B6-8975-43EB-BB0A-5CEE1B1E29A9}" srcId="{5D98021B-EBCA-4254-A932-7511930D2A49}" destId="{6CF546A6-E4A4-4CFA-B236-02AED74894A5}" srcOrd="0" destOrd="0" parTransId="{A2F6B00C-265E-4FBA-B44C-669FB115F21A}" sibTransId="{47BD3FD2-459D-4740-B614-754999C2B108}"/>
    <dgm:cxn modelId="{1C73FA2D-9210-43F9-A082-14B02D7E7248}" type="presOf" srcId="{98DEA928-FC58-44C8-B231-18F5CB61D6CD}" destId="{540D2011-52CD-4C79-86C3-39B77084C175}" srcOrd="1" destOrd="0" presId="urn:microsoft.com/office/officeart/2005/8/layout/chart3"/>
    <dgm:cxn modelId="{A69327BF-371A-410D-B9DF-01587A584C89}" type="presOf" srcId="{6CF546A6-E4A4-4CFA-B236-02AED74894A5}" destId="{29CD11E1-CB31-4CB6-8496-63EFBD42A985}" srcOrd="0" destOrd="0" presId="urn:microsoft.com/office/officeart/2005/8/layout/chart3"/>
    <dgm:cxn modelId="{D90FBB2C-0D20-4101-B302-AB6B20C59826}" srcId="{5D98021B-EBCA-4254-A932-7511930D2A49}" destId="{98DEA928-FC58-44C8-B231-18F5CB61D6CD}" srcOrd="1" destOrd="0" parTransId="{E3A04B0B-8EC3-4D87-B874-B5FE5142A76A}" sibTransId="{7293345A-DCD8-4375-BF19-9FB58B66A861}"/>
    <dgm:cxn modelId="{25F6B7CE-7FF8-4DC4-8C00-1FBD092D32EA}" type="presOf" srcId="{98DEA928-FC58-44C8-B231-18F5CB61D6CD}" destId="{BBEF1E81-4A6B-42B3-A18C-6AAA0869267B}" srcOrd="0" destOrd="0" presId="urn:microsoft.com/office/officeart/2005/8/layout/chart3"/>
    <dgm:cxn modelId="{12538779-97A3-4BDE-B070-6D3C5C76FD6D}" type="presOf" srcId="{5D98021B-EBCA-4254-A932-7511930D2A49}" destId="{FD35B6D8-9957-4300-8E77-CA2A750970E0}" srcOrd="0" destOrd="0" presId="urn:microsoft.com/office/officeart/2005/8/layout/chart3"/>
    <dgm:cxn modelId="{54606DBE-48AB-4D46-9AE2-5127D8BB33FA}" type="presOf" srcId="{6CF546A6-E4A4-4CFA-B236-02AED74894A5}" destId="{2A8B1D01-263A-4755-8D0F-8ADB41CF71F3}" srcOrd="1" destOrd="0" presId="urn:microsoft.com/office/officeart/2005/8/layout/chart3"/>
    <dgm:cxn modelId="{C82300A6-9DCF-400E-B96C-BC62CB53735E}" type="presParOf" srcId="{FD35B6D8-9957-4300-8E77-CA2A750970E0}" destId="{29CD11E1-CB31-4CB6-8496-63EFBD42A985}" srcOrd="0" destOrd="0" presId="urn:microsoft.com/office/officeart/2005/8/layout/chart3"/>
    <dgm:cxn modelId="{C813E1FD-D6FA-4893-B21E-2386D7A95156}" type="presParOf" srcId="{FD35B6D8-9957-4300-8E77-CA2A750970E0}" destId="{2A8B1D01-263A-4755-8D0F-8ADB41CF71F3}" srcOrd="1" destOrd="0" presId="urn:microsoft.com/office/officeart/2005/8/layout/chart3"/>
    <dgm:cxn modelId="{C7F733CC-5B8E-4D50-B0AC-3C42B63237BE}" type="presParOf" srcId="{FD35B6D8-9957-4300-8E77-CA2A750970E0}" destId="{BBEF1E81-4A6B-42B3-A18C-6AAA0869267B}" srcOrd="2" destOrd="0" presId="urn:microsoft.com/office/officeart/2005/8/layout/chart3"/>
    <dgm:cxn modelId="{970191F4-6DE5-4112-A5BA-2975E59520C8}" type="presParOf" srcId="{FD35B6D8-9957-4300-8E77-CA2A750970E0}" destId="{540D2011-52CD-4C79-86C3-39B77084C175}" srcOrd="3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2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554422" y="151314"/>
          <a:ext cx="1282032" cy="1282032"/>
        </a:xfrm>
        <a:prstGeom prst="pie">
          <a:avLst>
            <a:gd name="adj1" fmla="val 16200000"/>
            <a:gd name="adj2" fmla="val 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1210090" y="388489"/>
        <a:ext cx="473130" cy="381557"/>
      </dsp:txXfrm>
    </dsp:sp>
    <dsp:sp modelId="{BBEF1E81-4A6B-42B3-A18C-6AAA0869267B}">
      <dsp:nvSpPr>
        <dsp:cNvPr id="0" name=""/>
        <dsp:cNvSpPr/>
      </dsp:nvSpPr>
      <dsp:spPr>
        <a:xfrm>
          <a:off x="554791" y="149112"/>
          <a:ext cx="1282032" cy="1282032"/>
        </a:xfrm>
        <a:prstGeom prst="pie">
          <a:avLst>
            <a:gd name="adj1" fmla="val 0"/>
            <a:gd name="adj2" fmla="val 54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1218700" y="813022"/>
        <a:ext cx="473130" cy="381557"/>
      </dsp:txXfrm>
    </dsp:sp>
    <dsp:sp modelId="{A03008F6-3D66-43EA-8080-EEE87F15D31D}">
      <dsp:nvSpPr>
        <dsp:cNvPr id="0" name=""/>
        <dsp:cNvSpPr/>
      </dsp:nvSpPr>
      <dsp:spPr>
        <a:xfrm>
          <a:off x="554791" y="149112"/>
          <a:ext cx="1282032" cy="1282032"/>
        </a:xfrm>
        <a:prstGeom prst="pie">
          <a:avLst>
            <a:gd name="adj1" fmla="val 5400000"/>
            <a:gd name="adj2" fmla="val 108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699782" y="813022"/>
        <a:ext cx="473130" cy="381557"/>
      </dsp:txXfrm>
    </dsp:sp>
    <dsp:sp modelId="{3152C995-1267-4F7B-965B-8C35051B8DFF}">
      <dsp:nvSpPr>
        <dsp:cNvPr id="0" name=""/>
        <dsp:cNvSpPr/>
      </dsp:nvSpPr>
      <dsp:spPr>
        <a:xfrm>
          <a:off x="554791" y="149112"/>
          <a:ext cx="1282032" cy="1282032"/>
        </a:xfrm>
        <a:prstGeom prst="pie">
          <a:avLst>
            <a:gd name="adj1" fmla="val 108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400" kern="1200"/>
        </a:p>
      </dsp:txBody>
      <dsp:txXfrm>
        <a:off x="699782" y="385678"/>
        <a:ext cx="473130" cy="3815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683773" y="155180"/>
          <a:ext cx="1258824" cy="1258824"/>
        </a:xfrm>
        <a:prstGeom prst="pie">
          <a:avLst>
            <a:gd name="adj1" fmla="val 16200000"/>
            <a:gd name="adj2" fmla="val 198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1326673" y="290054"/>
        <a:ext cx="367157" cy="269748"/>
      </dsp:txXfrm>
    </dsp:sp>
    <dsp:sp modelId="{BBEF1E81-4A6B-42B3-A18C-6AAA0869267B}">
      <dsp:nvSpPr>
        <dsp:cNvPr id="0" name=""/>
        <dsp:cNvSpPr/>
      </dsp:nvSpPr>
      <dsp:spPr>
        <a:xfrm>
          <a:off x="688630" y="152332"/>
          <a:ext cx="1258824" cy="1258824"/>
        </a:xfrm>
        <a:prstGeom prst="pie">
          <a:avLst>
            <a:gd name="adj1" fmla="val 19800000"/>
            <a:gd name="adj2" fmla="val 18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1550325" y="654363"/>
        <a:ext cx="380644" cy="254762"/>
      </dsp:txXfrm>
    </dsp:sp>
    <dsp:sp modelId="{A03008F6-3D66-43EA-8080-EEE87F15D31D}">
      <dsp:nvSpPr>
        <dsp:cNvPr id="0" name=""/>
        <dsp:cNvSpPr/>
      </dsp:nvSpPr>
      <dsp:spPr>
        <a:xfrm>
          <a:off x="688630" y="152332"/>
          <a:ext cx="1258824" cy="1258824"/>
        </a:xfrm>
        <a:prstGeom prst="pie">
          <a:avLst>
            <a:gd name="adj1" fmla="val 1800000"/>
            <a:gd name="adj2" fmla="val 5400000"/>
          </a:avLst>
        </a:prstGeom>
        <a:solidFill>
          <a:schemeClr val="bg1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1331529" y="1006534"/>
        <a:ext cx="367157" cy="269748"/>
      </dsp:txXfrm>
    </dsp:sp>
    <dsp:sp modelId="{3152C995-1267-4F7B-965B-8C35051B8DFF}">
      <dsp:nvSpPr>
        <dsp:cNvPr id="0" name=""/>
        <dsp:cNvSpPr/>
      </dsp:nvSpPr>
      <dsp:spPr>
        <a:xfrm>
          <a:off x="688630" y="152332"/>
          <a:ext cx="1258824" cy="1258824"/>
        </a:xfrm>
        <a:prstGeom prst="pie">
          <a:avLst>
            <a:gd name="adj1" fmla="val 5400000"/>
            <a:gd name="adj2" fmla="val 90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937398" y="1006534"/>
        <a:ext cx="367157" cy="269748"/>
      </dsp:txXfrm>
    </dsp:sp>
    <dsp:sp modelId="{A02539D3-82EE-405C-BA35-4E0D8FE0E4F9}">
      <dsp:nvSpPr>
        <dsp:cNvPr id="0" name=""/>
        <dsp:cNvSpPr/>
      </dsp:nvSpPr>
      <dsp:spPr>
        <a:xfrm>
          <a:off x="688630" y="152332"/>
          <a:ext cx="1258824" cy="1258824"/>
        </a:xfrm>
        <a:prstGeom prst="pie">
          <a:avLst>
            <a:gd name="adj1" fmla="val 9000000"/>
            <a:gd name="adj2" fmla="val 126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708112" y="654363"/>
        <a:ext cx="380644" cy="254762"/>
      </dsp:txXfrm>
    </dsp:sp>
    <dsp:sp modelId="{218D9999-2AE8-4F47-B672-D40A59EBEAFB}">
      <dsp:nvSpPr>
        <dsp:cNvPr id="0" name=""/>
        <dsp:cNvSpPr/>
      </dsp:nvSpPr>
      <dsp:spPr>
        <a:xfrm>
          <a:off x="688630" y="152332"/>
          <a:ext cx="1258824" cy="1258824"/>
        </a:xfrm>
        <a:prstGeom prst="pie">
          <a:avLst>
            <a:gd name="adj1" fmla="val 126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937398" y="287206"/>
        <a:ext cx="367157" cy="2697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D11E1-CB31-4CB6-8496-63EFBD42A985}">
      <dsp:nvSpPr>
        <dsp:cNvPr id="0" name=""/>
        <dsp:cNvSpPr/>
      </dsp:nvSpPr>
      <dsp:spPr>
        <a:xfrm>
          <a:off x="642369" y="119060"/>
          <a:ext cx="1226820" cy="1226820"/>
        </a:xfrm>
        <a:prstGeom prst="pie">
          <a:avLst>
            <a:gd name="adj1" fmla="val 16200000"/>
            <a:gd name="adj2" fmla="val 54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1255779" y="301623"/>
        <a:ext cx="430847" cy="861695"/>
      </dsp:txXfrm>
    </dsp:sp>
    <dsp:sp modelId="{BBEF1E81-4A6B-42B3-A18C-6AAA0869267B}">
      <dsp:nvSpPr>
        <dsp:cNvPr id="0" name=""/>
        <dsp:cNvSpPr/>
      </dsp:nvSpPr>
      <dsp:spPr>
        <a:xfrm>
          <a:off x="665213" y="116839"/>
          <a:ext cx="1226820" cy="1226820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500" kern="1200" dirty="0"/>
        </a:p>
      </dsp:txBody>
      <dsp:txXfrm>
        <a:off x="840473" y="299402"/>
        <a:ext cx="430847" cy="8616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191AA31-00DD-49FF-B277-FE0580E0C33A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97A520-3333-4CCD-8238-0434B6768EA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diagramQuickStyle" Target="../diagrams/quickStyle1.xml"/><Relationship Id="rId18" Type="http://schemas.openxmlformats.org/officeDocument/2006/relationships/diagramQuickStyle" Target="../diagrams/quickStyle2.xml"/><Relationship Id="rId26" Type="http://schemas.openxmlformats.org/officeDocument/2006/relationships/diagramLayout" Target="../diagrams/layout3.xml"/><Relationship Id="rId3" Type="http://schemas.openxmlformats.org/officeDocument/2006/relationships/image" Target="../media/image6.png"/><Relationship Id="rId21" Type="http://schemas.openxmlformats.org/officeDocument/2006/relationships/image" Target="../media/image14.png"/><Relationship Id="rId7" Type="http://schemas.openxmlformats.org/officeDocument/2006/relationships/image" Target="../media/image10.png"/><Relationship Id="rId12" Type="http://schemas.openxmlformats.org/officeDocument/2006/relationships/diagramLayout" Target="../diagrams/layout1.xml"/><Relationship Id="rId17" Type="http://schemas.openxmlformats.org/officeDocument/2006/relationships/diagramLayout" Target="../diagrams/layout2.xml"/><Relationship Id="rId25" Type="http://schemas.openxmlformats.org/officeDocument/2006/relationships/diagramData" Target="../diagrams/data3.xml"/><Relationship Id="rId2" Type="http://schemas.openxmlformats.org/officeDocument/2006/relationships/image" Target="../media/image5.png"/><Relationship Id="rId16" Type="http://schemas.openxmlformats.org/officeDocument/2006/relationships/diagramData" Target="../diagrams/data2.xml"/><Relationship Id="rId20" Type="http://schemas.microsoft.com/office/2007/relationships/diagramDrawing" Target="../diagrams/drawing2.xml"/><Relationship Id="rId29" Type="http://schemas.microsoft.com/office/2007/relationships/diagramDrawing" Target="../diagrams/drawing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diagramData" Target="../diagrams/data1.xml"/><Relationship Id="rId24" Type="http://schemas.openxmlformats.org/officeDocument/2006/relationships/image" Target="../media/image17.png"/><Relationship Id="rId5" Type="http://schemas.openxmlformats.org/officeDocument/2006/relationships/image" Target="../media/image8.png"/><Relationship Id="rId15" Type="http://schemas.microsoft.com/office/2007/relationships/diagramDrawing" Target="../diagrams/drawing1.xml"/><Relationship Id="rId23" Type="http://schemas.openxmlformats.org/officeDocument/2006/relationships/image" Target="../media/image16.png"/><Relationship Id="rId28" Type="http://schemas.openxmlformats.org/officeDocument/2006/relationships/diagramColors" Target="../diagrams/colors3.xml"/><Relationship Id="rId10" Type="http://schemas.openxmlformats.org/officeDocument/2006/relationships/image" Target="../media/image13.png"/><Relationship Id="rId19" Type="http://schemas.openxmlformats.org/officeDocument/2006/relationships/diagramColors" Target="../diagrams/colors2.xml"/><Relationship Id="rId31" Type="http://schemas.openxmlformats.org/officeDocument/2006/relationships/image" Target="../media/image6.wmf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diagramColors" Target="../diagrams/colors1.xml"/><Relationship Id="rId22" Type="http://schemas.openxmlformats.org/officeDocument/2006/relationships/image" Target="../media/image15.png"/><Relationship Id="rId27" Type="http://schemas.openxmlformats.org/officeDocument/2006/relationships/diagramQuickStyle" Target="../diagrams/quickStyle3.xml"/><Relationship Id="rId30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image" Target="../media/image19.png"/><Relationship Id="rId16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5" Type="http://schemas.openxmlformats.org/officeDocument/2006/relationships/image" Target="../media/image3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Relationship Id="rId1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Relationship Id="rId1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openxmlformats.org/officeDocument/2006/relationships/image" Target="../media/image56.pn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12" Type="http://schemas.openxmlformats.org/officeDocument/2006/relationships/image" Target="../media/image55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11" Type="http://schemas.openxmlformats.org/officeDocument/2006/relationships/image" Target="../media/image54.png"/><Relationship Id="rId5" Type="http://schemas.openxmlformats.org/officeDocument/2006/relationships/image" Target="../media/image48.png"/><Relationship Id="rId10" Type="http://schemas.openxmlformats.org/officeDocument/2006/relationships/image" Target="../media/image53.png"/><Relationship Id="rId4" Type="http://schemas.openxmlformats.org/officeDocument/2006/relationships/image" Target="../media/image47.png"/><Relationship Id="rId9" Type="http://schemas.openxmlformats.org/officeDocument/2006/relationships/image" Target="../media/image52.png"/><Relationship Id="rId1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8629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VY_32_INOVACE_02_02_M7_Hanak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9742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338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Rozšiřování </a:t>
            </a:r>
            <a:r>
              <a:rPr lang="cs-CZ" sz="2800" dirty="0" smtClean="0"/>
              <a:t>zlomků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1034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764704"/>
            <a:ext cx="8609307" cy="5616624"/>
          </a:xfrm>
          <a:prstGeom prst="roundRect">
            <a:avLst>
              <a:gd name="adj" fmla="val 6591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2699792" y="-171400"/>
            <a:ext cx="2448272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60686" y="983556"/>
            <a:ext cx="8054280" cy="487375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Tato hodině je zaměřena na rozšiřování zlomků. U řešených </a:t>
            </a:r>
            <a:r>
              <a:rPr lang="cs-CZ" sz="1800" dirty="0"/>
              <a:t>příkladů je zde ukázáno i grafické řešení. </a:t>
            </a:r>
            <a:r>
              <a:rPr lang="cs-CZ" sz="1800" dirty="0"/>
              <a:t>V další části jsou příklady k </a:t>
            </a:r>
            <a:r>
              <a:rPr lang="cs-CZ" sz="1800" dirty="0" smtClean="0"/>
              <a:t>samostatnému </a:t>
            </a:r>
            <a:r>
              <a:rPr lang="cs-CZ" sz="1800" dirty="0"/>
              <a:t>procvičení.</a:t>
            </a:r>
            <a:r>
              <a:rPr lang="cs-CZ" sz="1800" dirty="0"/>
              <a:t> </a:t>
            </a:r>
            <a:endParaRPr lang="cs-CZ" sz="1800" dirty="0"/>
          </a:p>
          <a:p>
            <a:pPr algn="just"/>
            <a:r>
              <a:rPr lang="cs-CZ" sz="1800" dirty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/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8243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4818" y="1556792"/>
            <a:ext cx="5545572" cy="259228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94768" y="1834946"/>
            <a:ext cx="5105672" cy="207657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51667" y="260649"/>
            <a:ext cx="7847372" cy="1008112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915816" y="472315"/>
            <a:ext cx="3611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14972" y="1801269"/>
            <a:ext cx="5164500" cy="1952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Rozšiřovat zlomek znamená násobit čitatele i jmenovatele stejným číslem různým od nuly.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2487" y="4726384"/>
            <a:ext cx="7289360" cy="1512168"/>
          </a:xfrm>
          <a:prstGeom prst="rect">
            <a:avLst/>
          </a:prstGeom>
          <a:solidFill>
            <a:srgbClr val="FFFF00"/>
          </a:solidFill>
          <a:ln w="1016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59520" y="4942408"/>
            <a:ext cx="6882632" cy="108012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093094" y="5005414"/>
            <a:ext cx="572485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Část celku vyjádřená zlomkem </a:t>
            </a:r>
            <a:b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se při rozšiřování nemění.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C:\Users\spravce\AppData\Local\Microsoft\Windows\Temporary Internet Files\Content.IE5\0BASIBLT\MC90044042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4" y="1746490"/>
            <a:ext cx="2683916" cy="221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25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222376" y="160647"/>
            <a:ext cx="8464232" cy="120248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39197" y="1714741"/>
            <a:ext cx="8427066" cy="235655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627819" y="1916960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7819" y="1916960"/>
                <a:ext cx="1308233" cy="8989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231327" y="130807"/>
                <a:ext cx="5207195" cy="1232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1) Zlomkem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rozšiřte:  a) dvěma</a:t>
                </a:r>
              </a:p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                                 b) třemi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327" y="130807"/>
                <a:ext cx="5207195" cy="1232325"/>
              </a:xfrm>
              <a:prstGeom prst="rect">
                <a:avLst/>
              </a:prstGeom>
              <a:blipFill rotWithShape="1">
                <a:blip r:embed="rId3"/>
                <a:stretch>
                  <a:fillRect l="-3279" r="-2693" b="-157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TextovéPole 34"/>
          <p:cNvSpPr txBox="1"/>
          <p:nvPr/>
        </p:nvSpPr>
        <p:spPr>
          <a:xfrm>
            <a:off x="287406" y="1777556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2798975" y="1919739"/>
                <a:ext cx="137015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8975" y="1919739"/>
                <a:ext cx="1370150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4195021" y="1890517"/>
                <a:ext cx="1082731" cy="92480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95021" y="1890517"/>
                <a:ext cx="1082731" cy="9248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647074" y="3024160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7074" y="3024160"/>
                <a:ext cx="1308233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818230" y="3026939"/>
                <a:ext cx="137015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18230" y="3026939"/>
                <a:ext cx="1370150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214276" y="2997717"/>
                <a:ext cx="1082731" cy="92480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4276" y="2997717"/>
                <a:ext cx="1082731" cy="92480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6956640" y="1880973"/>
                <a:ext cx="1511469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6640" y="1880973"/>
                <a:ext cx="1511469" cy="88992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6903100" y="2986686"/>
                <a:ext cx="1511469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3100" y="2986686"/>
                <a:ext cx="1511469" cy="88992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Šipka doprava 2"/>
          <p:cNvSpPr/>
          <p:nvPr/>
        </p:nvSpPr>
        <p:spPr>
          <a:xfrm>
            <a:off x="5497393" y="2215801"/>
            <a:ext cx="792088" cy="40167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Šipka doprava 44"/>
          <p:cNvSpPr/>
          <p:nvPr/>
        </p:nvSpPr>
        <p:spPr>
          <a:xfrm>
            <a:off x="5497393" y="3259281"/>
            <a:ext cx="792088" cy="40167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170094" y="4218073"/>
            <a:ext cx="8455281" cy="25070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8" name="Diagram 47"/>
          <p:cNvGraphicFramePr/>
          <p:nvPr>
            <p:extLst>
              <p:ext uri="{D42A27DB-BD31-4B8C-83A1-F6EECF244321}">
                <p14:modId xmlns:p14="http://schemas.microsoft.com/office/powerpoint/2010/main" val="2040019963"/>
              </p:ext>
            </p:extLst>
          </p:nvPr>
        </p:nvGraphicFramePr>
        <p:xfrm>
          <a:off x="3305297" y="4110073"/>
          <a:ext cx="2445643" cy="1526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graphicFrame>
        <p:nvGraphicFramePr>
          <p:cNvPr id="49" name="Diagram 48"/>
          <p:cNvGraphicFramePr/>
          <p:nvPr>
            <p:extLst>
              <p:ext uri="{D42A27DB-BD31-4B8C-83A1-F6EECF244321}">
                <p14:modId xmlns:p14="http://schemas.microsoft.com/office/powerpoint/2010/main" val="1759432474"/>
              </p:ext>
            </p:extLst>
          </p:nvPr>
        </p:nvGraphicFramePr>
        <p:xfrm>
          <a:off x="5991786" y="4137702"/>
          <a:ext cx="2673550" cy="149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165193" y="5636302"/>
            <a:ext cx="854932" cy="977480"/>
            <a:chOff x="1165193" y="5636302"/>
            <a:chExt cx="854932" cy="977480"/>
          </a:xfrm>
        </p:grpSpPr>
        <p:sp>
          <p:nvSpPr>
            <p:cNvPr id="50" name="Obdélník 49"/>
            <p:cNvSpPr/>
            <p:nvPr/>
          </p:nvSpPr>
          <p:spPr>
            <a:xfrm>
              <a:off x="1165193" y="5636302"/>
              <a:ext cx="854932" cy="977480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1" name="TextovéPole 50"/>
                <p:cNvSpPr txBox="1"/>
                <p:nvPr/>
              </p:nvSpPr>
              <p:spPr>
                <a:xfrm>
                  <a:off x="1404824" y="5657699"/>
                  <a:ext cx="502061" cy="889924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51" name="TextovéPole 5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04824" y="5657699"/>
                  <a:ext cx="502061" cy="889924"/>
                </a:xfrm>
                <a:prstGeom prst="rect">
                  <a:avLst/>
                </a:prstGeom>
                <a:blipFill rotWithShape="1">
                  <a:blip r:embed="rId21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8" name="Skupina 7"/>
          <p:cNvGrpSpPr/>
          <p:nvPr/>
        </p:nvGrpSpPr>
        <p:grpSpPr>
          <a:xfrm>
            <a:off x="4105746" y="5640865"/>
            <a:ext cx="854932" cy="982193"/>
            <a:chOff x="4105746" y="5640865"/>
            <a:chExt cx="854932" cy="982193"/>
          </a:xfrm>
        </p:grpSpPr>
        <p:sp>
          <p:nvSpPr>
            <p:cNvPr id="52" name="Obdélník 51"/>
            <p:cNvSpPr/>
            <p:nvPr/>
          </p:nvSpPr>
          <p:spPr>
            <a:xfrm>
              <a:off x="4105746" y="5640865"/>
              <a:ext cx="854932" cy="982193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3" name="TextovéPole 52"/>
                <p:cNvSpPr txBox="1"/>
                <p:nvPr/>
              </p:nvSpPr>
              <p:spPr>
                <a:xfrm>
                  <a:off x="4364930" y="5662581"/>
                  <a:ext cx="502061" cy="889924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53" name="TextovéPole 5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364930" y="5662581"/>
                  <a:ext cx="502061" cy="889924"/>
                </a:xfrm>
                <a:prstGeom prst="rect">
                  <a:avLst/>
                </a:prstGeom>
                <a:blipFill rotWithShape="1">
                  <a:blip r:embed="rId22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11" name="Skupina 10"/>
          <p:cNvGrpSpPr/>
          <p:nvPr/>
        </p:nvGrpSpPr>
        <p:grpSpPr>
          <a:xfrm>
            <a:off x="6902385" y="5647513"/>
            <a:ext cx="854932" cy="975545"/>
            <a:chOff x="6902385" y="5647513"/>
            <a:chExt cx="854932" cy="975545"/>
          </a:xfrm>
        </p:grpSpPr>
        <p:sp>
          <p:nvSpPr>
            <p:cNvPr id="54" name="Obdélník 53"/>
            <p:cNvSpPr/>
            <p:nvPr/>
          </p:nvSpPr>
          <p:spPr>
            <a:xfrm>
              <a:off x="6902385" y="5647513"/>
              <a:ext cx="854932" cy="975545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5" name="TextovéPole 54"/>
                <p:cNvSpPr txBox="1"/>
                <p:nvPr/>
              </p:nvSpPr>
              <p:spPr>
                <a:xfrm>
                  <a:off x="7126140" y="5662581"/>
                  <a:ext cx="502061" cy="892552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55" name="TextovéPole 5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126140" y="5662581"/>
                  <a:ext cx="502061" cy="892552"/>
                </a:xfrm>
                <a:prstGeom prst="rect">
                  <a:avLst/>
                </a:prstGeom>
                <a:blipFill rotWithShape="1">
                  <a:blip r:embed="rId23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9" name="Skupina 8"/>
          <p:cNvGrpSpPr/>
          <p:nvPr/>
        </p:nvGrpSpPr>
        <p:grpSpPr>
          <a:xfrm>
            <a:off x="2677361" y="5784378"/>
            <a:ext cx="854932" cy="646332"/>
            <a:chOff x="2677361" y="5784378"/>
            <a:chExt cx="854932" cy="646332"/>
          </a:xfrm>
        </p:grpSpPr>
        <p:sp>
          <p:nvSpPr>
            <p:cNvPr id="56" name="Obdélník 55"/>
            <p:cNvSpPr/>
            <p:nvPr/>
          </p:nvSpPr>
          <p:spPr>
            <a:xfrm>
              <a:off x="2677361" y="5873374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7" name="TextovéPole 56"/>
                <p:cNvSpPr txBox="1"/>
                <p:nvPr/>
              </p:nvSpPr>
              <p:spPr>
                <a:xfrm>
                  <a:off x="2853796" y="5784378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57" name="TextovéPole 5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853796" y="5784378"/>
                  <a:ext cx="644728" cy="646331"/>
                </a:xfrm>
                <a:prstGeom prst="rect">
                  <a:avLst/>
                </a:prstGeom>
                <a:blipFill rotWithShape="1">
                  <a:blip r:embed="rId24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58" name="Diagram 57"/>
          <p:cNvGraphicFramePr/>
          <p:nvPr>
            <p:extLst>
              <p:ext uri="{D42A27DB-BD31-4B8C-83A1-F6EECF244321}">
                <p14:modId xmlns:p14="http://schemas.microsoft.com/office/powerpoint/2010/main" val="1877393735"/>
              </p:ext>
            </p:extLst>
          </p:nvPr>
        </p:nvGraphicFramePr>
        <p:xfrm>
          <a:off x="312490" y="4175802"/>
          <a:ext cx="2586457" cy="1460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5" r:lo="rId26" r:qs="rId27" r:cs="rId28"/>
          </a:graphicData>
        </a:graphic>
      </p:graphicFrame>
      <p:grpSp>
        <p:nvGrpSpPr>
          <p:cNvPr id="10" name="Skupina 9"/>
          <p:cNvGrpSpPr/>
          <p:nvPr/>
        </p:nvGrpSpPr>
        <p:grpSpPr>
          <a:xfrm>
            <a:off x="5564319" y="5809118"/>
            <a:ext cx="854932" cy="646332"/>
            <a:chOff x="5564319" y="5809118"/>
            <a:chExt cx="854932" cy="646332"/>
          </a:xfrm>
        </p:grpSpPr>
        <p:sp>
          <p:nvSpPr>
            <p:cNvPr id="59" name="Obdélník 58"/>
            <p:cNvSpPr/>
            <p:nvPr/>
          </p:nvSpPr>
          <p:spPr>
            <a:xfrm>
              <a:off x="5564319" y="5898114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0" name="TextovéPole 59"/>
                <p:cNvSpPr txBox="1"/>
                <p:nvPr/>
              </p:nvSpPr>
              <p:spPr>
                <a:xfrm>
                  <a:off x="5740754" y="5809118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60" name="TextovéPole 5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740754" y="5809118"/>
                  <a:ext cx="644728" cy="646331"/>
                </a:xfrm>
                <a:prstGeom prst="rect">
                  <a:avLst/>
                </a:prstGeom>
                <a:blipFill rotWithShape="1">
                  <a:blip r:embed="rId30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pic>
        <p:nvPicPr>
          <p:cNvPr id="2050" name="Picture 2" descr="C:\Users\spravce\AppData\Local\Microsoft\Windows\Temporary Internet Files\Content.IE5\HGW68T4R\MC900438000[6].wmf"/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538" y="12700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3413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7" grpId="0"/>
      <p:bldP spid="38" grpId="0"/>
      <p:bldP spid="39" grpId="0"/>
      <p:bldP spid="40" grpId="0"/>
      <p:bldP spid="41" grpId="0"/>
      <p:bldP spid="42" grpId="0"/>
      <p:bldP spid="44" grpId="0"/>
      <p:bldP spid="3" grpId="0" animBg="1"/>
      <p:bldP spid="45" grpId="0" animBg="1"/>
      <p:bldGraphic spid="48" grpId="0">
        <p:bldAsOne/>
      </p:bldGraphic>
      <p:bldGraphic spid="49" grpId="0">
        <p:bldAsOne/>
      </p:bldGraphic>
      <p:bldGraphic spid="5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Obdélník 36"/>
          <p:cNvSpPr/>
          <p:nvPr/>
        </p:nvSpPr>
        <p:spPr>
          <a:xfrm>
            <a:off x="221927" y="156608"/>
            <a:ext cx="8464232" cy="120248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96862" y="1654386"/>
            <a:ext cx="8427066" cy="235655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581281" y="1860953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m:t>a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81281" y="1860953"/>
                <a:ext cx="1308233" cy="8989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30878" y="126768"/>
                <a:ext cx="5280933" cy="12323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2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) Zlomkem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 </m:t>
                        </m:r>
                        <m:r>
                          <a:rPr lang="cs-CZ" sz="32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rozšiřte:   a) čtyřmi</a:t>
                </a:r>
              </a:p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                                        b)  šesti</a:t>
                </a:r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878" y="126768"/>
                <a:ext cx="5280933" cy="1232325"/>
              </a:xfrm>
              <a:prstGeom prst="rect">
                <a:avLst/>
              </a:prstGeom>
              <a:blipFill rotWithShape="1">
                <a:blip r:embed="rId3"/>
                <a:stretch>
                  <a:fillRect l="-3233" r="-924" b="-163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2752437" y="1863732"/>
                <a:ext cx="137015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2437" y="1863732"/>
                <a:ext cx="1370150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4148483" y="1834510"/>
                <a:ext cx="1082731" cy="888448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8483" y="1834510"/>
                <a:ext cx="1082731" cy="88844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600536" y="2968153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800" b="1" dirty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b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0536" y="2968153"/>
                <a:ext cx="1308233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2771692" y="2970932"/>
                <a:ext cx="1370150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692" y="2970932"/>
                <a:ext cx="1370150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4167738" y="2941710"/>
                <a:ext cx="1082731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7738" y="2941710"/>
                <a:ext cx="1082731" cy="88992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6910102" y="1824966"/>
                <a:ext cx="1511469" cy="924805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0102" y="1824966"/>
                <a:ext cx="1511469" cy="9248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6856562" y="2930679"/>
                <a:ext cx="1511469" cy="88992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1" dirty="0" smtClean="0">
                        <a:solidFill>
                          <a:srgbClr val="FFFF00"/>
                        </a:solidFill>
                        <a:effectLst>
                          <a:glow rad="635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FF00"/>
                            </a:solidFill>
                            <a:effectLst>
                              <a:glow rad="63500">
                                <a:schemeClr val="accent1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𝟏𝟐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rPr>
                  <a:t> </a:t>
                </a:r>
                <a:endParaRPr lang="cs-CZ" sz="36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56562" y="2930679"/>
                <a:ext cx="1511469" cy="88992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Šipka doprava 48"/>
          <p:cNvSpPr/>
          <p:nvPr/>
        </p:nvSpPr>
        <p:spPr>
          <a:xfrm>
            <a:off x="5450855" y="2159794"/>
            <a:ext cx="792088" cy="40167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ipka doprava 49"/>
          <p:cNvSpPr/>
          <p:nvPr/>
        </p:nvSpPr>
        <p:spPr>
          <a:xfrm>
            <a:off x="5450855" y="3203274"/>
            <a:ext cx="792088" cy="40167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189526" y="4223131"/>
            <a:ext cx="8464232" cy="251823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677142"/>
              </p:ext>
            </p:extLst>
          </p:nvPr>
        </p:nvGraphicFramePr>
        <p:xfrm>
          <a:off x="6378736" y="4295131"/>
          <a:ext cx="2066548" cy="1188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6637"/>
                <a:gridCol w="516637"/>
                <a:gridCol w="516637"/>
                <a:gridCol w="516637"/>
              </a:tblGrid>
              <a:tr h="4378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/>
                    </a:solidFill>
                  </a:tcPr>
                </a:tc>
              </a:tr>
              <a:tr h="3752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52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4" name="Tabulka 5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3811240"/>
              </p:ext>
            </p:extLst>
          </p:nvPr>
        </p:nvGraphicFramePr>
        <p:xfrm>
          <a:off x="748664" y="4295131"/>
          <a:ext cx="1886664" cy="12241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43332"/>
                <a:gridCol w="943332"/>
              </a:tblGrid>
              <a:tr h="12241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pSp>
        <p:nvGrpSpPr>
          <p:cNvPr id="2" name="Skupina 1"/>
          <p:cNvGrpSpPr/>
          <p:nvPr/>
        </p:nvGrpSpPr>
        <p:grpSpPr>
          <a:xfrm>
            <a:off x="1228488" y="5627131"/>
            <a:ext cx="854932" cy="955637"/>
            <a:chOff x="1228488" y="5627131"/>
            <a:chExt cx="854932" cy="955637"/>
          </a:xfrm>
        </p:grpSpPr>
        <p:sp>
          <p:nvSpPr>
            <p:cNvPr id="55" name="Obdélník 54"/>
            <p:cNvSpPr/>
            <p:nvPr/>
          </p:nvSpPr>
          <p:spPr>
            <a:xfrm>
              <a:off x="1228488" y="5627131"/>
              <a:ext cx="854932" cy="955637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6" name="TextovéPole 55"/>
                <p:cNvSpPr txBox="1"/>
                <p:nvPr/>
              </p:nvSpPr>
              <p:spPr>
                <a:xfrm>
                  <a:off x="1488847" y="5648456"/>
                  <a:ext cx="502061" cy="889924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56" name="TextovéPole 5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1488847" y="5648456"/>
                  <a:ext cx="502061" cy="889924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4" name="Skupina 3"/>
          <p:cNvGrpSpPr/>
          <p:nvPr/>
        </p:nvGrpSpPr>
        <p:grpSpPr>
          <a:xfrm>
            <a:off x="4154938" y="5637989"/>
            <a:ext cx="854932" cy="923453"/>
            <a:chOff x="4154938" y="5637989"/>
            <a:chExt cx="854932" cy="923453"/>
          </a:xfrm>
        </p:grpSpPr>
        <p:sp>
          <p:nvSpPr>
            <p:cNvPr id="57" name="Obdélník 56"/>
            <p:cNvSpPr/>
            <p:nvPr/>
          </p:nvSpPr>
          <p:spPr>
            <a:xfrm>
              <a:off x="4154938" y="5648456"/>
              <a:ext cx="854932" cy="91298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8" name="TextovéPole 57"/>
                <p:cNvSpPr txBox="1"/>
                <p:nvPr/>
              </p:nvSpPr>
              <p:spPr>
                <a:xfrm>
                  <a:off x="4421642" y="5637989"/>
                  <a:ext cx="502061" cy="891270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58" name="TextovéPole 5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421642" y="5637989"/>
                  <a:ext cx="502061" cy="891270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" name="Skupina 5"/>
          <p:cNvGrpSpPr/>
          <p:nvPr/>
        </p:nvGrpSpPr>
        <p:grpSpPr>
          <a:xfrm>
            <a:off x="7009694" y="5587163"/>
            <a:ext cx="854932" cy="995606"/>
            <a:chOff x="7009694" y="5587163"/>
            <a:chExt cx="854932" cy="995606"/>
          </a:xfrm>
        </p:grpSpPr>
        <p:sp>
          <p:nvSpPr>
            <p:cNvPr id="59" name="Obdélník 58"/>
            <p:cNvSpPr/>
            <p:nvPr/>
          </p:nvSpPr>
          <p:spPr>
            <a:xfrm>
              <a:off x="7009694" y="5587163"/>
              <a:ext cx="854932" cy="99560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0" name="TextovéPole 59"/>
                <p:cNvSpPr txBox="1"/>
                <p:nvPr/>
              </p:nvSpPr>
              <p:spPr>
                <a:xfrm>
                  <a:off x="7134471" y="5637989"/>
                  <a:ext cx="704039" cy="889924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f>
                        <m:fPr>
                          <m:ctrlP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36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𝟏𝟐</m:t>
                          </m:r>
                        </m:den>
                      </m:f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60" name="TextovéPole 5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134471" y="5637989"/>
                  <a:ext cx="704039" cy="889924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3" name="Skupina 2"/>
          <p:cNvGrpSpPr/>
          <p:nvPr/>
        </p:nvGrpSpPr>
        <p:grpSpPr>
          <a:xfrm>
            <a:off x="2740656" y="5813072"/>
            <a:ext cx="854932" cy="646332"/>
            <a:chOff x="2740656" y="5813072"/>
            <a:chExt cx="854932" cy="646332"/>
          </a:xfrm>
        </p:grpSpPr>
        <p:sp>
          <p:nvSpPr>
            <p:cNvPr id="61" name="Obdélník 60"/>
            <p:cNvSpPr/>
            <p:nvPr/>
          </p:nvSpPr>
          <p:spPr>
            <a:xfrm>
              <a:off x="2740656" y="5902068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2" name="TextovéPole 61"/>
                <p:cNvSpPr txBox="1"/>
                <p:nvPr/>
              </p:nvSpPr>
              <p:spPr>
                <a:xfrm>
                  <a:off x="2917091" y="5813072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62" name="TextovéPole 6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917091" y="5813072"/>
                  <a:ext cx="644728" cy="646331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5" name="Skupina 4"/>
          <p:cNvGrpSpPr/>
          <p:nvPr/>
        </p:nvGrpSpPr>
        <p:grpSpPr>
          <a:xfrm>
            <a:off x="5627614" y="5837812"/>
            <a:ext cx="854932" cy="646332"/>
            <a:chOff x="5627614" y="5837812"/>
            <a:chExt cx="854932" cy="646332"/>
          </a:xfrm>
        </p:grpSpPr>
        <p:sp>
          <p:nvSpPr>
            <p:cNvPr id="63" name="Obdélník 62"/>
            <p:cNvSpPr/>
            <p:nvPr/>
          </p:nvSpPr>
          <p:spPr>
            <a:xfrm>
              <a:off x="5627614" y="5926808"/>
              <a:ext cx="854932" cy="557336"/>
            </a:xfrm>
            <a:prstGeom prst="rect">
              <a:avLst/>
            </a:prstGeom>
            <a:solidFill>
              <a:schemeClr val="tx1">
                <a:lumMod val="95000"/>
                <a:lumOff val="5000"/>
              </a:schemeClr>
            </a:solidFill>
            <a:ln w="82550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4" name="TextovéPole 63"/>
                <p:cNvSpPr txBox="1"/>
                <p:nvPr/>
              </p:nvSpPr>
              <p:spPr>
                <a:xfrm>
                  <a:off x="5804049" y="5837812"/>
                  <a:ext cx="644728" cy="646331"/>
                </a:xfrm>
                <a:prstGeom prst="rect">
                  <a:avLst/>
                </a:prstGeom>
                <a:noFill/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 wrap="none" rtlCol="0">
                  <a:spAutoFit/>
                </a:bodyPr>
                <a:lstStyle/>
                <a:p>
                  <a14:m>
                    <m:oMath xmlns:m="http://schemas.openxmlformats.org/officeDocument/2006/math">
                      <m:r>
                        <a:rPr lang="cs-CZ" sz="36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</m:oMath>
                  </a14:m>
                  <a:r>
                    <a:rPr lang="cs-CZ" sz="3600" b="1" dirty="0" smtClean="0">
                      <a:solidFill>
                        <a:srgbClr val="FFFF00"/>
                      </a:solidFill>
                      <a:effectLst>
                        <a:glow rad="63500">
                          <a:schemeClr val="accent1">
                            <a:satMod val="175000"/>
                            <a:alpha val="40000"/>
                          </a:schemeClr>
                        </a:glow>
                      </a:effectLst>
                    </a:rPr>
                    <a:t> </a:t>
                  </a:r>
                  <a:endParaRPr lang="cs-CZ" sz="3600" b="1" dirty="0">
                    <a:solidFill>
                      <a:srgbClr val="FFFF00"/>
                    </a:solidFill>
                    <a:effectLst>
                      <a:glow rad="63500">
                        <a:schemeClr val="accent1">
                          <a:satMod val="175000"/>
                          <a:alpha val="40000"/>
                        </a:schemeClr>
                      </a:glow>
                    </a:effectLst>
                  </a:endParaRPr>
                </a:p>
              </p:txBody>
            </p:sp>
          </mc:Choice>
          <mc:Fallback xmlns="">
            <p:sp>
              <p:nvSpPr>
                <p:cNvPr id="64" name="TextovéPole 6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5804049" y="5837812"/>
                  <a:ext cx="644728" cy="646331"/>
                </a:xfrm>
                <a:prstGeom prst="rect">
                  <a:avLst/>
                </a:prstGeom>
                <a:blipFill rotWithShape="1">
                  <a:blip r:embed="rId15"/>
                  <a:stretch>
                    <a:fillRect/>
                  </a:stretch>
                </a:blip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</a:effectLst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aphicFrame>
        <p:nvGraphicFramePr>
          <p:cNvPr id="65" name="Tabulka 6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4530660"/>
              </p:ext>
            </p:extLst>
          </p:nvPr>
        </p:nvGraphicFramePr>
        <p:xfrm>
          <a:off x="3695698" y="4295131"/>
          <a:ext cx="1927304" cy="12603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81826"/>
                <a:gridCol w="481826"/>
                <a:gridCol w="481826"/>
                <a:gridCol w="481826"/>
              </a:tblGrid>
              <a:tr h="63017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17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7" name="TextovéPole 66"/>
          <p:cNvSpPr txBox="1"/>
          <p:nvPr/>
        </p:nvSpPr>
        <p:spPr>
          <a:xfrm>
            <a:off x="268104" y="1727458"/>
            <a:ext cx="1359668" cy="523220"/>
          </a:xfrm>
          <a:prstGeom prst="rect">
            <a:avLst/>
          </a:prstGeom>
          <a:solidFill>
            <a:srgbClr val="0070C0"/>
          </a:solidFill>
          <a:ln w="1905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Řešení:</a:t>
            </a:r>
            <a:endParaRPr lang="cs-CZ" sz="2800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3074" name="Picture 2" descr="C:\Users\spravce\AppData\Local\Microsoft\Windows\Temporary Internet Files\Content.IE5\HGW68T4R\MC900438000[6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206" y="12676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881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 animBg="1"/>
      <p:bldP spid="5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0754" y="698192"/>
            <a:ext cx="674375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47057" y="698192"/>
            <a:ext cx="4566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Rozšiřte číslem 2 zlomky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0754" y="93123"/>
            <a:ext cx="6743756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0784" y="93122"/>
            <a:ext cx="5365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Úlohy k samostatnému procvičení:</a:t>
            </a:r>
            <a:endParaRPr lang="cs-CZ" sz="2800" b="1" dirty="0">
              <a:solidFill>
                <a:srgbClr val="FFFF00"/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7585" y="3809094"/>
            <a:ext cx="84270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24293" y="3809094"/>
            <a:ext cx="45729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Rozšiřte číslem 6 zlomky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09142" y="1305979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40117" y="1467567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0117" y="1467567"/>
                <a:ext cx="1308233" cy="8989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64029" y="2516575"/>
                <a:ext cx="1308233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4029" y="2516575"/>
                <a:ext cx="1308233" cy="8991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437585" y="4376590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792364" y="1467066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2364" y="1467066"/>
                <a:ext cx="1308233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792363" y="2518931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92363" y="2518931"/>
                <a:ext cx="1308233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484044" y="1467066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4044" y="1467066"/>
                <a:ext cx="1308233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6500394" y="2518931"/>
                <a:ext cx="1308233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 pitchFamily="18" charset="0"/>
                              <a:ea typeface="Cambria Math" pitchFamily="18" charset="0"/>
                            </a:rPr>
                            <m:t>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0394" y="2518931"/>
                <a:ext cx="1308233" cy="91057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92516" y="4509120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2516" y="4509120"/>
                <a:ext cx="1308233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916428" y="5558128"/>
                <a:ext cx="1308233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6428" y="5558128"/>
                <a:ext cx="1308233" cy="89915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944763" y="4508619"/>
                <a:ext cx="1308233" cy="90024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4763" y="4508619"/>
                <a:ext cx="1308233" cy="9002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944762" y="5560484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𝟏𝟓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4762" y="5560484"/>
                <a:ext cx="1308233" cy="8989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636443" y="4508619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𝟏𝟏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6443" y="4508619"/>
                <a:ext cx="1308233" cy="8989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652793" y="5560484"/>
                <a:ext cx="1308233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52793" y="5560484"/>
                <a:ext cx="1308233" cy="91057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0BASIBLT\MC900440424[2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6909" y="40202"/>
            <a:ext cx="1453008" cy="1198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117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6393" y="72804"/>
            <a:ext cx="6696927" cy="663373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1016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41187" y="72804"/>
            <a:ext cx="1875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Výsledky :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8798" y="782759"/>
            <a:ext cx="669452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5102" y="782759"/>
            <a:ext cx="45535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1) Rozšiřte číslem 2 zlomky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5629" y="3893661"/>
            <a:ext cx="8398623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2337" y="3893661"/>
            <a:ext cx="45729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2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635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) Rozšiřte číslem 6 zlomky : 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>
                <a:glow rad="635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7186" y="1390546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728161" y="1552134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161" y="1552134"/>
                <a:ext cx="1308233" cy="8989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52073" y="2601142"/>
                <a:ext cx="1308233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𝟏𝟒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𝟏𝟔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073" y="2601142"/>
                <a:ext cx="1308233" cy="89915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425629" y="4461157"/>
            <a:ext cx="8427066" cy="22809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825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780408" y="1551633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0408" y="1551633"/>
                <a:ext cx="1308233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780407" y="2603498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𝟒𝟐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0407" y="2603498"/>
                <a:ext cx="1308233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472088" y="1551633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2088" y="1551633"/>
                <a:ext cx="1308233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6488438" y="2603498"/>
                <a:ext cx="1308233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𝟐𝟏𝟎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88438" y="2603498"/>
                <a:ext cx="1308233" cy="91057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80560" y="4593687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𝟒𝟐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0560" y="4593687"/>
                <a:ext cx="1308233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904472" y="5642695"/>
                <a:ext cx="1308233" cy="899157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) 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𝟑𝟔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𝟒𝟐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4472" y="5642695"/>
                <a:ext cx="1308233" cy="89915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932807" y="4593186"/>
                <a:ext cx="1308233" cy="900246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𝟓𝟒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2807" y="4593186"/>
                <a:ext cx="1308233" cy="9002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932806" y="5645051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𝟗𝟎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2806" y="5645051"/>
                <a:ext cx="1308233" cy="8989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624487" y="4593186"/>
                <a:ext cx="1308233" cy="898964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𝟔𝟔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𝟏𝟖𝟎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4487" y="4593186"/>
                <a:ext cx="1308233" cy="8989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640837" y="5645051"/>
                <a:ext cx="1308233" cy="910570"/>
              </a:xfrm>
              <a:prstGeom prst="rect">
                <a:avLst/>
              </a:prstGeom>
              <a:noFill/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 pitchFamily="18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effectLst>
                            <a:glow rad="635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 pitchFamily="18" charset="0"/>
                          <a:ea typeface="Cambria Math" pitchFamily="18" charset="0"/>
                        </a:rPr>
                        <m:t>) </m:t>
                      </m:r>
                      <m:f>
                        <m:fPr>
                          <m:ctrlP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𝟑𝟎𝟎</m:t>
                          </m:r>
                        </m:num>
                        <m:den>
                          <m:r>
                            <a:rPr lang="cs-CZ" sz="2800" b="1" i="1" dirty="0" smtClean="0">
                              <a:solidFill>
                                <a:srgbClr val="FFFF00"/>
                              </a:solidFill>
                              <a:effectLst>
                                <a:glow rad="63500">
                                  <a:schemeClr val="accent1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  <a:ea typeface="Cambria Math" pitchFamily="18" charset="0"/>
                            </a:rPr>
                            <m:t>𝟔𝟎𝟎</m:t>
                          </m:r>
                        </m:den>
                      </m:f>
                    </m:oMath>
                  </m:oMathPara>
                </a14:m>
                <a:endParaRPr lang="cs-CZ" sz="2800" b="1" dirty="0">
                  <a:solidFill>
                    <a:srgbClr val="FFFF0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0837" y="5645051"/>
                <a:ext cx="1308233" cy="910570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effectLst>
                <a:glow rad="228600">
                  <a:schemeClr val="accent2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HGW68T4R\MC900438000[6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292" y="120489"/>
            <a:ext cx="1622260" cy="1105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857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345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094038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923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311</TotalTime>
  <Words>627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72</cp:revision>
  <dcterms:created xsi:type="dcterms:W3CDTF">2012-09-28T20:15:36Z</dcterms:created>
  <dcterms:modified xsi:type="dcterms:W3CDTF">2013-03-23T19:49:24Z</dcterms:modified>
</cp:coreProperties>
</file>