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86" r:id="rId2"/>
    <p:sldId id="258" r:id="rId3"/>
    <p:sldId id="259" r:id="rId4"/>
    <p:sldId id="277" r:id="rId5"/>
    <p:sldId id="282" r:id="rId6"/>
    <p:sldId id="283" r:id="rId7"/>
    <p:sldId id="285" r:id="rId8"/>
    <p:sldId id="279" r:id="rId9"/>
    <p:sldId id="276" r:id="rId10"/>
    <p:sldId id="273" r:id="rId11"/>
    <p:sldId id="28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29.png"/><Relationship Id="rId2" Type="http://schemas.openxmlformats.org/officeDocument/2006/relationships/image" Target="../media/image5.png"/><Relationship Id="rId16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32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0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6.wmf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6.wmf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12" Type="http://schemas.openxmlformats.org/officeDocument/2006/relationships/image" Target="../media/image7.w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63.png"/><Relationship Id="rId5" Type="http://schemas.openxmlformats.org/officeDocument/2006/relationships/image" Target="../media/image58.png"/><Relationship Id="rId10" Type="http://schemas.openxmlformats.org/officeDocument/2006/relationships/image" Target="../media/image62.png"/><Relationship Id="rId4" Type="http://schemas.openxmlformats.org/officeDocument/2006/relationships/image" Target="../media/image57.png"/><Relationship Id="rId9" Type="http://schemas.openxmlformats.org/officeDocument/2006/relationships/image" Target="../media/image6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VY_32_INOVACE_02_03_M7_Hanak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4226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Krácení  zlomků a základní  tvar </a:t>
            </a:r>
            <a:r>
              <a:rPr lang="cs-CZ" sz="2800" dirty="0" smtClean="0"/>
              <a:t>zlomku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39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925" y="836712"/>
            <a:ext cx="8609307" cy="5616624"/>
          </a:xfrm>
          <a:prstGeom prst="roundRect">
            <a:avLst>
              <a:gd name="adj" fmla="val 748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31840" y="-24340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83568" y="980728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krácení zlomků a krácení zlomků na </a:t>
            </a:r>
            <a:r>
              <a:rPr lang="cs-CZ" sz="1800" dirty="0"/>
              <a:t>základní tvar. U řešených příkladů je zde ukázáno i grafické řešení. V další části jsou příklady k samostatnému procvičení. </a:t>
            </a:r>
          </a:p>
          <a:p>
            <a:pPr algn="just"/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4818" y="1556792"/>
            <a:ext cx="5545572" cy="259228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94768" y="1834946"/>
            <a:ext cx="5105672" cy="207657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4972" y="1801269"/>
            <a:ext cx="5164500" cy="1952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Krátit zlomek znamená dělit čitatele i jmenovatele stejným číslem různým od nuly.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2487" y="4726384"/>
            <a:ext cx="7289360" cy="151216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59520" y="4942408"/>
            <a:ext cx="6882632" cy="10801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93094" y="5005414"/>
            <a:ext cx="57248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Krácením se část celku vyjádřená zlomkem nezmění.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D1R1SU0N\MC900438000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702" y="214243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221927" y="156608"/>
            <a:ext cx="8598544" cy="12024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81724" y="1464053"/>
            <a:ext cx="8638747" cy="235655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566144" y="167062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6144" y="1670620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0878" y="126768"/>
                <a:ext cx="5352747" cy="1232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)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zkraťte:   a) </a:t>
                </a:r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třemi</a:t>
                </a:r>
              </a:p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                             b) čtyřmi</a:t>
                </a: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878" y="126768"/>
                <a:ext cx="5352747" cy="1232325"/>
              </a:xfrm>
              <a:prstGeom prst="rect">
                <a:avLst/>
              </a:prstGeom>
              <a:blipFill rotWithShape="1">
                <a:blip r:embed="rId3"/>
                <a:stretch>
                  <a:fillRect l="-3189" r="-2392" b="-163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737300" y="1673399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7300" y="1673399"/>
                <a:ext cx="1370150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133346" y="1644177"/>
                <a:ext cx="1082731" cy="88844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3346" y="1644177"/>
                <a:ext cx="1082731" cy="88844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585399" y="277782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5399" y="2777820"/>
                <a:ext cx="130823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756555" y="2780599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6555" y="2780599"/>
                <a:ext cx="1370150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152601" y="2751377"/>
                <a:ext cx="108273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2601" y="2751377"/>
                <a:ext cx="1082731" cy="88992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894965" y="1634633"/>
                <a:ext cx="1511469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4965" y="1634633"/>
                <a:ext cx="1511469" cy="9248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841425" y="2740346"/>
                <a:ext cx="1619007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1425" y="2740346"/>
                <a:ext cx="1619007" cy="9248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Šipka doprava 48"/>
          <p:cNvSpPr/>
          <p:nvPr/>
        </p:nvSpPr>
        <p:spPr>
          <a:xfrm>
            <a:off x="5435718" y="1969461"/>
            <a:ext cx="792088" cy="40167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doprava 49"/>
          <p:cNvSpPr/>
          <p:nvPr/>
        </p:nvSpPr>
        <p:spPr>
          <a:xfrm>
            <a:off x="5435718" y="3012941"/>
            <a:ext cx="792088" cy="40167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89526" y="3933057"/>
            <a:ext cx="8630946" cy="28083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228488" y="5627131"/>
            <a:ext cx="854932" cy="955637"/>
            <a:chOff x="1228488" y="5627131"/>
            <a:chExt cx="854932" cy="955637"/>
          </a:xfrm>
        </p:grpSpPr>
        <p:sp>
          <p:nvSpPr>
            <p:cNvPr id="55" name="Obdélník 54"/>
            <p:cNvSpPr/>
            <p:nvPr/>
          </p:nvSpPr>
          <p:spPr>
            <a:xfrm>
              <a:off x="1228488" y="5627131"/>
              <a:ext cx="854932" cy="955637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6" name="TextovéPole 55"/>
                <p:cNvSpPr txBox="1"/>
                <p:nvPr/>
              </p:nvSpPr>
              <p:spPr>
                <a:xfrm>
                  <a:off x="1379381" y="5659987"/>
                  <a:ext cx="704039" cy="889924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6" name="TextovéPole 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9381" y="5659987"/>
                  <a:ext cx="704039" cy="889924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" name="Skupina 3"/>
          <p:cNvGrpSpPr/>
          <p:nvPr/>
        </p:nvGrpSpPr>
        <p:grpSpPr>
          <a:xfrm>
            <a:off x="4154938" y="5637989"/>
            <a:ext cx="854932" cy="923453"/>
            <a:chOff x="4154938" y="5637989"/>
            <a:chExt cx="854932" cy="923453"/>
          </a:xfrm>
        </p:grpSpPr>
        <p:sp>
          <p:nvSpPr>
            <p:cNvPr id="57" name="Obdélník 56"/>
            <p:cNvSpPr/>
            <p:nvPr/>
          </p:nvSpPr>
          <p:spPr>
            <a:xfrm>
              <a:off x="4154938" y="5648456"/>
              <a:ext cx="854932" cy="91298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TextovéPole 57"/>
                <p:cNvSpPr txBox="1"/>
                <p:nvPr/>
              </p:nvSpPr>
              <p:spPr>
                <a:xfrm>
                  <a:off x="4421642" y="5637989"/>
                  <a:ext cx="502061" cy="891270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8" name="TextovéPole 5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21642" y="5637989"/>
                  <a:ext cx="502061" cy="89127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" name="Skupina 5"/>
          <p:cNvGrpSpPr/>
          <p:nvPr/>
        </p:nvGrpSpPr>
        <p:grpSpPr>
          <a:xfrm>
            <a:off x="7009694" y="5648456"/>
            <a:ext cx="865606" cy="995606"/>
            <a:chOff x="7009694" y="5587163"/>
            <a:chExt cx="854932" cy="995606"/>
          </a:xfrm>
        </p:grpSpPr>
        <p:sp>
          <p:nvSpPr>
            <p:cNvPr id="59" name="Obdélník 58"/>
            <p:cNvSpPr/>
            <p:nvPr/>
          </p:nvSpPr>
          <p:spPr>
            <a:xfrm>
              <a:off x="7009694" y="5587163"/>
              <a:ext cx="854932" cy="99560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0" name="TextovéPole 59"/>
                <p:cNvSpPr txBox="1"/>
                <p:nvPr/>
              </p:nvSpPr>
              <p:spPr>
                <a:xfrm>
                  <a:off x="7186129" y="5637989"/>
                  <a:ext cx="502061" cy="892552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86129" y="5637989"/>
                  <a:ext cx="502061" cy="892552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" name="Skupina 2"/>
          <p:cNvGrpSpPr/>
          <p:nvPr/>
        </p:nvGrpSpPr>
        <p:grpSpPr>
          <a:xfrm>
            <a:off x="2740656" y="5813072"/>
            <a:ext cx="854932" cy="646332"/>
            <a:chOff x="2740656" y="5813072"/>
            <a:chExt cx="854932" cy="646332"/>
          </a:xfrm>
        </p:grpSpPr>
        <p:sp>
          <p:nvSpPr>
            <p:cNvPr id="61" name="Obdélník 60"/>
            <p:cNvSpPr/>
            <p:nvPr/>
          </p:nvSpPr>
          <p:spPr>
            <a:xfrm>
              <a:off x="2740656" y="5902068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TextovéPole 61"/>
                <p:cNvSpPr txBox="1"/>
                <p:nvPr/>
              </p:nvSpPr>
              <p:spPr>
                <a:xfrm>
                  <a:off x="2917091" y="5813072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2" name="TextovéPole 6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17091" y="5813072"/>
                  <a:ext cx="644728" cy="646331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" name="Skupina 4"/>
          <p:cNvGrpSpPr/>
          <p:nvPr/>
        </p:nvGrpSpPr>
        <p:grpSpPr>
          <a:xfrm>
            <a:off x="5627614" y="5837812"/>
            <a:ext cx="854932" cy="646332"/>
            <a:chOff x="5627614" y="5837812"/>
            <a:chExt cx="854932" cy="646332"/>
          </a:xfrm>
        </p:grpSpPr>
        <p:sp>
          <p:nvSpPr>
            <p:cNvPr id="63" name="Obdélník 62"/>
            <p:cNvSpPr/>
            <p:nvPr/>
          </p:nvSpPr>
          <p:spPr>
            <a:xfrm>
              <a:off x="5627614" y="5926808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4" name="TextovéPole 63"/>
                <p:cNvSpPr txBox="1"/>
                <p:nvPr/>
              </p:nvSpPr>
              <p:spPr>
                <a:xfrm>
                  <a:off x="5804049" y="5837812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4" name="TextovéPole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04049" y="5837812"/>
                  <a:ext cx="644728" cy="646331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65" name="Tabulka 6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425008"/>
              </p:ext>
            </p:extLst>
          </p:nvPr>
        </p:nvGraphicFramePr>
        <p:xfrm>
          <a:off x="3350065" y="4032000"/>
          <a:ext cx="2453984" cy="1468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3496"/>
                <a:gridCol w="613496"/>
                <a:gridCol w="613496"/>
                <a:gridCol w="613496"/>
              </a:tblGrid>
              <a:tr h="7340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7340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7" name="TextovéPole 66"/>
          <p:cNvSpPr txBox="1"/>
          <p:nvPr/>
        </p:nvSpPr>
        <p:spPr>
          <a:xfrm>
            <a:off x="252967" y="1537125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482593"/>
              </p:ext>
            </p:extLst>
          </p:nvPr>
        </p:nvGraphicFramePr>
        <p:xfrm>
          <a:off x="480951" y="4005064"/>
          <a:ext cx="24127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2129"/>
                <a:gridCol w="402129"/>
                <a:gridCol w="402129"/>
                <a:gridCol w="402129"/>
                <a:gridCol w="402129"/>
                <a:gridCol w="402129"/>
              </a:tblGrid>
              <a:tr h="3377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377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377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377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145459"/>
              </p:ext>
            </p:extLst>
          </p:nvPr>
        </p:nvGraphicFramePr>
        <p:xfrm>
          <a:off x="6167839" y="4032000"/>
          <a:ext cx="2409388" cy="148523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4694"/>
                <a:gridCol w="1204694"/>
              </a:tblGrid>
              <a:tr h="4905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73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973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spravce\AppData\Local\Microsoft\Windows\Temporary Internet Files\Content.IE5\BL96J1IA\MC900440424[3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585" y="126768"/>
            <a:ext cx="1584946" cy="1306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81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 animBg="1"/>
      <p:bldP spid="5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37510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4447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Zkraťte zlomky číslem 4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3751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3" y="3809094"/>
            <a:ext cx="4357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Zkraťte zlomky číslem 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0117" y="1467567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7" y="1467567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64029" y="2516575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9" y="2516575"/>
                <a:ext cx="1308233" cy="9019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37585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792364" y="1467066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2364" y="1467066"/>
                <a:ext cx="1308233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792363" y="2518931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2363" y="2518931"/>
                <a:ext cx="1308233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484044" y="1467066"/>
                <a:ext cx="130823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4044" y="1467066"/>
                <a:ext cx="1308233" cy="9389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500394" y="2518931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0394" y="2518931"/>
                <a:ext cx="1308233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92516" y="4509120"/>
                <a:ext cx="1308233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2516" y="4509120"/>
                <a:ext cx="1308233" cy="89954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916428" y="5558128"/>
                <a:ext cx="130823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6428" y="5558128"/>
                <a:ext cx="1308233" cy="9105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944763" y="4508619"/>
                <a:ext cx="130823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763" y="4508619"/>
                <a:ext cx="1308233" cy="93897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944762" y="5560484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762" y="5560484"/>
                <a:ext cx="1308233" cy="9002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36443" y="4508619"/>
                <a:ext cx="130823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6443" y="4508619"/>
                <a:ext cx="1308233" cy="93897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652793" y="5560484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2793" y="5560484"/>
                <a:ext cx="1308233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40424[3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996" y="44552"/>
            <a:ext cx="1427360" cy="117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13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3" y="72804"/>
            <a:ext cx="6551871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0754" y="768695"/>
            <a:ext cx="6537510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47057" y="698192"/>
            <a:ext cx="4447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Zkraťte zlomky číslem 4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24293" y="3809094"/>
            <a:ext cx="4357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Zkraťte zlomky číslem 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40117" y="1467567"/>
                <a:ext cx="130823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7" y="1467567"/>
                <a:ext cx="1308233" cy="9389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64029" y="2516575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9" y="2516575"/>
                <a:ext cx="1308233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437585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792364" y="1467066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2364" y="1467066"/>
                <a:ext cx="1308233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792363" y="2518931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2363" y="2518931"/>
                <a:ext cx="1308233" cy="9019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484044" y="1467066"/>
                <a:ext cx="1308233" cy="89954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4044" y="1467066"/>
                <a:ext cx="1308233" cy="89954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500394" y="2518931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0394" y="2518931"/>
                <a:ext cx="1308233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892516" y="4509120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2516" y="4509120"/>
                <a:ext cx="1308233" cy="900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916428" y="5558128"/>
                <a:ext cx="130823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6428" y="5558128"/>
                <a:ext cx="1308233" cy="9105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944763" y="4508619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763" y="4508619"/>
                <a:ext cx="1308233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944762" y="5560484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762" y="5560484"/>
                <a:ext cx="1308233" cy="900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636443" y="4508619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6443" y="4508619"/>
                <a:ext cx="1308233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652793" y="5560484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2793" y="5560484"/>
                <a:ext cx="1308233" cy="9017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2" descr="C:\Users\spravce\AppData\Local\Microsoft\Windows\Temporary Internet Files\Content.IE5\BL96J1IA\MC900440424[3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0996" y="44552"/>
            <a:ext cx="1427360" cy="117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667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4818" y="1556792"/>
            <a:ext cx="5545572" cy="4824536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94768" y="1834946"/>
            <a:ext cx="5105672" cy="404232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48260" y="2194115"/>
            <a:ext cx="51645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Zlomek je v základním tvaru, jestliže  jej nemůžeme krátit.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To znamená, že čitatel i jmenovatel jsou nesoudělná čísla.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D1R1SU0N\MC900438000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9464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79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Obdélník 41"/>
          <p:cNvSpPr/>
          <p:nvPr/>
        </p:nvSpPr>
        <p:spPr>
          <a:xfrm>
            <a:off x="219890" y="5120333"/>
            <a:ext cx="8638747" cy="140501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1927" y="156609"/>
            <a:ext cx="8598544" cy="8961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01825" y="1798921"/>
            <a:ext cx="8638747" cy="253186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39979" y="200922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979" y="2009220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0878" y="126768"/>
                <a:ext cx="6601423" cy="8347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Zapište v základním tvaru zlomek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𝟖𝟎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𝟏𝟎𝟒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878" y="126768"/>
                <a:ext cx="6601423" cy="834716"/>
              </a:xfrm>
              <a:prstGeom prst="rect">
                <a:avLst/>
              </a:prstGeom>
              <a:blipFill rotWithShape="1">
                <a:blip r:embed="rId3"/>
                <a:stretch>
                  <a:fillRect l="-2585" r="-1754" b="-6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880139" y="2011999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0139" y="2011999"/>
                <a:ext cx="1370150" cy="898964"/>
              </a:xfrm>
              <a:prstGeom prst="rect">
                <a:avLst/>
              </a:prstGeom>
              <a:blipFill rotWithShape="1">
                <a:blip r:embed="rId4"/>
                <a:stretch>
                  <a:fillRect r="-8306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0442" y="5342343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42" y="5342343"/>
                <a:ext cx="1308233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922975" y="5306860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2975" y="5306860"/>
                <a:ext cx="1370150" cy="898964"/>
              </a:xfrm>
              <a:prstGeom prst="rect">
                <a:avLst/>
              </a:prstGeom>
              <a:blipFill rotWithShape="1">
                <a:blip r:embed="rId6"/>
                <a:stretch>
                  <a:fillRect r="-8306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13848" y="5313272"/>
                <a:ext cx="1294183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3848" y="5313272"/>
                <a:ext cx="1294183" cy="8925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179873" y="112394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543964" y="2009220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3964" y="2009220"/>
                <a:ext cx="1370150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738816" y="1998262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8816" y="1998262"/>
                <a:ext cx="1370150" cy="898964"/>
              </a:xfrm>
              <a:prstGeom prst="rect">
                <a:avLst/>
              </a:prstGeom>
              <a:blipFill rotWithShape="1">
                <a:blip r:embed="rId9"/>
                <a:stretch>
                  <a:fillRect r="-997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344635" y="1998262"/>
                <a:ext cx="172819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𝟐𝟔</m:t>
                          </m:r>
                        </m:den>
                      </m:f>
                      <m:r>
                        <a:rPr lang="cs-CZ" sz="2800" b="1" i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4635" y="1998262"/>
                <a:ext cx="1728192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718530" y="3178657"/>
                <a:ext cx="232321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: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530" y="3178657"/>
                <a:ext cx="2323218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640986" y="3178657"/>
                <a:ext cx="132738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 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0986" y="3178657"/>
                <a:ext cx="1327385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Obdélník 44"/>
          <p:cNvSpPr/>
          <p:nvPr/>
        </p:nvSpPr>
        <p:spPr>
          <a:xfrm>
            <a:off x="230877" y="4437112"/>
            <a:ext cx="8589593" cy="5545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901779" y="4468470"/>
            <a:ext cx="35701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Jiný a rychlejší postup: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122" name="Picture 2" descr="C:\Users\spravce\AppData\Local\Microsoft\Windows\Temporary Internet Files\Content.IE5\BL96J1IA\MC900440424[3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434" y="208215"/>
            <a:ext cx="1566723" cy="129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91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0" grpId="0"/>
      <p:bldP spid="35" grpId="0"/>
      <p:bldP spid="36" grpId="0"/>
      <p:bldP spid="41" grpId="0"/>
      <p:bldP spid="43" grpId="0"/>
      <p:bldP spid="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2184" y="1241412"/>
            <a:ext cx="5818008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8487" y="1241412"/>
            <a:ext cx="5402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Zkraťte zlomky na základní tvar: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236728"/>
            <a:ext cx="5889438" cy="64122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14728" y="248559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9197" y="2106433"/>
            <a:ext cx="8427066" cy="410445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87833" y="2394465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33" y="2394465"/>
                <a:ext cx="1308233" cy="9002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87833" y="3677070"/>
                <a:ext cx="130823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33" y="3677070"/>
                <a:ext cx="1308233" cy="90774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18487" y="4986753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487" y="4986753"/>
                <a:ext cx="1308233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16166" y="2394465"/>
                <a:ext cx="1308233" cy="90043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6166" y="2394465"/>
                <a:ext cx="1308233" cy="90043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16167" y="3727054"/>
                <a:ext cx="1308233" cy="89800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6167" y="3727054"/>
                <a:ext cx="1308233" cy="89800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16167" y="5006725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6167" y="5006725"/>
                <a:ext cx="1308233" cy="900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59967" y="2394272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𝒈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9967" y="2394272"/>
                <a:ext cx="1308233" cy="90197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259966" y="3724618"/>
                <a:ext cx="1308233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𝒉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9966" y="3724618"/>
                <a:ext cx="1308233" cy="91076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300192" y="5055334"/>
                <a:ext cx="1308233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𝒊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𝟑𝟕𝟓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5055334"/>
                <a:ext cx="1308233" cy="91076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0BASIBLT\MC9004379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150" y="50033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11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3" y="234378"/>
            <a:ext cx="5903799" cy="90792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69043" y="395952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3663" y="1348591"/>
            <a:ext cx="5818008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99966" y="1348591"/>
            <a:ext cx="5402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Zkraťte zlomky na základní tvar: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39197" y="2106433"/>
            <a:ext cx="8427066" cy="410445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87833" y="2394465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33" y="2394465"/>
                <a:ext cx="1308233" cy="90197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87833" y="3677070"/>
                <a:ext cx="1308233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33" y="3677070"/>
                <a:ext cx="1308233" cy="9389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18487" y="4986753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487" y="4986753"/>
                <a:ext cx="1308233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616166" y="2394465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6166" y="2394465"/>
                <a:ext cx="1308233" cy="9019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616167" y="3727054"/>
                <a:ext cx="1308233" cy="89800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6167" y="3727054"/>
                <a:ext cx="1308233" cy="8980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616167" y="5006725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6167" y="5006725"/>
                <a:ext cx="1308233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6311890" y="2394272"/>
                <a:ext cx="130823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𝒈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1890" y="2394272"/>
                <a:ext cx="1308233" cy="90197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6259966" y="3724618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𝒉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9966" y="3724618"/>
                <a:ext cx="1308233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6300192" y="5055334"/>
                <a:ext cx="1308233" cy="91076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𝒊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5055334"/>
                <a:ext cx="1308233" cy="91076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379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174" y="152306"/>
            <a:ext cx="1735213" cy="165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857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92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45407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418</TotalTime>
  <Words>814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88</cp:revision>
  <dcterms:created xsi:type="dcterms:W3CDTF">2012-09-28T20:15:36Z</dcterms:created>
  <dcterms:modified xsi:type="dcterms:W3CDTF">2013-03-24T07:46:20Z</dcterms:modified>
</cp:coreProperties>
</file>