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78" r:id="rId2"/>
    <p:sldId id="258" r:id="rId3"/>
    <p:sldId id="259" r:id="rId4"/>
    <p:sldId id="270" r:id="rId5"/>
    <p:sldId id="283" r:id="rId6"/>
    <p:sldId id="284" r:id="rId7"/>
    <p:sldId id="276" r:id="rId8"/>
    <p:sldId id="285" r:id="rId9"/>
    <p:sldId id="273" r:id="rId10"/>
    <p:sldId id="286" r:id="rId11"/>
    <p:sldId id="287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835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D98021B-EBCA-4254-A932-7511930D2A49}" type="doc">
      <dgm:prSet loTypeId="urn:microsoft.com/office/officeart/2005/8/layout/chart3" loCatId="cycle" qsTypeId="urn:microsoft.com/office/officeart/2005/8/quickstyle/simple1" qsCatId="simple" csTypeId="urn:microsoft.com/office/officeart/2005/8/colors/accent0_1" csCatId="mainScheme" phldr="1"/>
      <dgm:spPr/>
    </dgm:pt>
    <dgm:pt modelId="{6CF546A6-E4A4-4CFA-B236-02AED74894A5}">
      <dgm:prSet phldrT="[Text]" phldr="1"/>
      <dgm:spPr>
        <a:solidFill>
          <a:srgbClr val="0070C0"/>
        </a:solidFill>
      </dgm:spPr>
      <dgm:t>
        <a:bodyPr/>
        <a:lstStyle/>
        <a:p>
          <a:endParaRPr lang="cs-CZ" dirty="0"/>
        </a:p>
      </dgm:t>
    </dgm:pt>
    <dgm:pt modelId="{A2F6B00C-265E-4FBA-B44C-669FB115F21A}" type="parTrans" cxnId="{4CA422B6-8975-43EB-BB0A-5CEE1B1E29A9}">
      <dgm:prSet/>
      <dgm:spPr/>
      <dgm:t>
        <a:bodyPr/>
        <a:lstStyle/>
        <a:p>
          <a:endParaRPr lang="cs-CZ"/>
        </a:p>
      </dgm:t>
    </dgm:pt>
    <dgm:pt modelId="{47BD3FD2-459D-4740-B614-754999C2B108}" type="sibTrans" cxnId="{4CA422B6-8975-43EB-BB0A-5CEE1B1E29A9}">
      <dgm:prSet/>
      <dgm:spPr/>
      <dgm:t>
        <a:bodyPr/>
        <a:lstStyle/>
        <a:p>
          <a:endParaRPr lang="cs-CZ"/>
        </a:p>
      </dgm:t>
    </dgm:pt>
    <dgm:pt modelId="{A32B6452-B100-4E17-A24C-2DCFD24C6C8C}">
      <dgm:prSet phldrT="[Text]" phldr="1"/>
      <dgm:spPr>
        <a:solidFill>
          <a:srgbClr val="0070C0"/>
        </a:solidFill>
      </dgm:spPr>
      <dgm:t>
        <a:bodyPr/>
        <a:lstStyle/>
        <a:p>
          <a:endParaRPr lang="cs-CZ" dirty="0"/>
        </a:p>
      </dgm:t>
    </dgm:pt>
    <dgm:pt modelId="{D9287EEF-8528-44B6-8155-F8AC217D87D7}" type="parTrans" cxnId="{E7A56C63-3059-45FD-9417-BA296CDFB10A}">
      <dgm:prSet/>
      <dgm:spPr/>
      <dgm:t>
        <a:bodyPr/>
        <a:lstStyle/>
        <a:p>
          <a:endParaRPr lang="cs-CZ"/>
        </a:p>
      </dgm:t>
    </dgm:pt>
    <dgm:pt modelId="{09EF8199-10EF-46F5-8D75-C109384692D8}" type="sibTrans" cxnId="{E7A56C63-3059-45FD-9417-BA296CDFB10A}">
      <dgm:prSet/>
      <dgm:spPr/>
      <dgm:t>
        <a:bodyPr/>
        <a:lstStyle/>
        <a:p>
          <a:endParaRPr lang="cs-CZ"/>
        </a:p>
      </dgm:t>
    </dgm:pt>
    <dgm:pt modelId="{A4F728A8-A66F-461D-B2BA-FA65BC4B86C7}">
      <dgm:prSet phldrT="[Text]" phldr="1"/>
      <dgm:spPr>
        <a:solidFill>
          <a:srgbClr val="0070C0"/>
        </a:solidFill>
      </dgm:spPr>
      <dgm:t>
        <a:bodyPr/>
        <a:lstStyle/>
        <a:p>
          <a:endParaRPr lang="cs-CZ" dirty="0"/>
        </a:p>
      </dgm:t>
    </dgm:pt>
    <dgm:pt modelId="{D44E4F5F-C34B-41CA-BBF4-3EF667C95E82}" type="parTrans" cxnId="{0A86C3B8-D79A-4BC8-AA2E-E0D7E41D1CAF}">
      <dgm:prSet/>
      <dgm:spPr/>
      <dgm:t>
        <a:bodyPr/>
        <a:lstStyle/>
        <a:p>
          <a:endParaRPr lang="cs-CZ"/>
        </a:p>
      </dgm:t>
    </dgm:pt>
    <dgm:pt modelId="{C6E37A6C-A89B-46FD-AB2E-CDF6BDF28A7A}" type="sibTrans" cxnId="{0A86C3B8-D79A-4BC8-AA2E-E0D7E41D1CAF}">
      <dgm:prSet/>
      <dgm:spPr/>
      <dgm:t>
        <a:bodyPr/>
        <a:lstStyle/>
        <a:p>
          <a:endParaRPr lang="cs-CZ"/>
        </a:p>
      </dgm:t>
    </dgm:pt>
    <dgm:pt modelId="{98DEA928-FC58-44C8-B231-18F5CB61D6CD}">
      <dgm:prSet phldrT="[Text]"/>
      <dgm:spPr>
        <a:solidFill>
          <a:schemeClr val="bg1"/>
        </a:solidFill>
      </dgm:spPr>
      <dgm:t>
        <a:bodyPr/>
        <a:lstStyle/>
        <a:p>
          <a:endParaRPr lang="cs-CZ" dirty="0"/>
        </a:p>
      </dgm:t>
    </dgm:pt>
    <dgm:pt modelId="{E3A04B0B-8EC3-4D87-B874-B5FE5142A76A}" type="parTrans" cxnId="{D90FBB2C-0D20-4101-B302-AB6B20C59826}">
      <dgm:prSet/>
      <dgm:spPr/>
      <dgm:t>
        <a:bodyPr/>
        <a:lstStyle/>
        <a:p>
          <a:endParaRPr lang="cs-CZ"/>
        </a:p>
      </dgm:t>
    </dgm:pt>
    <dgm:pt modelId="{7293345A-DCD8-4375-BF19-9FB58B66A861}" type="sibTrans" cxnId="{D90FBB2C-0D20-4101-B302-AB6B20C59826}">
      <dgm:prSet/>
      <dgm:spPr/>
      <dgm:t>
        <a:bodyPr/>
        <a:lstStyle/>
        <a:p>
          <a:endParaRPr lang="cs-CZ"/>
        </a:p>
      </dgm:t>
    </dgm:pt>
    <dgm:pt modelId="{1B0FF1CE-6CF0-48C6-B61F-5CACBD956338}">
      <dgm:prSet phldrT="[Text]"/>
      <dgm:spPr>
        <a:solidFill>
          <a:schemeClr val="bg1"/>
        </a:solidFill>
      </dgm:spPr>
      <dgm:t>
        <a:bodyPr/>
        <a:lstStyle/>
        <a:p>
          <a:endParaRPr lang="cs-CZ" dirty="0"/>
        </a:p>
      </dgm:t>
    </dgm:pt>
    <dgm:pt modelId="{E62B845F-C8A7-438B-B57D-AD38B91D29F0}" type="parTrans" cxnId="{F6DCB864-5961-493D-8529-4CD5725134EA}">
      <dgm:prSet/>
      <dgm:spPr/>
      <dgm:t>
        <a:bodyPr/>
        <a:lstStyle/>
        <a:p>
          <a:endParaRPr lang="cs-CZ"/>
        </a:p>
      </dgm:t>
    </dgm:pt>
    <dgm:pt modelId="{FABD94FD-8F31-49B4-864F-2A145C8B9CDF}" type="sibTrans" cxnId="{F6DCB864-5961-493D-8529-4CD5725134EA}">
      <dgm:prSet/>
      <dgm:spPr/>
      <dgm:t>
        <a:bodyPr/>
        <a:lstStyle/>
        <a:p>
          <a:endParaRPr lang="cs-CZ"/>
        </a:p>
      </dgm:t>
    </dgm:pt>
    <dgm:pt modelId="{9124456F-7210-4C3A-856E-2C2179BDF4B5}">
      <dgm:prSet phldrT="[Text]"/>
      <dgm:spPr>
        <a:solidFill>
          <a:srgbClr val="0070C0"/>
        </a:solidFill>
      </dgm:spPr>
      <dgm:t>
        <a:bodyPr/>
        <a:lstStyle/>
        <a:p>
          <a:endParaRPr lang="cs-CZ" dirty="0"/>
        </a:p>
      </dgm:t>
    </dgm:pt>
    <dgm:pt modelId="{27D154EA-BD74-48D1-852E-047077131F5F}" type="parTrans" cxnId="{6066F139-AD0C-4772-BE61-47F171380E72}">
      <dgm:prSet/>
      <dgm:spPr/>
      <dgm:t>
        <a:bodyPr/>
        <a:lstStyle/>
        <a:p>
          <a:endParaRPr lang="cs-CZ"/>
        </a:p>
      </dgm:t>
    </dgm:pt>
    <dgm:pt modelId="{035526A3-A9D6-46C7-B416-ECA1B0664ED3}" type="sibTrans" cxnId="{6066F139-AD0C-4772-BE61-47F171380E72}">
      <dgm:prSet/>
      <dgm:spPr/>
      <dgm:t>
        <a:bodyPr/>
        <a:lstStyle/>
        <a:p>
          <a:endParaRPr lang="cs-CZ"/>
        </a:p>
      </dgm:t>
    </dgm:pt>
    <dgm:pt modelId="{90F11749-02ED-40D2-BC25-44358A59B331}">
      <dgm:prSet phldrT="[Text]"/>
      <dgm:spPr>
        <a:solidFill>
          <a:srgbClr val="0070C0"/>
        </a:solidFill>
      </dgm:spPr>
      <dgm:t>
        <a:bodyPr/>
        <a:lstStyle/>
        <a:p>
          <a:endParaRPr lang="cs-CZ" dirty="0"/>
        </a:p>
      </dgm:t>
    </dgm:pt>
    <dgm:pt modelId="{344F110C-AF58-4845-B593-A1D57B9A1B7D}" type="parTrans" cxnId="{62E66AA3-D7F0-4EEE-9FB2-D8EE1BE5302D}">
      <dgm:prSet/>
      <dgm:spPr/>
      <dgm:t>
        <a:bodyPr/>
        <a:lstStyle/>
        <a:p>
          <a:endParaRPr lang="cs-CZ"/>
        </a:p>
      </dgm:t>
    </dgm:pt>
    <dgm:pt modelId="{BAFC324A-D605-4AA9-B156-E7FE4281F35C}" type="sibTrans" cxnId="{62E66AA3-D7F0-4EEE-9FB2-D8EE1BE5302D}">
      <dgm:prSet/>
      <dgm:spPr/>
      <dgm:t>
        <a:bodyPr/>
        <a:lstStyle/>
        <a:p>
          <a:endParaRPr lang="cs-CZ"/>
        </a:p>
      </dgm:t>
    </dgm:pt>
    <dgm:pt modelId="{FD35B6D8-9957-4300-8E77-CA2A750970E0}" type="pres">
      <dgm:prSet presAssocID="{5D98021B-EBCA-4254-A932-7511930D2A49}" presName="compositeShape" presStyleCnt="0">
        <dgm:presLayoutVars>
          <dgm:chMax val="7"/>
          <dgm:dir/>
          <dgm:resizeHandles val="exact"/>
        </dgm:presLayoutVars>
      </dgm:prSet>
      <dgm:spPr/>
    </dgm:pt>
    <dgm:pt modelId="{29CD11E1-CB31-4CB6-8496-63EFBD42A985}" type="pres">
      <dgm:prSet presAssocID="{5D98021B-EBCA-4254-A932-7511930D2A49}" presName="wedge1" presStyleLbl="node1" presStyleIdx="0" presStyleCnt="7" custLinFactNeighborX="-3362" custLinFactNeighborY="5381"/>
      <dgm:spPr/>
      <dgm:t>
        <a:bodyPr/>
        <a:lstStyle/>
        <a:p>
          <a:endParaRPr lang="cs-CZ"/>
        </a:p>
      </dgm:t>
    </dgm:pt>
    <dgm:pt modelId="{2A8B1D01-263A-4755-8D0F-8ADB41CF71F3}" type="pres">
      <dgm:prSet presAssocID="{5D98021B-EBCA-4254-A932-7511930D2A49}" presName="wedge1Tx" presStyleLbl="node1" presStyleIdx="0" presStyleCnt="7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BEF1E81-4A6B-42B3-A18C-6AAA0869267B}" type="pres">
      <dgm:prSet presAssocID="{5D98021B-EBCA-4254-A932-7511930D2A49}" presName="wedge2" presStyleLbl="node1" presStyleIdx="1" presStyleCnt="7"/>
      <dgm:spPr/>
      <dgm:t>
        <a:bodyPr/>
        <a:lstStyle/>
        <a:p>
          <a:endParaRPr lang="cs-CZ"/>
        </a:p>
      </dgm:t>
    </dgm:pt>
    <dgm:pt modelId="{540D2011-52CD-4C79-86C3-39B77084C175}" type="pres">
      <dgm:prSet presAssocID="{5D98021B-EBCA-4254-A932-7511930D2A49}" presName="wedge2Tx" presStyleLbl="node1" presStyleIdx="1" presStyleCnt="7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03008F6-3D66-43EA-8080-EEE87F15D31D}" type="pres">
      <dgm:prSet presAssocID="{5D98021B-EBCA-4254-A932-7511930D2A49}" presName="wedge3" presStyleLbl="node1" presStyleIdx="2" presStyleCnt="7"/>
      <dgm:spPr/>
      <dgm:t>
        <a:bodyPr/>
        <a:lstStyle/>
        <a:p>
          <a:endParaRPr lang="cs-CZ"/>
        </a:p>
      </dgm:t>
    </dgm:pt>
    <dgm:pt modelId="{2349F89A-7FC6-4299-A49E-46FC1117509B}" type="pres">
      <dgm:prSet presAssocID="{5D98021B-EBCA-4254-A932-7511930D2A49}" presName="wedge3Tx" presStyleLbl="node1" presStyleIdx="2" presStyleCnt="7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152C995-1267-4F7B-965B-8C35051B8DFF}" type="pres">
      <dgm:prSet presAssocID="{5D98021B-EBCA-4254-A932-7511930D2A49}" presName="wedge4" presStyleLbl="node1" presStyleIdx="3" presStyleCnt="7"/>
      <dgm:spPr/>
      <dgm:t>
        <a:bodyPr/>
        <a:lstStyle/>
        <a:p>
          <a:endParaRPr lang="cs-CZ"/>
        </a:p>
      </dgm:t>
    </dgm:pt>
    <dgm:pt modelId="{501A350B-6156-453E-88D1-F809B1ED7888}" type="pres">
      <dgm:prSet presAssocID="{5D98021B-EBCA-4254-A932-7511930D2A49}" presName="wedge4Tx" presStyleLbl="node1" presStyleIdx="3" presStyleCnt="7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02539D3-82EE-405C-BA35-4E0D8FE0E4F9}" type="pres">
      <dgm:prSet presAssocID="{5D98021B-EBCA-4254-A932-7511930D2A49}" presName="wedge5" presStyleLbl="node1" presStyleIdx="4" presStyleCnt="7"/>
      <dgm:spPr/>
      <dgm:t>
        <a:bodyPr/>
        <a:lstStyle/>
        <a:p>
          <a:endParaRPr lang="cs-CZ"/>
        </a:p>
      </dgm:t>
    </dgm:pt>
    <dgm:pt modelId="{F8282D22-721B-403C-8D9E-3015EB3E042F}" type="pres">
      <dgm:prSet presAssocID="{5D98021B-EBCA-4254-A932-7511930D2A49}" presName="wedge5Tx" presStyleLbl="node1" presStyleIdx="4" presStyleCnt="7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18D9999-2AE8-4F47-B672-D40A59EBEAFB}" type="pres">
      <dgm:prSet presAssocID="{5D98021B-EBCA-4254-A932-7511930D2A49}" presName="wedge6" presStyleLbl="node1" presStyleIdx="5" presStyleCnt="7"/>
      <dgm:spPr/>
      <dgm:t>
        <a:bodyPr/>
        <a:lstStyle/>
        <a:p>
          <a:endParaRPr lang="cs-CZ"/>
        </a:p>
      </dgm:t>
    </dgm:pt>
    <dgm:pt modelId="{1A408060-B192-4BD0-B4DB-BC867888396E}" type="pres">
      <dgm:prSet presAssocID="{5D98021B-EBCA-4254-A932-7511930D2A49}" presName="wedge6Tx" presStyleLbl="node1" presStyleIdx="5" presStyleCnt="7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189264-533E-4D6F-9E80-B1CABE4D9F67}" type="pres">
      <dgm:prSet presAssocID="{5D98021B-EBCA-4254-A932-7511930D2A49}" presName="wedge7" presStyleLbl="node1" presStyleIdx="6" presStyleCnt="7"/>
      <dgm:spPr/>
      <dgm:t>
        <a:bodyPr/>
        <a:lstStyle/>
        <a:p>
          <a:endParaRPr lang="cs-CZ"/>
        </a:p>
      </dgm:t>
    </dgm:pt>
    <dgm:pt modelId="{A84E0DAD-72BB-4443-9CBE-AD1A3C4504AC}" type="pres">
      <dgm:prSet presAssocID="{5D98021B-EBCA-4254-A932-7511930D2A49}" presName="wedge7Tx" presStyleLbl="node1" presStyleIdx="6" presStyleCnt="7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2E66AA3-D7F0-4EEE-9FB2-D8EE1BE5302D}" srcId="{5D98021B-EBCA-4254-A932-7511930D2A49}" destId="{90F11749-02ED-40D2-BC25-44358A59B331}" srcOrd="2" destOrd="0" parTransId="{344F110C-AF58-4845-B593-A1D57B9A1B7D}" sibTransId="{BAFC324A-D605-4AA9-B156-E7FE4281F35C}"/>
    <dgm:cxn modelId="{016E97AF-DB32-40BD-9E3C-A7B1505D4DBA}" type="presOf" srcId="{A32B6452-B100-4E17-A24C-2DCFD24C6C8C}" destId="{540D2011-52CD-4C79-86C3-39B77084C175}" srcOrd="1" destOrd="0" presId="urn:microsoft.com/office/officeart/2005/8/layout/chart3"/>
    <dgm:cxn modelId="{6149E0D1-F369-46D2-98BA-730604F730AE}" type="presOf" srcId="{5D98021B-EBCA-4254-A932-7511930D2A49}" destId="{FD35B6D8-9957-4300-8E77-CA2A750970E0}" srcOrd="0" destOrd="0" presId="urn:microsoft.com/office/officeart/2005/8/layout/chart3"/>
    <dgm:cxn modelId="{49CE00F2-FD4A-45D0-99D6-49339C301E63}" type="presOf" srcId="{1B0FF1CE-6CF0-48C6-B61F-5CACBD956338}" destId="{218D9999-2AE8-4F47-B672-D40A59EBEAFB}" srcOrd="0" destOrd="0" presId="urn:microsoft.com/office/officeart/2005/8/layout/chart3"/>
    <dgm:cxn modelId="{D5EC9451-F11C-4AC3-AD02-87DB64AE4FE4}" type="presOf" srcId="{9124456F-7210-4C3A-856E-2C2179BDF4B5}" destId="{A02539D3-82EE-405C-BA35-4E0D8FE0E4F9}" srcOrd="0" destOrd="0" presId="urn:microsoft.com/office/officeart/2005/8/layout/chart3"/>
    <dgm:cxn modelId="{D90FBB2C-0D20-4101-B302-AB6B20C59826}" srcId="{5D98021B-EBCA-4254-A932-7511930D2A49}" destId="{98DEA928-FC58-44C8-B231-18F5CB61D6CD}" srcOrd="6" destOrd="0" parTransId="{E3A04B0B-8EC3-4D87-B874-B5FE5142A76A}" sibTransId="{7293345A-DCD8-4375-BF19-9FB58B66A861}"/>
    <dgm:cxn modelId="{B0518AAC-8470-4FBA-AC5D-EBA96DEF89FE}" type="presOf" srcId="{90F11749-02ED-40D2-BC25-44358A59B331}" destId="{2349F89A-7FC6-4299-A49E-46FC1117509B}" srcOrd="1" destOrd="0" presId="urn:microsoft.com/office/officeart/2005/8/layout/chart3"/>
    <dgm:cxn modelId="{D3ADA9EB-A616-4CEA-9E09-4D61E91DEB63}" type="presOf" srcId="{6CF546A6-E4A4-4CFA-B236-02AED74894A5}" destId="{29CD11E1-CB31-4CB6-8496-63EFBD42A985}" srcOrd="0" destOrd="0" presId="urn:microsoft.com/office/officeart/2005/8/layout/chart3"/>
    <dgm:cxn modelId="{0963ACFE-FDAE-48D0-9257-869DBB20F4F8}" type="presOf" srcId="{1B0FF1CE-6CF0-48C6-B61F-5CACBD956338}" destId="{1A408060-B192-4BD0-B4DB-BC867888396E}" srcOrd="1" destOrd="0" presId="urn:microsoft.com/office/officeart/2005/8/layout/chart3"/>
    <dgm:cxn modelId="{F6DCB864-5961-493D-8529-4CD5725134EA}" srcId="{5D98021B-EBCA-4254-A932-7511930D2A49}" destId="{1B0FF1CE-6CF0-48C6-B61F-5CACBD956338}" srcOrd="5" destOrd="0" parTransId="{E62B845F-C8A7-438B-B57D-AD38B91D29F0}" sibTransId="{FABD94FD-8F31-49B4-864F-2A145C8B9CDF}"/>
    <dgm:cxn modelId="{D9478D24-EE25-4B98-BAFC-87745EEC8288}" type="presOf" srcId="{98DEA928-FC58-44C8-B231-18F5CB61D6CD}" destId="{A84E0DAD-72BB-4443-9CBE-AD1A3C4504AC}" srcOrd="1" destOrd="0" presId="urn:microsoft.com/office/officeart/2005/8/layout/chart3"/>
    <dgm:cxn modelId="{8C99C94B-4841-4119-B938-E655CD019F77}" type="presOf" srcId="{A4F728A8-A66F-461D-B2BA-FA65BC4B86C7}" destId="{3152C995-1267-4F7B-965B-8C35051B8DFF}" srcOrd="0" destOrd="0" presId="urn:microsoft.com/office/officeart/2005/8/layout/chart3"/>
    <dgm:cxn modelId="{5405BA68-E4E3-43FF-AA37-C30EABFFE176}" type="presOf" srcId="{6CF546A6-E4A4-4CFA-B236-02AED74894A5}" destId="{2A8B1D01-263A-4755-8D0F-8ADB41CF71F3}" srcOrd="1" destOrd="0" presId="urn:microsoft.com/office/officeart/2005/8/layout/chart3"/>
    <dgm:cxn modelId="{62A0FDA1-2C33-4826-B3FE-F11DC470DB2D}" type="presOf" srcId="{A4F728A8-A66F-461D-B2BA-FA65BC4B86C7}" destId="{501A350B-6156-453E-88D1-F809B1ED7888}" srcOrd="1" destOrd="0" presId="urn:microsoft.com/office/officeart/2005/8/layout/chart3"/>
    <dgm:cxn modelId="{18FCE563-2B36-447F-AE54-3532856A6EC3}" type="presOf" srcId="{A32B6452-B100-4E17-A24C-2DCFD24C6C8C}" destId="{BBEF1E81-4A6B-42B3-A18C-6AAA0869267B}" srcOrd="0" destOrd="0" presId="urn:microsoft.com/office/officeart/2005/8/layout/chart3"/>
    <dgm:cxn modelId="{E7A56C63-3059-45FD-9417-BA296CDFB10A}" srcId="{5D98021B-EBCA-4254-A932-7511930D2A49}" destId="{A32B6452-B100-4E17-A24C-2DCFD24C6C8C}" srcOrd="1" destOrd="0" parTransId="{D9287EEF-8528-44B6-8155-F8AC217D87D7}" sibTransId="{09EF8199-10EF-46F5-8D75-C109384692D8}"/>
    <dgm:cxn modelId="{7B5AF214-CE05-4691-8C55-2F14BEA1133F}" type="presOf" srcId="{98DEA928-FC58-44C8-B231-18F5CB61D6CD}" destId="{9B189264-533E-4D6F-9E80-B1CABE4D9F67}" srcOrd="0" destOrd="0" presId="urn:microsoft.com/office/officeart/2005/8/layout/chart3"/>
    <dgm:cxn modelId="{3BFCFB28-6F02-48CB-A56E-855DE40CA284}" type="presOf" srcId="{9124456F-7210-4C3A-856E-2C2179BDF4B5}" destId="{F8282D22-721B-403C-8D9E-3015EB3E042F}" srcOrd="1" destOrd="0" presId="urn:microsoft.com/office/officeart/2005/8/layout/chart3"/>
    <dgm:cxn modelId="{6066F139-AD0C-4772-BE61-47F171380E72}" srcId="{5D98021B-EBCA-4254-A932-7511930D2A49}" destId="{9124456F-7210-4C3A-856E-2C2179BDF4B5}" srcOrd="4" destOrd="0" parTransId="{27D154EA-BD74-48D1-852E-047077131F5F}" sibTransId="{035526A3-A9D6-46C7-B416-ECA1B0664ED3}"/>
    <dgm:cxn modelId="{4CA422B6-8975-43EB-BB0A-5CEE1B1E29A9}" srcId="{5D98021B-EBCA-4254-A932-7511930D2A49}" destId="{6CF546A6-E4A4-4CFA-B236-02AED74894A5}" srcOrd="0" destOrd="0" parTransId="{A2F6B00C-265E-4FBA-B44C-669FB115F21A}" sibTransId="{47BD3FD2-459D-4740-B614-754999C2B108}"/>
    <dgm:cxn modelId="{0A86C3B8-D79A-4BC8-AA2E-E0D7E41D1CAF}" srcId="{5D98021B-EBCA-4254-A932-7511930D2A49}" destId="{A4F728A8-A66F-461D-B2BA-FA65BC4B86C7}" srcOrd="3" destOrd="0" parTransId="{D44E4F5F-C34B-41CA-BBF4-3EF667C95E82}" sibTransId="{C6E37A6C-A89B-46FD-AB2E-CDF6BDF28A7A}"/>
    <dgm:cxn modelId="{0EA0D84B-0B3F-4788-9DC3-8275133F6523}" type="presOf" srcId="{90F11749-02ED-40D2-BC25-44358A59B331}" destId="{A03008F6-3D66-43EA-8080-EEE87F15D31D}" srcOrd="0" destOrd="0" presId="urn:microsoft.com/office/officeart/2005/8/layout/chart3"/>
    <dgm:cxn modelId="{169BE025-07FB-46EE-9AD5-FBF53E13C4DE}" type="presParOf" srcId="{FD35B6D8-9957-4300-8E77-CA2A750970E0}" destId="{29CD11E1-CB31-4CB6-8496-63EFBD42A985}" srcOrd="0" destOrd="0" presId="urn:microsoft.com/office/officeart/2005/8/layout/chart3"/>
    <dgm:cxn modelId="{4AFF16F9-7053-486F-97CC-03BB75DD31A6}" type="presParOf" srcId="{FD35B6D8-9957-4300-8E77-CA2A750970E0}" destId="{2A8B1D01-263A-4755-8D0F-8ADB41CF71F3}" srcOrd="1" destOrd="0" presId="urn:microsoft.com/office/officeart/2005/8/layout/chart3"/>
    <dgm:cxn modelId="{B0911A95-3813-4460-81AE-1A4DC32F7E81}" type="presParOf" srcId="{FD35B6D8-9957-4300-8E77-CA2A750970E0}" destId="{BBEF1E81-4A6B-42B3-A18C-6AAA0869267B}" srcOrd="2" destOrd="0" presId="urn:microsoft.com/office/officeart/2005/8/layout/chart3"/>
    <dgm:cxn modelId="{5BACD978-5BF3-45DD-8419-940080316FEB}" type="presParOf" srcId="{FD35B6D8-9957-4300-8E77-CA2A750970E0}" destId="{540D2011-52CD-4C79-86C3-39B77084C175}" srcOrd="3" destOrd="0" presId="urn:microsoft.com/office/officeart/2005/8/layout/chart3"/>
    <dgm:cxn modelId="{87AFA2B9-7A19-4A46-92A1-15CE415AE4F6}" type="presParOf" srcId="{FD35B6D8-9957-4300-8E77-CA2A750970E0}" destId="{A03008F6-3D66-43EA-8080-EEE87F15D31D}" srcOrd="4" destOrd="0" presId="urn:microsoft.com/office/officeart/2005/8/layout/chart3"/>
    <dgm:cxn modelId="{810754BA-8518-4542-8DE6-F99D95ACF895}" type="presParOf" srcId="{FD35B6D8-9957-4300-8E77-CA2A750970E0}" destId="{2349F89A-7FC6-4299-A49E-46FC1117509B}" srcOrd="5" destOrd="0" presId="urn:microsoft.com/office/officeart/2005/8/layout/chart3"/>
    <dgm:cxn modelId="{784BFDE9-707D-4946-9303-B4BA8B20FA23}" type="presParOf" srcId="{FD35B6D8-9957-4300-8E77-CA2A750970E0}" destId="{3152C995-1267-4F7B-965B-8C35051B8DFF}" srcOrd="6" destOrd="0" presId="urn:microsoft.com/office/officeart/2005/8/layout/chart3"/>
    <dgm:cxn modelId="{8EB8F9FC-52CC-46C2-B9CB-6A66753B7E5D}" type="presParOf" srcId="{FD35B6D8-9957-4300-8E77-CA2A750970E0}" destId="{501A350B-6156-453E-88D1-F809B1ED7888}" srcOrd="7" destOrd="0" presId="urn:microsoft.com/office/officeart/2005/8/layout/chart3"/>
    <dgm:cxn modelId="{BB733E24-4214-4A0D-A832-21B6F85F9201}" type="presParOf" srcId="{FD35B6D8-9957-4300-8E77-CA2A750970E0}" destId="{A02539D3-82EE-405C-BA35-4E0D8FE0E4F9}" srcOrd="8" destOrd="0" presId="urn:microsoft.com/office/officeart/2005/8/layout/chart3"/>
    <dgm:cxn modelId="{AC4D5505-B493-45B4-8427-629676AE3237}" type="presParOf" srcId="{FD35B6D8-9957-4300-8E77-CA2A750970E0}" destId="{F8282D22-721B-403C-8D9E-3015EB3E042F}" srcOrd="9" destOrd="0" presId="urn:microsoft.com/office/officeart/2005/8/layout/chart3"/>
    <dgm:cxn modelId="{3DDB1FFE-3B5A-43B2-9519-15D521BEC59C}" type="presParOf" srcId="{FD35B6D8-9957-4300-8E77-CA2A750970E0}" destId="{218D9999-2AE8-4F47-B672-D40A59EBEAFB}" srcOrd="10" destOrd="0" presId="urn:microsoft.com/office/officeart/2005/8/layout/chart3"/>
    <dgm:cxn modelId="{B2CE798A-815D-4E30-BDD1-54F23F9BC92F}" type="presParOf" srcId="{FD35B6D8-9957-4300-8E77-CA2A750970E0}" destId="{1A408060-B192-4BD0-B4DB-BC867888396E}" srcOrd="11" destOrd="0" presId="urn:microsoft.com/office/officeart/2005/8/layout/chart3"/>
    <dgm:cxn modelId="{77A90FEC-826F-48AE-B66F-25D4186E2322}" type="presParOf" srcId="{FD35B6D8-9957-4300-8E77-CA2A750970E0}" destId="{9B189264-533E-4D6F-9E80-B1CABE4D9F67}" srcOrd="12" destOrd="0" presId="urn:microsoft.com/office/officeart/2005/8/layout/chart3"/>
    <dgm:cxn modelId="{309C704C-151F-4240-B669-F4D9ACC46E55}" type="presParOf" srcId="{FD35B6D8-9957-4300-8E77-CA2A750970E0}" destId="{A84E0DAD-72BB-4443-9CBE-AD1A3C4504AC}" srcOrd="13" destOrd="0" presId="urn:microsoft.com/office/officeart/2005/8/layout/chart3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D98021B-EBCA-4254-A932-7511930D2A49}" type="doc">
      <dgm:prSet loTypeId="urn:microsoft.com/office/officeart/2005/8/layout/chart3" loCatId="cycle" qsTypeId="urn:microsoft.com/office/officeart/2005/8/quickstyle/simple1" qsCatId="simple" csTypeId="urn:microsoft.com/office/officeart/2005/8/colors/accent0_1" csCatId="mainScheme" phldr="1"/>
      <dgm:spPr/>
    </dgm:pt>
    <dgm:pt modelId="{6CF546A6-E4A4-4CFA-B236-02AED74894A5}">
      <dgm:prSet phldrT="[Text]" phldr="1"/>
      <dgm:spPr>
        <a:solidFill>
          <a:srgbClr val="0070C0"/>
        </a:solidFill>
      </dgm:spPr>
      <dgm:t>
        <a:bodyPr/>
        <a:lstStyle/>
        <a:p>
          <a:endParaRPr lang="cs-CZ" dirty="0"/>
        </a:p>
      </dgm:t>
    </dgm:pt>
    <dgm:pt modelId="{A2F6B00C-265E-4FBA-B44C-669FB115F21A}" type="parTrans" cxnId="{4CA422B6-8975-43EB-BB0A-5CEE1B1E29A9}">
      <dgm:prSet/>
      <dgm:spPr/>
      <dgm:t>
        <a:bodyPr/>
        <a:lstStyle/>
        <a:p>
          <a:endParaRPr lang="cs-CZ"/>
        </a:p>
      </dgm:t>
    </dgm:pt>
    <dgm:pt modelId="{47BD3FD2-459D-4740-B614-754999C2B108}" type="sibTrans" cxnId="{4CA422B6-8975-43EB-BB0A-5CEE1B1E29A9}">
      <dgm:prSet/>
      <dgm:spPr/>
      <dgm:t>
        <a:bodyPr/>
        <a:lstStyle/>
        <a:p>
          <a:endParaRPr lang="cs-CZ"/>
        </a:p>
      </dgm:t>
    </dgm:pt>
    <dgm:pt modelId="{A32B6452-B100-4E17-A24C-2DCFD24C6C8C}">
      <dgm:prSet phldrT="[Text]" phldr="1"/>
      <dgm:spPr>
        <a:solidFill>
          <a:srgbClr val="0070C0"/>
        </a:solidFill>
      </dgm:spPr>
      <dgm:t>
        <a:bodyPr/>
        <a:lstStyle/>
        <a:p>
          <a:endParaRPr lang="cs-CZ" dirty="0"/>
        </a:p>
      </dgm:t>
    </dgm:pt>
    <dgm:pt modelId="{D9287EEF-8528-44B6-8155-F8AC217D87D7}" type="parTrans" cxnId="{E7A56C63-3059-45FD-9417-BA296CDFB10A}">
      <dgm:prSet/>
      <dgm:spPr/>
      <dgm:t>
        <a:bodyPr/>
        <a:lstStyle/>
        <a:p>
          <a:endParaRPr lang="cs-CZ"/>
        </a:p>
      </dgm:t>
    </dgm:pt>
    <dgm:pt modelId="{09EF8199-10EF-46F5-8D75-C109384692D8}" type="sibTrans" cxnId="{E7A56C63-3059-45FD-9417-BA296CDFB10A}">
      <dgm:prSet/>
      <dgm:spPr/>
      <dgm:t>
        <a:bodyPr/>
        <a:lstStyle/>
        <a:p>
          <a:endParaRPr lang="cs-CZ"/>
        </a:p>
      </dgm:t>
    </dgm:pt>
    <dgm:pt modelId="{A4F728A8-A66F-461D-B2BA-FA65BC4B86C7}">
      <dgm:prSet phldrT="[Text]" phldr="1"/>
      <dgm:spPr>
        <a:solidFill>
          <a:srgbClr val="0070C0"/>
        </a:solidFill>
      </dgm:spPr>
      <dgm:t>
        <a:bodyPr/>
        <a:lstStyle/>
        <a:p>
          <a:endParaRPr lang="cs-CZ" dirty="0"/>
        </a:p>
      </dgm:t>
    </dgm:pt>
    <dgm:pt modelId="{D44E4F5F-C34B-41CA-BBF4-3EF667C95E82}" type="parTrans" cxnId="{0A86C3B8-D79A-4BC8-AA2E-E0D7E41D1CAF}">
      <dgm:prSet/>
      <dgm:spPr/>
      <dgm:t>
        <a:bodyPr/>
        <a:lstStyle/>
        <a:p>
          <a:endParaRPr lang="cs-CZ"/>
        </a:p>
      </dgm:t>
    </dgm:pt>
    <dgm:pt modelId="{C6E37A6C-A89B-46FD-AB2E-CDF6BDF28A7A}" type="sibTrans" cxnId="{0A86C3B8-D79A-4BC8-AA2E-E0D7E41D1CAF}">
      <dgm:prSet/>
      <dgm:spPr/>
      <dgm:t>
        <a:bodyPr/>
        <a:lstStyle/>
        <a:p>
          <a:endParaRPr lang="cs-CZ"/>
        </a:p>
      </dgm:t>
    </dgm:pt>
    <dgm:pt modelId="{98DEA928-FC58-44C8-B231-18F5CB61D6CD}">
      <dgm:prSet phldrT="[Text]"/>
      <dgm:spPr>
        <a:solidFill>
          <a:schemeClr val="bg1"/>
        </a:solidFill>
      </dgm:spPr>
      <dgm:t>
        <a:bodyPr/>
        <a:lstStyle/>
        <a:p>
          <a:endParaRPr lang="cs-CZ" dirty="0"/>
        </a:p>
      </dgm:t>
    </dgm:pt>
    <dgm:pt modelId="{E3A04B0B-8EC3-4D87-B874-B5FE5142A76A}" type="parTrans" cxnId="{D90FBB2C-0D20-4101-B302-AB6B20C59826}">
      <dgm:prSet/>
      <dgm:spPr/>
      <dgm:t>
        <a:bodyPr/>
        <a:lstStyle/>
        <a:p>
          <a:endParaRPr lang="cs-CZ"/>
        </a:p>
      </dgm:t>
    </dgm:pt>
    <dgm:pt modelId="{7293345A-DCD8-4375-BF19-9FB58B66A861}" type="sibTrans" cxnId="{D90FBB2C-0D20-4101-B302-AB6B20C59826}">
      <dgm:prSet/>
      <dgm:spPr/>
      <dgm:t>
        <a:bodyPr/>
        <a:lstStyle/>
        <a:p>
          <a:endParaRPr lang="cs-CZ"/>
        </a:p>
      </dgm:t>
    </dgm:pt>
    <dgm:pt modelId="{1B0FF1CE-6CF0-48C6-B61F-5CACBD956338}">
      <dgm:prSet phldrT="[Text]"/>
      <dgm:spPr>
        <a:solidFill>
          <a:srgbClr val="0070C0"/>
        </a:solidFill>
      </dgm:spPr>
      <dgm:t>
        <a:bodyPr/>
        <a:lstStyle/>
        <a:p>
          <a:endParaRPr lang="cs-CZ" dirty="0"/>
        </a:p>
      </dgm:t>
    </dgm:pt>
    <dgm:pt modelId="{E62B845F-C8A7-438B-B57D-AD38B91D29F0}" type="parTrans" cxnId="{F6DCB864-5961-493D-8529-4CD5725134EA}">
      <dgm:prSet/>
      <dgm:spPr/>
      <dgm:t>
        <a:bodyPr/>
        <a:lstStyle/>
        <a:p>
          <a:endParaRPr lang="cs-CZ"/>
        </a:p>
      </dgm:t>
    </dgm:pt>
    <dgm:pt modelId="{FABD94FD-8F31-49B4-864F-2A145C8B9CDF}" type="sibTrans" cxnId="{F6DCB864-5961-493D-8529-4CD5725134EA}">
      <dgm:prSet/>
      <dgm:spPr/>
      <dgm:t>
        <a:bodyPr/>
        <a:lstStyle/>
        <a:p>
          <a:endParaRPr lang="cs-CZ"/>
        </a:p>
      </dgm:t>
    </dgm:pt>
    <dgm:pt modelId="{9124456F-7210-4C3A-856E-2C2179BDF4B5}">
      <dgm:prSet phldrT="[Text]"/>
      <dgm:spPr>
        <a:solidFill>
          <a:srgbClr val="0070C0"/>
        </a:solidFill>
      </dgm:spPr>
      <dgm:t>
        <a:bodyPr/>
        <a:lstStyle/>
        <a:p>
          <a:endParaRPr lang="cs-CZ" dirty="0"/>
        </a:p>
      </dgm:t>
    </dgm:pt>
    <dgm:pt modelId="{27D154EA-BD74-48D1-852E-047077131F5F}" type="parTrans" cxnId="{6066F139-AD0C-4772-BE61-47F171380E72}">
      <dgm:prSet/>
      <dgm:spPr/>
      <dgm:t>
        <a:bodyPr/>
        <a:lstStyle/>
        <a:p>
          <a:endParaRPr lang="cs-CZ"/>
        </a:p>
      </dgm:t>
    </dgm:pt>
    <dgm:pt modelId="{035526A3-A9D6-46C7-B416-ECA1B0664ED3}" type="sibTrans" cxnId="{6066F139-AD0C-4772-BE61-47F171380E72}">
      <dgm:prSet/>
      <dgm:spPr/>
      <dgm:t>
        <a:bodyPr/>
        <a:lstStyle/>
        <a:p>
          <a:endParaRPr lang="cs-CZ"/>
        </a:p>
      </dgm:t>
    </dgm:pt>
    <dgm:pt modelId="{90F11749-02ED-40D2-BC25-44358A59B331}">
      <dgm:prSet phldrT="[Text]"/>
      <dgm:spPr>
        <a:solidFill>
          <a:srgbClr val="0070C0"/>
        </a:solidFill>
      </dgm:spPr>
      <dgm:t>
        <a:bodyPr/>
        <a:lstStyle/>
        <a:p>
          <a:endParaRPr lang="cs-CZ" dirty="0"/>
        </a:p>
      </dgm:t>
    </dgm:pt>
    <dgm:pt modelId="{344F110C-AF58-4845-B593-A1D57B9A1B7D}" type="parTrans" cxnId="{62E66AA3-D7F0-4EEE-9FB2-D8EE1BE5302D}">
      <dgm:prSet/>
      <dgm:spPr/>
      <dgm:t>
        <a:bodyPr/>
        <a:lstStyle/>
        <a:p>
          <a:endParaRPr lang="cs-CZ"/>
        </a:p>
      </dgm:t>
    </dgm:pt>
    <dgm:pt modelId="{BAFC324A-D605-4AA9-B156-E7FE4281F35C}" type="sibTrans" cxnId="{62E66AA3-D7F0-4EEE-9FB2-D8EE1BE5302D}">
      <dgm:prSet/>
      <dgm:spPr/>
      <dgm:t>
        <a:bodyPr/>
        <a:lstStyle/>
        <a:p>
          <a:endParaRPr lang="cs-CZ"/>
        </a:p>
      </dgm:t>
    </dgm:pt>
    <dgm:pt modelId="{FD35B6D8-9957-4300-8E77-CA2A750970E0}" type="pres">
      <dgm:prSet presAssocID="{5D98021B-EBCA-4254-A932-7511930D2A49}" presName="compositeShape" presStyleCnt="0">
        <dgm:presLayoutVars>
          <dgm:chMax val="7"/>
          <dgm:dir/>
          <dgm:resizeHandles val="exact"/>
        </dgm:presLayoutVars>
      </dgm:prSet>
      <dgm:spPr/>
    </dgm:pt>
    <dgm:pt modelId="{29CD11E1-CB31-4CB6-8496-63EFBD42A985}" type="pres">
      <dgm:prSet presAssocID="{5D98021B-EBCA-4254-A932-7511930D2A49}" presName="wedge1" presStyleLbl="node1" presStyleIdx="0" presStyleCnt="7" custLinFactNeighborX="-3362" custLinFactNeighborY="5381"/>
      <dgm:spPr/>
      <dgm:t>
        <a:bodyPr/>
        <a:lstStyle/>
        <a:p>
          <a:endParaRPr lang="cs-CZ"/>
        </a:p>
      </dgm:t>
    </dgm:pt>
    <dgm:pt modelId="{2A8B1D01-263A-4755-8D0F-8ADB41CF71F3}" type="pres">
      <dgm:prSet presAssocID="{5D98021B-EBCA-4254-A932-7511930D2A49}" presName="wedge1Tx" presStyleLbl="node1" presStyleIdx="0" presStyleCnt="7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BEF1E81-4A6B-42B3-A18C-6AAA0869267B}" type="pres">
      <dgm:prSet presAssocID="{5D98021B-EBCA-4254-A932-7511930D2A49}" presName="wedge2" presStyleLbl="node1" presStyleIdx="1" presStyleCnt="7"/>
      <dgm:spPr/>
      <dgm:t>
        <a:bodyPr/>
        <a:lstStyle/>
        <a:p>
          <a:endParaRPr lang="cs-CZ"/>
        </a:p>
      </dgm:t>
    </dgm:pt>
    <dgm:pt modelId="{540D2011-52CD-4C79-86C3-39B77084C175}" type="pres">
      <dgm:prSet presAssocID="{5D98021B-EBCA-4254-A932-7511930D2A49}" presName="wedge2Tx" presStyleLbl="node1" presStyleIdx="1" presStyleCnt="7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03008F6-3D66-43EA-8080-EEE87F15D31D}" type="pres">
      <dgm:prSet presAssocID="{5D98021B-EBCA-4254-A932-7511930D2A49}" presName="wedge3" presStyleLbl="node1" presStyleIdx="2" presStyleCnt="7"/>
      <dgm:spPr/>
      <dgm:t>
        <a:bodyPr/>
        <a:lstStyle/>
        <a:p>
          <a:endParaRPr lang="cs-CZ"/>
        </a:p>
      </dgm:t>
    </dgm:pt>
    <dgm:pt modelId="{2349F89A-7FC6-4299-A49E-46FC1117509B}" type="pres">
      <dgm:prSet presAssocID="{5D98021B-EBCA-4254-A932-7511930D2A49}" presName="wedge3Tx" presStyleLbl="node1" presStyleIdx="2" presStyleCnt="7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152C995-1267-4F7B-965B-8C35051B8DFF}" type="pres">
      <dgm:prSet presAssocID="{5D98021B-EBCA-4254-A932-7511930D2A49}" presName="wedge4" presStyleLbl="node1" presStyleIdx="3" presStyleCnt="7"/>
      <dgm:spPr/>
      <dgm:t>
        <a:bodyPr/>
        <a:lstStyle/>
        <a:p>
          <a:endParaRPr lang="cs-CZ"/>
        </a:p>
      </dgm:t>
    </dgm:pt>
    <dgm:pt modelId="{501A350B-6156-453E-88D1-F809B1ED7888}" type="pres">
      <dgm:prSet presAssocID="{5D98021B-EBCA-4254-A932-7511930D2A49}" presName="wedge4Tx" presStyleLbl="node1" presStyleIdx="3" presStyleCnt="7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02539D3-82EE-405C-BA35-4E0D8FE0E4F9}" type="pres">
      <dgm:prSet presAssocID="{5D98021B-EBCA-4254-A932-7511930D2A49}" presName="wedge5" presStyleLbl="node1" presStyleIdx="4" presStyleCnt="7"/>
      <dgm:spPr/>
      <dgm:t>
        <a:bodyPr/>
        <a:lstStyle/>
        <a:p>
          <a:endParaRPr lang="cs-CZ"/>
        </a:p>
      </dgm:t>
    </dgm:pt>
    <dgm:pt modelId="{F8282D22-721B-403C-8D9E-3015EB3E042F}" type="pres">
      <dgm:prSet presAssocID="{5D98021B-EBCA-4254-A932-7511930D2A49}" presName="wedge5Tx" presStyleLbl="node1" presStyleIdx="4" presStyleCnt="7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18D9999-2AE8-4F47-B672-D40A59EBEAFB}" type="pres">
      <dgm:prSet presAssocID="{5D98021B-EBCA-4254-A932-7511930D2A49}" presName="wedge6" presStyleLbl="node1" presStyleIdx="5" presStyleCnt="7"/>
      <dgm:spPr/>
      <dgm:t>
        <a:bodyPr/>
        <a:lstStyle/>
        <a:p>
          <a:endParaRPr lang="cs-CZ"/>
        </a:p>
      </dgm:t>
    </dgm:pt>
    <dgm:pt modelId="{1A408060-B192-4BD0-B4DB-BC867888396E}" type="pres">
      <dgm:prSet presAssocID="{5D98021B-EBCA-4254-A932-7511930D2A49}" presName="wedge6Tx" presStyleLbl="node1" presStyleIdx="5" presStyleCnt="7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189264-533E-4D6F-9E80-B1CABE4D9F67}" type="pres">
      <dgm:prSet presAssocID="{5D98021B-EBCA-4254-A932-7511930D2A49}" presName="wedge7" presStyleLbl="node1" presStyleIdx="6" presStyleCnt="7"/>
      <dgm:spPr/>
      <dgm:t>
        <a:bodyPr/>
        <a:lstStyle/>
        <a:p>
          <a:endParaRPr lang="cs-CZ"/>
        </a:p>
      </dgm:t>
    </dgm:pt>
    <dgm:pt modelId="{A84E0DAD-72BB-4443-9CBE-AD1A3C4504AC}" type="pres">
      <dgm:prSet presAssocID="{5D98021B-EBCA-4254-A932-7511930D2A49}" presName="wedge7Tx" presStyleLbl="node1" presStyleIdx="6" presStyleCnt="7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213A027-F681-47EC-BCD2-B0A07F8846C1}" type="presOf" srcId="{90F11749-02ED-40D2-BC25-44358A59B331}" destId="{A03008F6-3D66-43EA-8080-EEE87F15D31D}" srcOrd="0" destOrd="0" presId="urn:microsoft.com/office/officeart/2005/8/layout/chart3"/>
    <dgm:cxn modelId="{62E66AA3-D7F0-4EEE-9FB2-D8EE1BE5302D}" srcId="{5D98021B-EBCA-4254-A932-7511930D2A49}" destId="{90F11749-02ED-40D2-BC25-44358A59B331}" srcOrd="2" destOrd="0" parTransId="{344F110C-AF58-4845-B593-A1D57B9A1B7D}" sibTransId="{BAFC324A-D605-4AA9-B156-E7FE4281F35C}"/>
    <dgm:cxn modelId="{F6FF6170-D8FD-4DF5-B3C5-7D135BEA8767}" type="presOf" srcId="{5D98021B-EBCA-4254-A932-7511930D2A49}" destId="{FD35B6D8-9957-4300-8E77-CA2A750970E0}" srcOrd="0" destOrd="0" presId="urn:microsoft.com/office/officeart/2005/8/layout/chart3"/>
    <dgm:cxn modelId="{822E3D23-30BE-4C6B-B558-DD44B7859B9A}" type="presOf" srcId="{1B0FF1CE-6CF0-48C6-B61F-5CACBD956338}" destId="{1A408060-B192-4BD0-B4DB-BC867888396E}" srcOrd="1" destOrd="0" presId="urn:microsoft.com/office/officeart/2005/8/layout/chart3"/>
    <dgm:cxn modelId="{A81974E8-0D83-435E-BCB6-180995FC45D0}" type="presOf" srcId="{A4F728A8-A66F-461D-B2BA-FA65BC4B86C7}" destId="{501A350B-6156-453E-88D1-F809B1ED7888}" srcOrd="1" destOrd="0" presId="urn:microsoft.com/office/officeart/2005/8/layout/chart3"/>
    <dgm:cxn modelId="{043E8331-92CB-4DB0-9E07-C06AD48FEF59}" type="presOf" srcId="{A4F728A8-A66F-461D-B2BA-FA65BC4B86C7}" destId="{3152C995-1267-4F7B-965B-8C35051B8DFF}" srcOrd="0" destOrd="0" presId="urn:microsoft.com/office/officeart/2005/8/layout/chart3"/>
    <dgm:cxn modelId="{94768452-3379-4D50-B620-54CBF00883FA}" type="presOf" srcId="{1B0FF1CE-6CF0-48C6-B61F-5CACBD956338}" destId="{218D9999-2AE8-4F47-B672-D40A59EBEAFB}" srcOrd="0" destOrd="0" presId="urn:microsoft.com/office/officeart/2005/8/layout/chart3"/>
    <dgm:cxn modelId="{C5B18F59-A8AF-40EA-BCFC-D5B2215854BC}" type="presOf" srcId="{90F11749-02ED-40D2-BC25-44358A59B331}" destId="{2349F89A-7FC6-4299-A49E-46FC1117509B}" srcOrd="1" destOrd="0" presId="urn:microsoft.com/office/officeart/2005/8/layout/chart3"/>
    <dgm:cxn modelId="{7B2CD076-393B-4CE8-8DE1-1654CCC5CD9A}" type="presOf" srcId="{9124456F-7210-4C3A-856E-2C2179BDF4B5}" destId="{F8282D22-721B-403C-8D9E-3015EB3E042F}" srcOrd="1" destOrd="0" presId="urn:microsoft.com/office/officeart/2005/8/layout/chart3"/>
    <dgm:cxn modelId="{D90FBB2C-0D20-4101-B302-AB6B20C59826}" srcId="{5D98021B-EBCA-4254-A932-7511930D2A49}" destId="{98DEA928-FC58-44C8-B231-18F5CB61D6CD}" srcOrd="6" destOrd="0" parTransId="{E3A04B0B-8EC3-4D87-B874-B5FE5142A76A}" sibTransId="{7293345A-DCD8-4375-BF19-9FB58B66A861}"/>
    <dgm:cxn modelId="{5776BF6D-B25C-462B-8EB1-F64EDE845780}" type="presOf" srcId="{A32B6452-B100-4E17-A24C-2DCFD24C6C8C}" destId="{BBEF1E81-4A6B-42B3-A18C-6AAA0869267B}" srcOrd="0" destOrd="0" presId="urn:microsoft.com/office/officeart/2005/8/layout/chart3"/>
    <dgm:cxn modelId="{F6DCB864-5961-493D-8529-4CD5725134EA}" srcId="{5D98021B-EBCA-4254-A932-7511930D2A49}" destId="{1B0FF1CE-6CF0-48C6-B61F-5CACBD956338}" srcOrd="5" destOrd="0" parTransId="{E62B845F-C8A7-438B-B57D-AD38B91D29F0}" sibTransId="{FABD94FD-8F31-49B4-864F-2A145C8B9CDF}"/>
    <dgm:cxn modelId="{B42C52A0-82BA-42B2-A748-F3E026A97EC6}" type="presOf" srcId="{98DEA928-FC58-44C8-B231-18F5CB61D6CD}" destId="{9B189264-533E-4D6F-9E80-B1CABE4D9F67}" srcOrd="0" destOrd="0" presId="urn:microsoft.com/office/officeart/2005/8/layout/chart3"/>
    <dgm:cxn modelId="{B769266E-9100-4B68-AFE0-7DA30076924C}" type="presOf" srcId="{6CF546A6-E4A4-4CFA-B236-02AED74894A5}" destId="{2A8B1D01-263A-4755-8D0F-8ADB41CF71F3}" srcOrd="1" destOrd="0" presId="urn:microsoft.com/office/officeart/2005/8/layout/chart3"/>
    <dgm:cxn modelId="{78BA61DF-086F-4374-A7A9-C5FEAADAD1A5}" type="presOf" srcId="{98DEA928-FC58-44C8-B231-18F5CB61D6CD}" destId="{A84E0DAD-72BB-4443-9CBE-AD1A3C4504AC}" srcOrd="1" destOrd="0" presId="urn:microsoft.com/office/officeart/2005/8/layout/chart3"/>
    <dgm:cxn modelId="{E7A56C63-3059-45FD-9417-BA296CDFB10A}" srcId="{5D98021B-EBCA-4254-A932-7511930D2A49}" destId="{A32B6452-B100-4E17-A24C-2DCFD24C6C8C}" srcOrd="1" destOrd="0" parTransId="{D9287EEF-8528-44B6-8155-F8AC217D87D7}" sibTransId="{09EF8199-10EF-46F5-8D75-C109384692D8}"/>
    <dgm:cxn modelId="{6066F139-AD0C-4772-BE61-47F171380E72}" srcId="{5D98021B-EBCA-4254-A932-7511930D2A49}" destId="{9124456F-7210-4C3A-856E-2C2179BDF4B5}" srcOrd="4" destOrd="0" parTransId="{27D154EA-BD74-48D1-852E-047077131F5F}" sibTransId="{035526A3-A9D6-46C7-B416-ECA1B0664ED3}"/>
    <dgm:cxn modelId="{4CA422B6-8975-43EB-BB0A-5CEE1B1E29A9}" srcId="{5D98021B-EBCA-4254-A932-7511930D2A49}" destId="{6CF546A6-E4A4-4CFA-B236-02AED74894A5}" srcOrd="0" destOrd="0" parTransId="{A2F6B00C-265E-4FBA-B44C-669FB115F21A}" sibTransId="{47BD3FD2-459D-4740-B614-754999C2B108}"/>
    <dgm:cxn modelId="{0A86C3B8-D79A-4BC8-AA2E-E0D7E41D1CAF}" srcId="{5D98021B-EBCA-4254-A932-7511930D2A49}" destId="{A4F728A8-A66F-461D-B2BA-FA65BC4B86C7}" srcOrd="3" destOrd="0" parTransId="{D44E4F5F-C34B-41CA-BBF4-3EF667C95E82}" sibTransId="{C6E37A6C-A89B-46FD-AB2E-CDF6BDF28A7A}"/>
    <dgm:cxn modelId="{463E5E69-1E67-423B-83F6-E4A589E35D61}" type="presOf" srcId="{A32B6452-B100-4E17-A24C-2DCFD24C6C8C}" destId="{540D2011-52CD-4C79-86C3-39B77084C175}" srcOrd="1" destOrd="0" presId="urn:microsoft.com/office/officeart/2005/8/layout/chart3"/>
    <dgm:cxn modelId="{B69893E9-DCE3-46D5-BBB4-650200A87209}" type="presOf" srcId="{6CF546A6-E4A4-4CFA-B236-02AED74894A5}" destId="{29CD11E1-CB31-4CB6-8496-63EFBD42A985}" srcOrd="0" destOrd="0" presId="urn:microsoft.com/office/officeart/2005/8/layout/chart3"/>
    <dgm:cxn modelId="{D4260355-BD0A-4535-9F36-E2F4AC2C91DC}" type="presOf" srcId="{9124456F-7210-4C3A-856E-2C2179BDF4B5}" destId="{A02539D3-82EE-405C-BA35-4E0D8FE0E4F9}" srcOrd="0" destOrd="0" presId="urn:microsoft.com/office/officeart/2005/8/layout/chart3"/>
    <dgm:cxn modelId="{47718D47-B619-4ACC-A8D8-127947CD1E36}" type="presParOf" srcId="{FD35B6D8-9957-4300-8E77-CA2A750970E0}" destId="{29CD11E1-CB31-4CB6-8496-63EFBD42A985}" srcOrd="0" destOrd="0" presId="urn:microsoft.com/office/officeart/2005/8/layout/chart3"/>
    <dgm:cxn modelId="{9B5AA573-BC55-486D-BFB1-33B5A8EFC0D7}" type="presParOf" srcId="{FD35B6D8-9957-4300-8E77-CA2A750970E0}" destId="{2A8B1D01-263A-4755-8D0F-8ADB41CF71F3}" srcOrd="1" destOrd="0" presId="urn:microsoft.com/office/officeart/2005/8/layout/chart3"/>
    <dgm:cxn modelId="{9381E59B-311D-4FC0-AD27-3A48562EF1EA}" type="presParOf" srcId="{FD35B6D8-9957-4300-8E77-CA2A750970E0}" destId="{BBEF1E81-4A6B-42B3-A18C-6AAA0869267B}" srcOrd="2" destOrd="0" presId="urn:microsoft.com/office/officeart/2005/8/layout/chart3"/>
    <dgm:cxn modelId="{8B3FDA4F-9940-4F15-AD66-8A8D2D450E65}" type="presParOf" srcId="{FD35B6D8-9957-4300-8E77-CA2A750970E0}" destId="{540D2011-52CD-4C79-86C3-39B77084C175}" srcOrd="3" destOrd="0" presId="urn:microsoft.com/office/officeart/2005/8/layout/chart3"/>
    <dgm:cxn modelId="{47752B2E-3CCB-4267-9028-4DDD6F0789DF}" type="presParOf" srcId="{FD35B6D8-9957-4300-8E77-CA2A750970E0}" destId="{A03008F6-3D66-43EA-8080-EEE87F15D31D}" srcOrd="4" destOrd="0" presId="urn:microsoft.com/office/officeart/2005/8/layout/chart3"/>
    <dgm:cxn modelId="{BC13FC2C-EEE8-403A-90D9-4422D33954E9}" type="presParOf" srcId="{FD35B6D8-9957-4300-8E77-CA2A750970E0}" destId="{2349F89A-7FC6-4299-A49E-46FC1117509B}" srcOrd="5" destOrd="0" presId="urn:microsoft.com/office/officeart/2005/8/layout/chart3"/>
    <dgm:cxn modelId="{C5B96224-C670-49C3-9B6F-86B961F91D7A}" type="presParOf" srcId="{FD35B6D8-9957-4300-8E77-CA2A750970E0}" destId="{3152C995-1267-4F7B-965B-8C35051B8DFF}" srcOrd="6" destOrd="0" presId="urn:microsoft.com/office/officeart/2005/8/layout/chart3"/>
    <dgm:cxn modelId="{6890AA57-07B5-40CE-B337-3C019C480941}" type="presParOf" srcId="{FD35B6D8-9957-4300-8E77-CA2A750970E0}" destId="{501A350B-6156-453E-88D1-F809B1ED7888}" srcOrd="7" destOrd="0" presId="urn:microsoft.com/office/officeart/2005/8/layout/chart3"/>
    <dgm:cxn modelId="{482A8C4A-6E50-4115-90A9-570F66462A4C}" type="presParOf" srcId="{FD35B6D8-9957-4300-8E77-CA2A750970E0}" destId="{A02539D3-82EE-405C-BA35-4E0D8FE0E4F9}" srcOrd="8" destOrd="0" presId="urn:microsoft.com/office/officeart/2005/8/layout/chart3"/>
    <dgm:cxn modelId="{91FF4BA3-1CCA-4037-8D7F-04599744E8CA}" type="presParOf" srcId="{FD35B6D8-9957-4300-8E77-CA2A750970E0}" destId="{F8282D22-721B-403C-8D9E-3015EB3E042F}" srcOrd="9" destOrd="0" presId="urn:microsoft.com/office/officeart/2005/8/layout/chart3"/>
    <dgm:cxn modelId="{FBB7D5CD-B41E-4DA1-A376-090FCE23AB5A}" type="presParOf" srcId="{FD35B6D8-9957-4300-8E77-CA2A750970E0}" destId="{218D9999-2AE8-4F47-B672-D40A59EBEAFB}" srcOrd="10" destOrd="0" presId="urn:microsoft.com/office/officeart/2005/8/layout/chart3"/>
    <dgm:cxn modelId="{380C4D6C-1A57-4B00-8F3C-6B88E3983AAD}" type="presParOf" srcId="{FD35B6D8-9957-4300-8E77-CA2A750970E0}" destId="{1A408060-B192-4BD0-B4DB-BC867888396E}" srcOrd="11" destOrd="0" presId="urn:microsoft.com/office/officeart/2005/8/layout/chart3"/>
    <dgm:cxn modelId="{05236BC4-DAD5-4D52-B75E-22AB63FB4B56}" type="presParOf" srcId="{FD35B6D8-9957-4300-8E77-CA2A750970E0}" destId="{9B189264-533E-4D6F-9E80-B1CABE4D9F67}" srcOrd="12" destOrd="0" presId="urn:microsoft.com/office/officeart/2005/8/layout/chart3"/>
    <dgm:cxn modelId="{D41B3C26-C81B-474B-9B7A-27F52A29B249}" type="presParOf" srcId="{FD35B6D8-9957-4300-8E77-CA2A750970E0}" destId="{A84E0DAD-72BB-4443-9CBE-AD1A3C4504AC}" srcOrd="13" destOrd="0" presId="urn:microsoft.com/office/officeart/2005/8/layout/chart3"/>
  </dgm:cxnLst>
  <dgm:bg/>
  <dgm:whole/>
  <dgm:extLst>
    <a:ext uri="http://schemas.microsoft.com/office/drawing/2008/diagram">
      <dsp:dataModelExt xmlns:dsp="http://schemas.microsoft.com/office/drawing/2008/diagram" relId="rId1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D98021B-EBCA-4254-A932-7511930D2A49}" type="doc">
      <dgm:prSet loTypeId="urn:microsoft.com/office/officeart/2005/8/layout/chart3" loCatId="cycle" qsTypeId="urn:microsoft.com/office/officeart/2005/8/quickstyle/simple1" qsCatId="simple" csTypeId="urn:microsoft.com/office/officeart/2005/8/colors/accent0_1" csCatId="mainScheme" phldr="1"/>
      <dgm:spPr/>
    </dgm:pt>
    <dgm:pt modelId="{6CF546A6-E4A4-4CFA-B236-02AED74894A5}">
      <dgm:prSet phldrT="[Text]" phldr="1"/>
      <dgm:spPr/>
      <dgm:t>
        <a:bodyPr/>
        <a:lstStyle/>
        <a:p>
          <a:endParaRPr lang="cs-CZ" dirty="0"/>
        </a:p>
      </dgm:t>
    </dgm:pt>
    <dgm:pt modelId="{A2F6B00C-265E-4FBA-B44C-669FB115F21A}" type="parTrans" cxnId="{4CA422B6-8975-43EB-BB0A-5CEE1B1E29A9}">
      <dgm:prSet/>
      <dgm:spPr/>
      <dgm:t>
        <a:bodyPr/>
        <a:lstStyle/>
        <a:p>
          <a:endParaRPr lang="cs-CZ"/>
        </a:p>
      </dgm:t>
    </dgm:pt>
    <dgm:pt modelId="{47BD3FD2-459D-4740-B614-754999C2B108}" type="sibTrans" cxnId="{4CA422B6-8975-43EB-BB0A-5CEE1B1E29A9}">
      <dgm:prSet/>
      <dgm:spPr/>
      <dgm:t>
        <a:bodyPr/>
        <a:lstStyle/>
        <a:p>
          <a:endParaRPr lang="cs-CZ"/>
        </a:p>
      </dgm:t>
    </dgm:pt>
    <dgm:pt modelId="{A32B6452-B100-4E17-A24C-2DCFD24C6C8C}">
      <dgm:prSet phldrT="[Text]" phldr="1"/>
      <dgm:spPr>
        <a:solidFill>
          <a:srgbClr val="0070C0"/>
        </a:solidFill>
      </dgm:spPr>
      <dgm:t>
        <a:bodyPr/>
        <a:lstStyle/>
        <a:p>
          <a:endParaRPr lang="cs-CZ"/>
        </a:p>
      </dgm:t>
    </dgm:pt>
    <dgm:pt modelId="{D9287EEF-8528-44B6-8155-F8AC217D87D7}" type="parTrans" cxnId="{E7A56C63-3059-45FD-9417-BA296CDFB10A}">
      <dgm:prSet/>
      <dgm:spPr/>
      <dgm:t>
        <a:bodyPr/>
        <a:lstStyle/>
        <a:p>
          <a:endParaRPr lang="cs-CZ"/>
        </a:p>
      </dgm:t>
    </dgm:pt>
    <dgm:pt modelId="{09EF8199-10EF-46F5-8D75-C109384692D8}" type="sibTrans" cxnId="{E7A56C63-3059-45FD-9417-BA296CDFB10A}">
      <dgm:prSet/>
      <dgm:spPr/>
      <dgm:t>
        <a:bodyPr/>
        <a:lstStyle/>
        <a:p>
          <a:endParaRPr lang="cs-CZ"/>
        </a:p>
      </dgm:t>
    </dgm:pt>
    <dgm:pt modelId="{A4F728A8-A66F-461D-B2BA-FA65BC4B86C7}">
      <dgm:prSet phldrT="[Text]" phldr="1"/>
      <dgm:spPr>
        <a:solidFill>
          <a:srgbClr val="0070C0"/>
        </a:solidFill>
      </dgm:spPr>
      <dgm:t>
        <a:bodyPr/>
        <a:lstStyle/>
        <a:p>
          <a:endParaRPr lang="cs-CZ" dirty="0"/>
        </a:p>
      </dgm:t>
    </dgm:pt>
    <dgm:pt modelId="{D44E4F5F-C34B-41CA-BBF4-3EF667C95E82}" type="parTrans" cxnId="{0A86C3B8-D79A-4BC8-AA2E-E0D7E41D1CAF}">
      <dgm:prSet/>
      <dgm:spPr/>
      <dgm:t>
        <a:bodyPr/>
        <a:lstStyle/>
        <a:p>
          <a:endParaRPr lang="cs-CZ"/>
        </a:p>
      </dgm:t>
    </dgm:pt>
    <dgm:pt modelId="{C6E37A6C-A89B-46FD-AB2E-CDF6BDF28A7A}" type="sibTrans" cxnId="{0A86C3B8-D79A-4BC8-AA2E-E0D7E41D1CAF}">
      <dgm:prSet/>
      <dgm:spPr/>
      <dgm:t>
        <a:bodyPr/>
        <a:lstStyle/>
        <a:p>
          <a:endParaRPr lang="cs-CZ"/>
        </a:p>
      </dgm:t>
    </dgm:pt>
    <dgm:pt modelId="{98DEA928-FC58-44C8-B231-18F5CB61D6CD}">
      <dgm:prSet phldrT="[Text]"/>
      <dgm:spPr/>
      <dgm:t>
        <a:bodyPr/>
        <a:lstStyle/>
        <a:p>
          <a:endParaRPr lang="cs-CZ" dirty="0"/>
        </a:p>
      </dgm:t>
    </dgm:pt>
    <dgm:pt modelId="{E3A04B0B-8EC3-4D87-B874-B5FE5142A76A}" type="parTrans" cxnId="{D90FBB2C-0D20-4101-B302-AB6B20C59826}">
      <dgm:prSet/>
      <dgm:spPr/>
      <dgm:t>
        <a:bodyPr/>
        <a:lstStyle/>
        <a:p>
          <a:endParaRPr lang="cs-CZ"/>
        </a:p>
      </dgm:t>
    </dgm:pt>
    <dgm:pt modelId="{7293345A-DCD8-4375-BF19-9FB58B66A861}" type="sibTrans" cxnId="{D90FBB2C-0D20-4101-B302-AB6B20C59826}">
      <dgm:prSet/>
      <dgm:spPr/>
      <dgm:t>
        <a:bodyPr/>
        <a:lstStyle/>
        <a:p>
          <a:endParaRPr lang="cs-CZ"/>
        </a:p>
      </dgm:t>
    </dgm:pt>
    <dgm:pt modelId="{06F7B989-6202-4498-8EA9-5C937ECF0D9C}">
      <dgm:prSet phldrT="[Text]"/>
      <dgm:spPr>
        <a:solidFill>
          <a:srgbClr val="0070C0"/>
        </a:solidFill>
      </dgm:spPr>
      <dgm:t>
        <a:bodyPr/>
        <a:lstStyle/>
        <a:p>
          <a:endParaRPr lang="cs-CZ" dirty="0"/>
        </a:p>
      </dgm:t>
    </dgm:pt>
    <dgm:pt modelId="{0AA817BE-4F31-46BB-93B3-A06C005091AD}" type="parTrans" cxnId="{CCCA0DC5-A2D3-490E-98EF-821FF244F1A8}">
      <dgm:prSet/>
      <dgm:spPr/>
      <dgm:t>
        <a:bodyPr/>
        <a:lstStyle/>
        <a:p>
          <a:endParaRPr lang="cs-CZ"/>
        </a:p>
      </dgm:t>
    </dgm:pt>
    <dgm:pt modelId="{17EA79A6-4608-4171-B038-678F7B6262C8}" type="sibTrans" cxnId="{CCCA0DC5-A2D3-490E-98EF-821FF244F1A8}">
      <dgm:prSet/>
      <dgm:spPr/>
      <dgm:t>
        <a:bodyPr/>
        <a:lstStyle/>
        <a:p>
          <a:endParaRPr lang="cs-CZ"/>
        </a:p>
      </dgm:t>
    </dgm:pt>
    <dgm:pt modelId="{FD35B6D8-9957-4300-8E77-CA2A750970E0}" type="pres">
      <dgm:prSet presAssocID="{5D98021B-EBCA-4254-A932-7511930D2A49}" presName="compositeShape" presStyleCnt="0">
        <dgm:presLayoutVars>
          <dgm:chMax val="7"/>
          <dgm:dir/>
          <dgm:resizeHandles val="exact"/>
        </dgm:presLayoutVars>
      </dgm:prSet>
      <dgm:spPr/>
    </dgm:pt>
    <dgm:pt modelId="{29CD11E1-CB31-4CB6-8496-63EFBD42A985}" type="pres">
      <dgm:prSet presAssocID="{5D98021B-EBCA-4254-A932-7511930D2A49}" presName="wedge1" presStyleLbl="node1" presStyleIdx="0" presStyleCnt="5" custLinFactNeighborX="-3886" custLinFactNeighborY="4952"/>
      <dgm:spPr/>
      <dgm:t>
        <a:bodyPr/>
        <a:lstStyle/>
        <a:p>
          <a:endParaRPr lang="cs-CZ"/>
        </a:p>
      </dgm:t>
    </dgm:pt>
    <dgm:pt modelId="{2A8B1D01-263A-4755-8D0F-8ADB41CF71F3}" type="pres">
      <dgm:prSet presAssocID="{5D98021B-EBCA-4254-A932-7511930D2A49}" presName="wedge1Tx" presStyleLbl="node1" presStyleIdx="0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BEF1E81-4A6B-42B3-A18C-6AAA0869267B}" type="pres">
      <dgm:prSet presAssocID="{5D98021B-EBCA-4254-A932-7511930D2A49}" presName="wedge2" presStyleLbl="node1" presStyleIdx="1" presStyleCnt="5"/>
      <dgm:spPr/>
      <dgm:t>
        <a:bodyPr/>
        <a:lstStyle/>
        <a:p>
          <a:endParaRPr lang="cs-CZ"/>
        </a:p>
      </dgm:t>
    </dgm:pt>
    <dgm:pt modelId="{540D2011-52CD-4C79-86C3-39B77084C175}" type="pres">
      <dgm:prSet presAssocID="{5D98021B-EBCA-4254-A932-7511930D2A49}" presName="wedge2Tx" presStyleLbl="node1" presStyleIdx="1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03008F6-3D66-43EA-8080-EEE87F15D31D}" type="pres">
      <dgm:prSet presAssocID="{5D98021B-EBCA-4254-A932-7511930D2A49}" presName="wedge3" presStyleLbl="node1" presStyleIdx="2" presStyleCnt="5"/>
      <dgm:spPr/>
      <dgm:t>
        <a:bodyPr/>
        <a:lstStyle/>
        <a:p>
          <a:endParaRPr lang="cs-CZ"/>
        </a:p>
      </dgm:t>
    </dgm:pt>
    <dgm:pt modelId="{2349F89A-7FC6-4299-A49E-46FC1117509B}" type="pres">
      <dgm:prSet presAssocID="{5D98021B-EBCA-4254-A932-7511930D2A49}" presName="wedge3Tx" presStyleLbl="node1" presStyleIdx="2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152C995-1267-4F7B-965B-8C35051B8DFF}" type="pres">
      <dgm:prSet presAssocID="{5D98021B-EBCA-4254-A932-7511930D2A49}" presName="wedge4" presStyleLbl="node1" presStyleIdx="3" presStyleCnt="5"/>
      <dgm:spPr/>
      <dgm:t>
        <a:bodyPr/>
        <a:lstStyle/>
        <a:p>
          <a:endParaRPr lang="cs-CZ"/>
        </a:p>
      </dgm:t>
    </dgm:pt>
    <dgm:pt modelId="{501A350B-6156-453E-88D1-F809B1ED7888}" type="pres">
      <dgm:prSet presAssocID="{5D98021B-EBCA-4254-A932-7511930D2A49}" presName="wedge4Tx" presStyleLbl="node1" presStyleIdx="3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02539D3-82EE-405C-BA35-4E0D8FE0E4F9}" type="pres">
      <dgm:prSet presAssocID="{5D98021B-EBCA-4254-A932-7511930D2A49}" presName="wedge5" presStyleLbl="node1" presStyleIdx="4" presStyleCnt="5"/>
      <dgm:spPr/>
      <dgm:t>
        <a:bodyPr/>
        <a:lstStyle/>
        <a:p>
          <a:endParaRPr lang="cs-CZ"/>
        </a:p>
      </dgm:t>
    </dgm:pt>
    <dgm:pt modelId="{F8282D22-721B-403C-8D9E-3015EB3E042F}" type="pres">
      <dgm:prSet presAssocID="{5D98021B-EBCA-4254-A932-7511930D2A49}" presName="wedge5Tx" presStyleLbl="node1" presStyleIdx="4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94D729A-9B3E-455D-8337-67E3B19FD637}" type="presOf" srcId="{A4F728A8-A66F-461D-B2BA-FA65BC4B86C7}" destId="{2349F89A-7FC6-4299-A49E-46FC1117509B}" srcOrd="1" destOrd="0" presId="urn:microsoft.com/office/officeart/2005/8/layout/chart3"/>
    <dgm:cxn modelId="{EDE3F9C6-0C1E-4EF1-BA50-5D575C8E1F6B}" type="presOf" srcId="{A32B6452-B100-4E17-A24C-2DCFD24C6C8C}" destId="{540D2011-52CD-4C79-86C3-39B77084C175}" srcOrd="1" destOrd="0" presId="urn:microsoft.com/office/officeart/2005/8/layout/chart3"/>
    <dgm:cxn modelId="{D90FBB2C-0D20-4101-B302-AB6B20C59826}" srcId="{5D98021B-EBCA-4254-A932-7511930D2A49}" destId="{98DEA928-FC58-44C8-B231-18F5CB61D6CD}" srcOrd="4" destOrd="0" parTransId="{E3A04B0B-8EC3-4D87-B874-B5FE5142A76A}" sibTransId="{7293345A-DCD8-4375-BF19-9FB58B66A861}"/>
    <dgm:cxn modelId="{CABCB90A-364B-4181-AF8E-F7BF64CA8C79}" type="presOf" srcId="{6CF546A6-E4A4-4CFA-B236-02AED74894A5}" destId="{29CD11E1-CB31-4CB6-8496-63EFBD42A985}" srcOrd="0" destOrd="0" presId="urn:microsoft.com/office/officeart/2005/8/layout/chart3"/>
    <dgm:cxn modelId="{E7A56C63-3059-45FD-9417-BA296CDFB10A}" srcId="{5D98021B-EBCA-4254-A932-7511930D2A49}" destId="{A32B6452-B100-4E17-A24C-2DCFD24C6C8C}" srcOrd="1" destOrd="0" parTransId="{D9287EEF-8528-44B6-8155-F8AC217D87D7}" sibTransId="{09EF8199-10EF-46F5-8D75-C109384692D8}"/>
    <dgm:cxn modelId="{31239E51-C4D7-4ABF-9B63-F2FA47F9F289}" type="presOf" srcId="{06F7B989-6202-4498-8EA9-5C937ECF0D9C}" destId="{501A350B-6156-453E-88D1-F809B1ED7888}" srcOrd="1" destOrd="0" presId="urn:microsoft.com/office/officeart/2005/8/layout/chart3"/>
    <dgm:cxn modelId="{4CA422B6-8975-43EB-BB0A-5CEE1B1E29A9}" srcId="{5D98021B-EBCA-4254-A932-7511930D2A49}" destId="{6CF546A6-E4A4-4CFA-B236-02AED74894A5}" srcOrd="0" destOrd="0" parTransId="{A2F6B00C-265E-4FBA-B44C-669FB115F21A}" sibTransId="{47BD3FD2-459D-4740-B614-754999C2B108}"/>
    <dgm:cxn modelId="{4AA0AA44-DD45-4582-A56B-11F8A85F13CF}" type="presOf" srcId="{6CF546A6-E4A4-4CFA-B236-02AED74894A5}" destId="{2A8B1D01-263A-4755-8D0F-8ADB41CF71F3}" srcOrd="1" destOrd="0" presId="urn:microsoft.com/office/officeart/2005/8/layout/chart3"/>
    <dgm:cxn modelId="{0A86C3B8-D79A-4BC8-AA2E-E0D7E41D1CAF}" srcId="{5D98021B-EBCA-4254-A932-7511930D2A49}" destId="{A4F728A8-A66F-461D-B2BA-FA65BC4B86C7}" srcOrd="2" destOrd="0" parTransId="{D44E4F5F-C34B-41CA-BBF4-3EF667C95E82}" sibTransId="{C6E37A6C-A89B-46FD-AB2E-CDF6BDF28A7A}"/>
    <dgm:cxn modelId="{CCCA0DC5-A2D3-490E-98EF-821FF244F1A8}" srcId="{5D98021B-EBCA-4254-A932-7511930D2A49}" destId="{06F7B989-6202-4498-8EA9-5C937ECF0D9C}" srcOrd="3" destOrd="0" parTransId="{0AA817BE-4F31-46BB-93B3-A06C005091AD}" sibTransId="{17EA79A6-4608-4171-B038-678F7B6262C8}"/>
    <dgm:cxn modelId="{41A81A18-BB7A-4747-AEB8-BED3B26F0C2B}" type="presOf" srcId="{5D98021B-EBCA-4254-A932-7511930D2A49}" destId="{FD35B6D8-9957-4300-8E77-CA2A750970E0}" srcOrd="0" destOrd="0" presId="urn:microsoft.com/office/officeart/2005/8/layout/chart3"/>
    <dgm:cxn modelId="{9F568649-EBE6-4577-909F-073998DE1B20}" type="presOf" srcId="{A32B6452-B100-4E17-A24C-2DCFD24C6C8C}" destId="{BBEF1E81-4A6B-42B3-A18C-6AAA0869267B}" srcOrd="0" destOrd="0" presId="urn:microsoft.com/office/officeart/2005/8/layout/chart3"/>
    <dgm:cxn modelId="{20C90261-F8FD-4F8D-B043-6235D6EF80A4}" type="presOf" srcId="{98DEA928-FC58-44C8-B231-18F5CB61D6CD}" destId="{A02539D3-82EE-405C-BA35-4E0D8FE0E4F9}" srcOrd="0" destOrd="0" presId="urn:microsoft.com/office/officeart/2005/8/layout/chart3"/>
    <dgm:cxn modelId="{2BD5F23B-FC02-4284-A82B-5229E2E6F9F9}" type="presOf" srcId="{A4F728A8-A66F-461D-B2BA-FA65BC4B86C7}" destId="{A03008F6-3D66-43EA-8080-EEE87F15D31D}" srcOrd="0" destOrd="0" presId="urn:microsoft.com/office/officeart/2005/8/layout/chart3"/>
    <dgm:cxn modelId="{85C2E766-4EC2-47C7-BBA9-1B315C20750E}" type="presOf" srcId="{06F7B989-6202-4498-8EA9-5C937ECF0D9C}" destId="{3152C995-1267-4F7B-965B-8C35051B8DFF}" srcOrd="0" destOrd="0" presId="urn:microsoft.com/office/officeart/2005/8/layout/chart3"/>
    <dgm:cxn modelId="{1E072646-1D27-46D5-922F-715BEBA12F08}" type="presOf" srcId="{98DEA928-FC58-44C8-B231-18F5CB61D6CD}" destId="{F8282D22-721B-403C-8D9E-3015EB3E042F}" srcOrd="1" destOrd="0" presId="urn:microsoft.com/office/officeart/2005/8/layout/chart3"/>
    <dgm:cxn modelId="{DECAF745-3AE2-46A2-B87C-A06D23773B44}" type="presParOf" srcId="{FD35B6D8-9957-4300-8E77-CA2A750970E0}" destId="{29CD11E1-CB31-4CB6-8496-63EFBD42A985}" srcOrd="0" destOrd="0" presId="urn:microsoft.com/office/officeart/2005/8/layout/chart3"/>
    <dgm:cxn modelId="{A11B45F7-5CDB-4F08-9C08-748D7C624A39}" type="presParOf" srcId="{FD35B6D8-9957-4300-8E77-CA2A750970E0}" destId="{2A8B1D01-263A-4755-8D0F-8ADB41CF71F3}" srcOrd="1" destOrd="0" presId="urn:microsoft.com/office/officeart/2005/8/layout/chart3"/>
    <dgm:cxn modelId="{6DA422CF-3EEE-4EEB-80C7-BCE74CE1C51B}" type="presParOf" srcId="{FD35B6D8-9957-4300-8E77-CA2A750970E0}" destId="{BBEF1E81-4A6B-42B3-A18C-6AAA0869267B}" srcOrd="2" destOrd="0" presId="urn:microsoft.com/office/officeart/2005/8/layout/chart3"/>
    <dgm:cxn modelId="{8AE9BCD4-ACD3-4033-BFD5-6B0AC5822C63}" type="presParOf" srcId="{FD35B6D8-9957-4300-8E77-CA2A750970E0}" destId="{540D2011-52CD-4C79-86C3-39B77084C175}" srcOrd="3" destOrd="0" presId="urn:microsoft.com/office/officeart/2005/8/layout/chart3"/>
    <dgm:cxn modelId="{1750725B-1D4D-4FF2-9725-A5F85E6F2846}" type="presParOf" srcId="{FD35B6D8-9957-4300-8E77-CA2A750970E0}" destId="{A03008F6-3D66-43EA-8080-EEE87F15D31D}" srcOrd="4" destOrd="0" presId="urn:microsoft.com/office/officeart/2005/8/layout/chart3"/>
    <dgm:cxn modelId="{41992E62-2815-421F-AA92-78F4605DB01A}" type="presParOf" srcId="{FD35B6D8-9957-4300-8E77-CA2A750970E0}" destId="{2349F89A-7FC6-4299-A49E-46FC1117509B}" srcOrd="5" destOrd="0" presId="urn:microsoft.com/office/officeart/2005/8/layout/chart3"/>
    <dgm:cxn modelId="{432ECDC4-AB53-41CC-99CA-C14BF9EE09B4}" type="presParOf" srcId="{FD35B6D8-9957-4300-8E77-CA2A750970E0}" destId="{3152C995-1267-4F7B-965B-8C35051B8DFF}" srcOrd="6" destOrd="0" presId="urn:microsoft.com/office/officeart/2005/8/layout/chart3"/>
    <dgm:cxn modelId="{8B888EE8-19B5-43C3-90A0-009F135E1E09}" type="presParOf" srcId="{FD35B6D8-9957-4300-8E77-CA2A750970E0}" destId="{501A350B-6156-453E-88D1-F809B1ED7888}" srcOrd="7" destOrd="0" presId="urn:microsoft.com/office/officeart/2005/8/layout/chart3"/>
    <dgm:cxn modelId="{FD959977-51B5-404E-A440-D1029CFC3FCB}" type="presParOf" srcId="{FD35B6D8-9957-4300-8E77-CA2A750970E0}" destId="{A02539D3-82EE-405C-BA35-4E0D8FE0E4F9}" srcOrd="8" destOrd="0" presId="urn:microsoft.com/office/officeart/2005/8/layout/chart3"/>
    <dgm:cxn modelId="{ADA9D94C-1D69-4FA1-B451-B8A144FDAE53}" type="presParOf" srcId="{FD35B6D8-9957-4300-8E77-CA2A750970E0}" destId="{F8282D22-721B-403C-8D9E-3015EB3E042F}" srcOrd="9" destOrd="0" presId="urn:microsoft.com/office/officeart/2005/8/layout/chart3"/>
  </dgm:cxnLst>
  <dgm:bg/>
  <dgm:whole/>
  <dgm:extLst>
    <a:ext uri="http://schemas.microsoft.com/office/drawing/2008/diagram">
      <dsp:dataModelExt xmlns:dsp="http://schemas.microsoft.com/office/drawing/2008/diagram" relId="rId21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5D98021B-EBCA-4254-A932-7511930D2A49}" type="doc">
      <dgm:prSet loTypeId="urn:microsoft.com/office/officeart/2005/8/layout/chart3" loCatId="cycle" qsTypeId="urn:microsoft.com/office/officeart/2005/8/quickstyle/simple1" qsCatId="simple" csTypeId="urn:microsoft.com/office/officeart/2005/8/colors/accent0_1" csCatId="mainScheme" phldr="1"/>
      <dgm:spPr/>
    </dgm:pt>
    <dgm:pt modelId="{6CF546A6-E4A4-4CFA-B236-02AED74894A5}">
      <dgm:prSet phldrT="[Text]" phldr="1"/>
      <dgm:spPr>
        <a:solidFill>
          <a:srgbClr val="0070C0"/>
        </a:solidFill>
      </dgm:spPr>
      <dgm:t>
        <a:bodyPr/>
        <a:lstStyle/>
        <a:p>
          <a:endParaRPr lang="cs-CZ" dirty="0"/>
        </a:p>
      </dgm:t>
    </dgm:pt>
    <dgm:pt modelId="{A2F6B00C-265E-4FBA-B44C-669FB115F21A}" type="parTrans" cxnId="{4CA422B6-8975-43EB-BB0A-5CEE1B1E29A9}">
      <dgm:prSet/>
      <dgm:spPr/>
      <dgm:t>
        <a:bodyPr/>
        <a:lstStyle/>
        <a:p>
          <a:endParaRPr lang="cs-CZ"/>
        </a:p>
      </dgm:t>
    </dgm:pt>
    <dgm:pt modelId="{47BD3FD2-459D-4740-B614-754999C2B108}" type="sibTrans" cxnId="{4CA422B6-8975-43EB-BB0A-5CEE1B1E29A9}">
      <dgm:prSet/>
      <dgm:spPr/>
      <dgm:t>
        <a:bodyPr/>
        <a:lstStyle/>
        <a:p>
          <a:endParaRPr lang="cs-CZ"/>
        </a:p>
      </dgm:t>
    </dgm:pt>
    <dgm:pt modelId="{A32B6452-B100-4E17-A24C-2DCFD24C6C8C}">
      <dgm:prSet phldrT="[Text]" phldr="1"/>
      <dgm:spPr>
        <a:solidFill>
          <a:srgbClr val="0070C0"/>
        </a:solidFill>
      </dgm:spPr>
      <dgm:t>
        <a:bodyPr/>
        <a:lstStyle/>
        <a:p>
          <a:endParaRPr lang="cs-CZ" dirty="0"/>
        </a:p>
      </dgm:t>
    </dgm:pt>
    <dgm:pt modelId="{D9287EEF-8528-44B6-8155-F8AC217D87D7}" type="parTrans" cxnId="{E7A56C63-3059-45FD-9417-BA296CDFB10A}">
      <dgm:prSet/>
      <dgm:spPr/>
      <dgm:t>
        <a:bodyPr/>
        <a:lstStyle/>
        <a:p>
          <a:endParaRPr lang="cs-CZ"/>
        </a:p>
      </dgm:t>
    </dgm:pt>
    <dgm:pt modelId="{09EF8199-10EF-46F5-8D75-C109384692D8}" type="sibTrans" cxnId="{E7A56C63-3059-45FD-9417-BA296CDFB10A}">
      <dgm:prSet/>
      <dgm:spPr/>
      <dgm:t>
        <a:bodyPr/>
        <a:lstStyle/>
        <a:p>
          <a:endParaRPr lang="cs-CZ"/>
        </a:p>
      </dgm:t>
    </dgm:pt>
    <dgm:pt modelId="{A4F728A8-A66F-461D-B2BA-FA65BC4B86C7}">
      <dgm:prSet phldrT="[Text]" phldr="1"/>
      <dgm:spPr>
        <a:solidFill>
          <a:srgbClr val="0070C0"/>
        </a:solidFill>
      </dgm:spPr>
      <dgm:t>
        <a:bodyPr/>
        <a:lstStyle/>
        <a:p>
          <a:endParaRPr lang="cs-CZ" dirty="0"/>
        </a:p>
      </dgm:t>
    </dgm:pt>
    <dgm:pt modelId="{D44E4F5F-C34B-41CA-BBF4-3EF667C95E82}" type="parTrans" cxnId="{0A86C3B8-D79A-4BC8-AA2E-E0D7E41D1CAF}">
      <dgm:prSet/>
      <dgm:spPr/>
      <dgm:t>
        <a:bodyPr/>
        <a:lstStyle/>
        <a:p>
          <a:endParaRPr lang="cs-CZ"/>
        </a:p>
      </dgm:t>
    </dgm:pt>
    <dgm:pt modelId="{C6E37A6C-A89B-46FD-AB2E-CDF6BDF28A7A}" type="sibTrans" cxnId="{0A86C3B8-D79A-4BC8-AA2E-E0D7E41D1CAF}">
      <dgm:prSet/>
      <dgm:spPr/>
      <dgm:t>
        <a:bodyPr/>
        <a:lstStyle/>
        <a:p>
          <a:endParaRPr lang="cs-CZ"/>
        </a:p>
      </dgm:t>
    </dgm:pt>
    <dgm:pt modelId="{98DEA928-FC58-44C8-B231-18F5CB61D6CD}">
      <dgm:prSet phldrT="[Text]"/>
      <dgm:spPr/>
      <dgm:t>
        <a:bodyPr/>
        <a:lstStyle/>
        <a:p>
          <a:endParaRPr lang="cs-CZ" dirty="0"/>
        </a:p>
      </dgm:t>
    </dgm:pt>
    <dgm:pt modelId="{E3A04B0B-8EC3-4D87-B874-B5FE5142A76A}" type="parTrans" cxnId="{D90FBB2C-0D20-4101-B302-AB6B20C59826}">
      <dgm:prSet/>
      <dgm:spPr/>
      <dgm:t>
        <a:bodyPr/>
        <a:lstStyle/>
        <a:p>
          <a:endParaRPr lang="cs-CZ"/>
        </a:p>
      </dgm:t>
    </dgm:pt>
    <dgm:pt modelId="{7293345A-DCD8-4375-BF19-9FB58B66A861}" type="sibTrans" cxnId="{D90FBB2C-0D20-4101-B302-AB6B20C59826}">
      <dgm:prSet/>
      <dgm:spPr/>
      <dgm:t>
        <a:bodyPr/>
        <a:lstStyle/>
        <a:p>
          <a:endParaRPr lang="cs-CZ"/>
        </a:p>
      </dgm:t>
    </dgm:pt>
    <dgm:pt modelId="{1B0FF1CE-6CF0-48C6-B61F-5CACBD956338}">
      <dgm:prSet phldrT="[Text]"/>
      <dgm:spPr>
        <a:solidFill>
          <a:schemeClr val="bg1"/>
        </a:solidFill>
      </dgm:spPr>
      <dgm:t>
        <a:bodyPr/>
        <a:lstStyle/>
        <a:p>
          <a:endParaRPr lang="cs-CZ" dirty="0"/>
        </a:p>
      </dgm:t>
    </dgm:pt>
    <dgm:pt modelId="{E62B845F-C8A7-438B-B57D-AD38B91D29F0}" type="parTrans" cxnId="{F6DCB864-5961-493D-8529-4CD5725134EA}">
      <dgm:prSet/>
      <dgm:spPr/>
      <dgm:t>
        <a:bodyPr/>
        <a:lstStyle/>
        <a:p>
          <a:endParaRPr lang="cs-CZ"/>
        </a:p>
      </dgm:t>
    </dgm:pt>
    <dgm:pt modelId="{FABD94FD-8F31-49B4-864F-2A145C8B9CDF}" type="sibTrans" cxnId="{F6DCB864-5961-493D-8529-4CD5725134EA}">
      <dgm:prSet/>
      <dgm:spPr/>
      <dgm:t>
        <a:bodyPr/>
        <a:lstStyle/>
        <a:p>
          <a:endParaRPr lang="cs-CZ"/>
        </a:p>
      </dgm:t>
    </dgm:pt>
    <dgm:pt modelId="{9124456F-7210-4C3A-856E-2C2179BDF4B5}">
      <dgm:prSet phldrT="[Text]"/>
      <dgm:spPr/>
      <dgm:t>
        <a:bodyPr/>
        <a:lstStyle/>
        <a:p>
          <a:endParaRPr lang="cs-CZ" dirty="0"/>
        </a:p>
      </dgm:t>
    </dgm:pt>
    <dgm:pt modelId="{27D154EA-BD74-48D1-852E-047077131F5F}" type="parTrans" cxnId="{6066F139-AD0C-4772-BE61-47F171380E72}">
      <dgm:prSet/>
      <dgm:spPr/>
      <dgm:t>
        <a:bodyPr/>
        <a:lstStyle/>
        <a:p>
          <a:endParaRPr lang="cs-CZ"/>
        </a:p>
      </dgm:t>
    </dgm:pt>
    <dgm:pt modelId="{035526A3-A9D6-46C7-B416-ECA1B0664ED3}" type="sibTrans" cxnId="{6066F139-AD0C-4772-BE61-47F171380E72}">
      <dgm:prSet/>
      <dgm:spPr/>
      <dgm:t>
        <a:bodyPr/>
        <a:lstStyle/>
        <a:p>
          <a:endParaRPr lang="cs-CZ"/>
        </a:p>
      </dgm:t>
    </dgm:pt>
    <dgm:pt modelId="{FD35B6D8-9957-4300-8E77-CA2A750970E0}" type="pres">
      <dgm:prSet presAssocID="{5D98021B-EBCA-4254-A932-7511930D2A49}" presName="compositeShape" presStyleCnt="0">
        <dgm:presLayoutVars>
          <dgm:chMax val="7"/>
          <dgm:dir/>
          <dgm:resizeHandles val="exact"/>
        </dgm:presLayoutVars>
      </dgm:prSet>
      <dgm:spPr/>
    </dgm:pt>
    <dgm:pt modelId="{29CD11E1-CB31-4CB6-8496-63EFBD42A985}" type="pres">
      <dgm:prSet presAssocID="{5D98021B-EBCA-4254-A932-7511930D2A49}" presName="wedge1" presStyleLbl="node1" presStyleIdx="0" presStyleCnt="6" custLinFactNeighborX="-3362" custLinFactNeighborY="5381"/>
      <dgm:spPr/>
      <dgm:t>
        <a:bodyPr/>
        <a:lstStyle/>
        <a:p>
          <a:endParaRPr lang="cs-CZ"/>
        </a:p>
      </dgm:t>
    </dgm:pt>
    <dgm:pt modelId="{2A8B1D01-263A-4755-8D0F-8ADB41CF71F3}" type="pres">
      <dgm:prSet presAssocID="{5D98021B-EBCA-4254-A932-7511930D2A49}" presName="wedge1Tx" presStyleLbl="node1" presStyleIdx="0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BEF1E81-4A6B-42B3-A18C-6AAA0869267B}" type="pres">
      <dgm:prSet presAssocID="{5D98021B-EBCA-4254-A932-7511930D2A49}" presName="wedge2" presStyleLbl="node1" presStyleIdx="1" presStyleCnt="6"/>
      <dgm:spPr/>
      <dgm:t>
        <a:bodyPr/>
        <a:lstStyle/>
        <a:p>
          <a:endParaRPr lang="cs-CZ"/>
        </a:p>
      </dgm:t>
    </dgm:pt>
    <dgm:pt modelId="{540D2011-52CD-4C79-86C3-39B77084C175}" type="pres">
      <dgm:prSet presAssocID="{5D98021B-EBCA-4254-A932-7511930D2A49}" presName="wedge2Tx" presStyleLbl="node1" presStyleIdx="1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03008F6-3D66-43EA-8080-EEE87F15D31D}" type="pres">
      <dgm:prSet presAssocID="{5D98021B-EBCA-4254-A932-7511930D2A49}" presName="wedge3" presStyleLbl="node1" presStyleIdx="2" presStyleCnt="6"/>
      <dgm:spPr/>
      <dgm:t>
        <a:bodyPr/>
        <a:lstStyle/>
        <a:p>
          <a:endParaRPr lang="cs-CZ"/>
        </a:p>
      </dgm:t>
    </dgm:pt>
    <dgm:pt modelId="{2349F89A-7FC6-4299-A49E-46FC1117509B}" type="pres">
      <dgm:prSet presAssocID="{5D98021B-EBCA-4254-A932-7511930D2A49}" presName="wedge3Tx" presStyleLbl="node1" presStyleIdx="2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152C995-1267-4F7B-965B-8C35051B8DFF}" type="pres">
      <dgm:prSet presAssocID="{5D98021B-EBCA-4254-A932-7511930D2A49}" presName="wedge4" presStyleLbl="node1" presStyleIdx="3" presStyleCnt="6"/>
      <dgm:spPr/>
      <dgm:t>
        <a:bodyPr/>
        <a:lstStyle/>
        <a:p>
          <a:endParaRPr lang="cs-CZ"/>
        </a:p>
      </dgm:t>
    </dgm:pt>
    <dgm:pt modelId="{501A350B-6156-453E-88D1-F809B1ED7888}" type="pres">
      <dgm:prSet presAssocID="{5D98021B-EBCA-4254-A932-7511930D2A49}" presName="wedge4Tx" presStyleLbl="node1" presStyleIdx="3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02539D3-82EE-405C-BA35-4E0D8FE0E4F9}" type="pres">
      <dgm:prSet presAssocID="{5D98021B-EBCA-4254-A932-7511930D2A49}" presName="wedge5" presStyleLbl="node1" presStyleIdx="4" presStyleCnt="6"/>
      <dgm:spPr/>
      <dgm:t>
        <a:bodyPr/>
        <a:lstStyle/>
        <a:p>
          <a:endParaRPr lang="cs-CZ"/>
        </a:p>
      </dgm:t>
    </dgm:pt>
    <dgm:pt modelId="{F8282D22-721B-403C-8D9E-3015EB3E042F}" type="pres">
      <dgm:prSet presAssocID="{5D98021B-EBCA-4254-A932-7511930D2A49}" presName="wedge5Tx" presStyleLbl="node1" presStyleIdx="4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18D9999-2AE8-4F47-B672-D40A59EBEAFB}" type="pres">
      <dgm:prSet presAssocID="{5D98021B-EBCA-4254-A932-7511930D2A49}" presName="wedge6" presStyleLbl="node1" presStyleIdx="5" presStyleCnt="6"/>
      <dgm:spPr/>
      <dgm:t>
        <a:bodyPr/>
        <a:lstStyle/>
        <a:p>
          <a:endParaRPr lang="cs-CZ"/>
        </a:p>
      </dgm:t>
    </dgm:pt>
    <dgm:pt modelId="{1A408060-B192-4BD0-B4DB-BC867888396E}" type="pres">
      <dgm:prSet presAssocID="{5D98021B-EBCA-4254-A932-7511930D2A49}" presName="wedge6Tx" presStyleLbl="node1" presStyleIdx="5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7130B01-4575-4084-947A-87CCFF8265D9}" type="presOf" srcId="{6CF546A6-E4A4-4CFA-B236-02AED74894A5}" destId="{2A8B1D01-263A-4755-8D0F-8ADB41CF71F3}" srcOrd="1" destOrd="0" presId="urn:microsoft.com/office/officeart/2005/8/layout/chart3"/>
    <dgm:cxn modelId="{7C6FDF31-7D59-433C-AFC7-069A37D4AB02}" type="presOf" srcId="{5D98021B-EBCA-4254-A932-7511930D2A49}" destId="{FD35B6D8-9957-4300-8E77-CA2A750970E0}" srcOrd="0" destOrd="0" presId="urn:microsoft.com/office/officeart/2005/8/layout/chart3"/>
    <dgm:cxn modelId="{BFE481CA-8DA4-436B-B330-D488A65CBB18}" type="presOf" srcId="{6CF546A6-E4A4-4CFA-B236-02AED74894A5}" destId="{29CD11E1-CB31-4CB6-8496-63EFBD42A985}" srcOrd="0" destOrd="0" presId="urn:microsoft.com/office/officeart/2005/8/layout/chart3"/>
    <dgm:cxn modelId="{F6DCB864-5961-493D-8529-4CD5725134EA}" srcId="{5D98021B-EBCA-4254-A932-7511930D2A49}" destId="{1B0FF1CE-6CF0-48C6-B61F-5CACBD956338}" srcOrd="4" destOrd="0" parTransId="{E62B845F-C8A7-438B-B57D-AD38B91D29F0}" sibTransId="{FABD94FD-8F31-49B4-864F-2A145C8B9CDF}"/>
    <dgm:cxn modelId="{D90FBB2C-0D20-4101-B302-AB6B20C59826}" srcId="{5D98021B-EBCA-4254-A932-7511930D2A49}" destId="{98DEA928-FC58-44C8-B231-18F5CB61D6CD}" srcOrd="5" destOrd="0" parTransId="{E3A04B0B-8EC3-4D87-B874-B5FE5142A76A}" sibTransId="{7293345A-DCD8-4375-BF19-9FB58B66A861}"/>
    <dgm:cxn modelId="{627BE574-3610-4653-BF8B-0BF8E868BD52}" type="presOf" srcId="{98DEA928-FC58-44C8-B231-18F5CB61D6CD}" destId="{1A408060-B192-4BD0-B4DB-BC867888396E}" srcOrd="1" destOrd="0" presId="urn:microsoft.com/office/officeart/2005/8/layout/chart3"/>
    <dgm:cxn modelId="{E7A56C63-3059-45FD-9417-BA296CDFB10A}" srcId="{5D98021B-EBCA-4254-A932-7511930D2A49}" destId="{A32B6452-B100-4E17-A24C-2DCFD24C6C8C}" srcOrd="1" destOrd="0" parTransId="{D9287EEF-8528-44B6-8155-F8AC217D87D7}" sibTransId="{09EF8199-10EF-46F5-8D75-C109384692D8}"/>
    <dgm:cxn modelId="{48DE1112-6C79-46B7-849E-AE6B0F56D803}" type="presOf" srcId="{9124456F-7210-4C3A-856E-2C2179BDF4B5}" destId="{3152C995-1267-4F7B-965B-8C35051B8DFF}" srcOrd="0" destOrd="0" presId="urn:microsoft.com/office/officeart/2005/8/layout/chart3"/>
    <dgm:cxn modelId="{804B0721-B69C-46B3-9249-D61CC5AD5014}" type="presOf" srcId="{1B0FF1CE-6CF0-48C6-B61F-5CACBD956338}" destId="{F8282D22-721B-403C-8D9E-3015EB3E042F}" srcOrd="1" destOrd="0" presId="urn:microsoft.com/office/officeart/2005/8/layout/chart3"/>
    <dgm:cxn modelId="{2B9D165E-0E41-43AB-A1B9-0384D7D26873}" type="presOf" srcId="{A4F728A8-A66F-461D-B2BA-FA65BC4B86C7}" destId="{2349F89A-7FC6-4299-A49E-46FC1117509B}" srcOrd="1" destOrd="0" presId="urn:microsoft.com/office/officeart/2005/8/layout/chart3"/>
    <dgm:cxn modelId="{6066F139-AD0C-4772-BE61-47F171380E72}" srcId="{5D98021B-EBCA-4254-A932-7511930D2A49}" destId="{9124456F-7210-4C3A-856E-2C2179BDF4B5}" srcOrd="3" destOrd="0" parTransId="{27D154EA-BD74-48D1-852E-047077131F5F}" sibTransId="{035526A3-A9D6-46C7-B416-ECA1B0664ED3}"/>
    <dgm:cxn modelId="{0A86C3B8-D79A-4BC8-AA2E-E0D7E41D1CAF}" srcId="{5D98021B-EBCA-4254-A932-7511930D2A49}" destId="{A4F728A8-A66F-461D-B2BA-FA65BC4B86C7}" srcOrd="2" destOrd="0" parTransId="{D44E4F5F-C34B-41CA-BBF4-3EF667C95E82}" sibTransId="{C6E37A6C-A89B-46FD-AB2E-CDF6BDF28A7A}"/>
    <dgm:cxn modelId="{2658FA44-1173-4925-8D35-8BD2F05CA891}" type="presOf" srcId="{A4F728A8-A66F-461D-B2BA-FA65BC4B86C7}" destId="{A03008F6-3D66-43EA-8080-EEE87F15D31D}" srcOrd="0" destOrd="0" presId="urn:microsoft.com/office/officeart/2005/8/layout/chart3"/>
    <dgm:cxn modelId="{61F995F5-EB29-404D-99B8-A5B4186F2275}" type="presOf" srcId="{A32B6452-B100-4E17-A24C-2DCFD24C6C8C}" destId="{BBEF1E81-4A6B-42B3-A18C-6AAA0869267B}" srcOrd="0" destOrd="0" presId="urn:microsoft.com/office/officeart/2005/8/layout/chart3"/>
    <dgm:cxn modelId="{B8B06E44-092C-4699-B3AA-CC766B07B97B}" type="presOf" srcId="{A32B6452-B100-4E17-A24C-2DCFD24C6C8C}" destId="{540D2011-52CD-4C79-86C3-39B77084C175}" srcOrd="1" destOrd="0" presId="urn:microsoft.com/office/officeart/2005/8/layout/chart3"/>
    <dgm:cxn modelId="{750BDF08-D4BA-4348-B7CA-E9D3F4D2553C}" type="presOf" srcId="{9124456F-7210-4C3A-856E-2C2179BDF4B5}" destId="{501A350B-6156-453E-88D1-F809B1ED7888}" srcOrd="1" destOrd="0" presId="urn:microsoft.com/office/officeart/2005/8/layout/chart3"/>
    <dgm:cxn modelId="{3B6BD321-8655-4FF5-B1C2-7C8C50900D81}" type="presOf" srcId="{98DEA928-FC58-44C8-B231-18F5CB61D6CD}" destId="{218D9999-2AE8-4F47-B672-D40A59EBEAFB}" srcOrd="0" destOrd="0" presId="urn:microsoft.com/office/officeart/2005/8/layout/chart3"/>
    <dgm:cxn modelId="{0D59C9C8-561E-46C0-A119-9FF0C6F17F1C}" type="presOf" srcId="{1B0FF1CE-6CF0-48C6-B61F-5CACBD956338}" destId="{A02539D3-82EE-405C-BA35-4E0D8FE0E4F9}" srcOrd="0" destOrd="0" presId="urn:microsoft.com/office/officeart/2005/8/layout/chart3"/>
    <dgm:cxn modelId="{4CA422B6-8975-43EB-BB0A-5CEE1B1E29A9}" srcId="{5D98021B-EBCA-4254-A932-7511930D2A49}" destId="{6CF546A6-E4A4-4CFA-B236-02AED74894A5}" srcOrd="0" destOrd="0" parTransId="{A2F6B00C-265E-4FBA-B44C-669FB115F21A}" sibTransId="{47BD3FD2-459D-4740-B614-754999C2B108}"/>
    <dgm:cxn modelId="{1163FACB-6630-4B61-AE7B-4A62F2EFB5AD}" type="presParOf" srcId="{FD35B6D8-9957-4300-8E77-CA2A750970E0}" destId="{29CD11E1-CB31-4CB6-8496-63EFBD42A985}" srcOrd="0" destOrd="0" presId="urn:microsoft.com/office/officeart/2005/8/layout/chart3"/>
    <dgm:cxn modelId="{54059D7D-5F49-4E5B-B483-35F6C58D9A41}" type="presParOf" srcId="{FD35B6D8-9957-4300-8E77-CA2A750970E0}" destId="{2A8B1D01-263A-4755-8D0F-8ADB41CF71F3}" srcOrd="1" destOrd="0" presId="urn:microsoft.com/office/officeart/2005/8/layout/chart3"/>
    <dgm:cxn modelId="{305C60FB-2BE6-4360-BD36-1DCDC0E91D35}" type="presParOf" srcId="{FD35B6D8-9957-4300-8E77-CA2A750970E0}" destId="{BBEF1E81-4A6B-42B3-A18C-6AAA0869267B}" srcOrd="2" destOrd="0" presId="urn:microsoft.com/office/officeart/2005/8/layout/chart3"/>
    <dgm:cxn modelId="{7BA39219-F7DB-4622-A493-CD625BB74D1C}" type="presParOf" srcId="{FD35B6D8-9957-4300-8E77-CA2A750970E0}" destId="{540D2011-52CD-4C79-86C3-39B77084C175}" srcOrd="3" destOrd="0" presId="urn:microsoft.com/office/officeart/2005/8/layout/chart3"/>
    <dgm:cxn modelId="{84DD0B85-12D3-459B-92A3-6D63341A1E13}" type="presParOf" srcId="{FD35B6D8-9957-4300-8E77-CA2A750970E0}" destId="{A03008F6-3D66-43EA-8080-EEE87F15D31D}" srcOrd="4" destOrd="0" presId="urn:microsoft.com/office/officeart/2005/8/layout/chart3"/>
    <dgm:cxn modelId="{413343CF-2624-41FC-A13A-6FDDE7667D35}" type="presParOf" srcId="{FD35B6D8-9957-4300-8E77-CA2A750970E0}" destId="{2349F89A-7FC6-4299-A49E-46FC1117509B}" srcOrd="5" destOrd="0" presId="urn:microsoft.com/office/officeart/2005/8/layout/chart3"/>
    <dgm:cxn modelId="{5858AFA8-C5C7-4459-ADC6-80E8719DA771}" type="presParOf" srcId="{FD35B6D8-9957-4300-8E77-CA2A750970E0}" destId="{3152C995-1267-4F7B-965B-8C35051B8DFF}" srcOrd="6" destOrd="0" presId="urn:microsoft.com/office/officeart/2005/8/layout/chart3"/>
    <dgm:cxn modelId="{3B90C727-D91E-45FA-BE32-6523B6034138}" type="presParOf" srcId="{FD35B6D8-9957-4300-8E77-CA2A750970E0}" destId="{501A350B-6156-453E-88D1-F809B1ED7888}" srcOrd="7" destOrd="0" presId="urn:microsoft.com/office/officeart/2005/8/layout/chart3"/>
    <dgm:cxn modelId="{40FB807B-FE33-49EE-8665-D327C37503C9}" type="presParOf" srcId="{FD35B6D8-9957-4300-8E77-CA2A750970E0}" destId="{A02539D3-82EE-405C-BA35-4E0D8FE0E4F9}" srcOrd="8" destOrd="0" presId="urn:microsoft.com/office/officeart/2005/8/layout/chart3"/>
    <dgm:cxn modelId="{A7FAC042-DCC5-4D3A-87A2-F1BEDB3EAA85}" type="presParOf" srcId="{FD35B6D8-9957-4300-8E77-CA2A750970E0}" destId="{F8282D22-721B-403C-8D9E-3015EB3E042F}" srcOrd="9" destOrd="0" presId="urn:microsoft.com/office/officeart/2005/8/layout/chart3"/>
    <dgm:cxn modelId="{93A5705D-DDC8-43A1-8BE0-84DF7ACC480C}" type="presParOf" srcId="{FD35B6D8-9957-4300-8E77-CA2A750970E0}" destId="{218D9999-2AE8-4F47-B672-D40A59EBEAFB}" srcOrd="10" destOrd="0" presId="urn:microsoft.com/office/officeart/2005/8/layout/chart3"/>
    <dgm:cxn modelId="{93932A2F-FD92-42E2-8BD2-DDD28B0A8D1B}" type="presParOf" srcId="{FD35B6D8-9957-4300-8E77-CA2A750970E0}" destId="{1A408060-B192-4BD0-B4DB-BC867888396E}" srcOrd="11" destOrd="0" presId="urn:microsoft.com/office/officeart/2005/8/layout/chart3"/>
  </dgm:cxnLst>
  <dgm:bg/>
  <dgm:whole/>
  <dgm:extLst>
    <a:ext uri="http://schemas.microsoft.com/office/drawing/2008/diagram">
      <dsp:dataModelExt xmlns:dsp="http://schemas.microsoft.com/office/drawing/2008/diagram" relId="rId2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9CD11E1-CB31-4CB6-8496-63EFBD42A985}">
      <dsp:nvSpPr>
        <dsp:cNvPr id="0" name=""/>
        <dsp:cNvSpPr/>
      </dsp:nvSpPr>
      <dsp:spPr>
        <a:xfrm>
          <a:off x="300524" y="157074"/>
          <a:ext cx="1284732" cy="1284732"/>
        </a:xfrm>
        <a:prstGeom prst="pie">
          <a:avLst>
            <a:gd name="adj1" fmla="val 16200000"/>
            <a:gd name="adj2" fmla="val 19285716"/>
          </a:avLst>
        </a:prstGeom>
        <a:solidFill>
          <a:srgbClr val="0070C0"/>
        </a:solidFill>
        <a:ln w="254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000" kern="1200" dirty="0"/>
        </a:p>
      </dsp:txBody>
      <dsp:txXfrm>
        <a:off x="955585" y="279429"/>
        <a:ext cx="351771" cy="221769"/>
      </dsp:txXfrm>
    </dsp:sp>
    <dsp:sp modelId="{BBEF1E81-4A6B-42B3-A18C-6AAA0869267B}">
      <dsp:nvSpPr>
        <dsp:cNvPr id="0" name=""/>
        <dsp:cNvSpPr/>
      </dsp:nvSpPr>
      <dsp:spPr>
        <a:xfrm>
          <a:off x="310528" y="156767"/>
          <a:ext cx="1284732" cy="1284732"/>
        </a:xfrm>
        <a:prstGeom prst="pie">
          <a:avLst>
            <a:gd name="adj1" fmla="val 19285716"/>
            <a:gd name="adj2" fmla="val 771428"/>
          </a:avLst>
        </a:prstGeom>
        <a:solidFill>
          <a:srgbClr val="0070C0"/>
        </a:solidFill>
        <a:ln w="254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200" kern="1200" dirty="0"/>
        </a:p>
      </dsp:txBody>
      <dsp:txXfrm>
        <a:off x="1189958" y="615600"/>
        <a:ext cx="373184" cy="237063"/>
      </dsp:txXfrm>
    </dsp:sp>
    <dsp:sp modelId="{A03008F6-3D66-43EA-8080-EEE87F15D31D}">
      <dsp:nvSpPr>
        <dsp:cNvPr id="0" name=""/>
        <dsp:cNvSpPr/>
      </dsp:nvSpPr>
      <dsp:spPr>
        <a:xfrm>
          <a:off x="310528" y="156767"/>
          <a:ext cx="1284732" cy="1284732"/>
        </a:xfrm>
        <a:prstGeom prst="pie">
          <a:avLst>
            <a:gd name="adj1" fmla="val 771428"/>
            <a:gd name="adj2" fmla="val 3857143"/>
          </a:avLst>
        </a:prstGeom>
        <a:solidFill>
          <a:srgbClr val="0070C0"/>
        </a:solidFill>
        <a:ln w="254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500" kern="1200" dirty="0"/>
        </a:p>
      </dsp:txBody>
      <dsp:txXfrm>
        <a:off x="1136427" y="921489"/>
        <a:ext cx="336477" cy="244710"/>
      </dsp:txXfrm>
    </dsp:sp>
    <dsp:sp modelId="{3152C995-1267-4F7B-965B-8C35051B8DFF}">
      <dsp:nvSpPr>
        <dsp:cNvPr id="0" name=""/>
        <dsp:cNvSpPr/>
      </dsp:nvSpPr>
      <dsp:spPr>
        <a:xfrm>
          <a:off x="310528" y="156767"/>
          <a:ext cx="1284732" cy="1284732"/>
        </a:xfrm>
        <a:prstGeom prst="pie">
          <a:avLst>
            <a:gd name="adj1" fmla="val 3857226"/>
            <a:gd name="adj2" fmla="val 6942858"/>
          </a:avLst>
        </a:prstGeom>
        <a:solidFill>
          <a:srgbClr val="0070C0"/>
        </a:solidFill>
        <a:ln w="254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000" kern="1200" dirty="0"/>
        </a:p>
      </dsp:txBody>
      <dsp:txXfrm>
        <a:off x="780832" y="1166200"/>
        <a:ext cx="344124" cy="244710"/>
      </dsp:txXfrm>
    </dsp:sp>
    <dsp:sp modelId="{A02539D3-82EE-405C-BA35-4E0D8FE0E4F9}">
      <dsp:nvSpPr>
        <dsp:cNvPr id="0" name=""/>
        <dsp:cNvSpPr/>
      </dsp:nvSpPr>
      <dsp:spPr>
        <a:xfrm>
          <a:off x="310528" y="156767"/>
          <a:ext cx="1284732" cy="1284732"/>
        </a:xfrm>
        <a:prstGeom prst="pie">
          <a:avLst>
            <a:gd name="adj1" fmla="val 6942858"/>
            <a:gd name="adj2" fmla="val 10028574"/>
          </a:avLst>
        </a:prstGeom>
        <a:solidFill>
          <a:srgbClr val="0070C0"/>
        </a:solidFill>
        <a:ln w="254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500" kern="1200" dirty="0"/>
        </a:p>
      </dsp:txBody>
      <dsp:txXfrm>
        <a:off x="432883" y="921489"/>
        <a:ext cx="336477" cy="244710"/>
      </dsp:txXfrm>
    </dsp:sp>
    <dsp:sp modelId="{218D9999-2AE8-4F47-B672-D40A59EBEAFB}">
      <dsp:nvSpPr>
        <dsp:cNvPr id="0" name=""/>
        <dsp:cNvSpPr/>
      </dsp:nvSpPr>
      <dsp:spPr>
        <a:xfrm>
          <a:off x="310528" y="156767"/>
          <a:ext cx="1284732" cy="1284732"/>
        </a:xfrm>
        <a:prstGeom prst="pie">
          <a:avLst>
            <a:gd name="adj1" fmla="val 10028574"/>
            <a:gd name="adj2" fmla="val 13114284"/>
          </a:avLst>
        </a:prstGeom>
        <a:solidFill>
          <a:schemeClr val="bg1"/>
        </a:solidFill>
        <a:ln w="254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500" kern="1200" dirty="0"/>
        </a:p>
      </dsp:txBody>
      <dsp:txXfrm>
        <a:off x="342646" y="615600"/>
        <a:ext cx="373184" cy="237063"/>
      </dsp:txXfrm>
    </dsp:sp>
    <dsp:sp modelId="{9B189264-533E-4D6F-9E80-B1CABE4D9F67}">
      <dsp:nvSpPr>
        <dsp:cNvPr id="0" name=""/>
        <dsp:cNvSpPr/>
      </dsp:nvSpPr>
      <dsp:spPr>
        <a:xfrm>
          <a:off x="310528" y="156767"/>
          <a:ext cx="1284732" cy="1284732"/>
        </a:xfrm>
        <a:prstGeom prst="pie">
          <a:avLst>
            <a:gd name="adj1" fmla="val 13114284"/>
            <a:gd name="adj2" fmla="val 16200000"/>
          </a:avLst>
        </a:prstGeom>
        <a:solidFill>
          <a:schemeClr val="bg1"/>
        </a:solidFill>
        <a:ln w="254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kern="1200" dirty="0"/>
        </a:p>
      </dsp:txBody>
      <dsp:txXfrm>
        <a:off x="588887" y="279123"/>
        <a:ext cx="351771" cy="22176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9CD11E1-CB31-4CB6-8496-63EFBD42A985}">
      <dsp:nvSpPr>
        <dsp:cNvPr id="0" name=""/>
        <dsp:cNvSpPr/>
      </dsp:nvSpPr>
      <dsp:spPr>
        <a:xfrm>
          <a:off x="349847" y="161644"/>
          <a:ext cx="1322111" cy="1322111"/>
        </a:xfrm>
        <a:prstGeom prst="pie">
          <a:avLst>
            <a:gd name="adj1" fmla="val 16200000"/>
            <a:gd name="adj2" fmla="val 19285716"/>
          </a:avLst>
        </a:prstGeom>
        <a:solidFill>
          <a:srgbClr val="0070C0"/>
        </a:solidFill>
        <a:ln w="254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100" kern="1200" dirty="0"/>
        </a:p>
      </dsp:txBody>
      <dsp:txXfrm>
        <a:off x="1023966" y="287559"/>
        <a:ext cx="362006" cy="228221"/>
      </dsp:txXfrm>
    </dsp:sp>
    <dsp:sp modelId="{BBEF1E81-4A6B-42B3-A18C-6AAA0869267B}">
      <dsp:nvSpPr>
        <dsp:cNvPr id="0" name=""/>
        <dsp:cNvSpPr/>
      </dsp:nvSpPr>
      <dsp:spPr>
        <a:xfrm>
          <a:off x="360142" y="161329"/>
          <a:ext cx="1322111" cy="1322111"/>
        </a:xfrm>
        <a:prstGeom prst="pie">
          <a:avLst>
            <a:gd name="adj1" fmla="val 19285716"/>
            <a:gd name="adj2" fmla="val 771428"/>
          </a:avLst>
        </a:prstGeom>
        <a:solidFill>
          <a:srgbClr val="0070C0"/>
        </a:solidFill>
        <a:ln w="254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200" kern="1200" dirty="0"/>
        </a:p>
      </dsp:txBody>
      <dsp:txXfrm>
        <a:off x="1265158" y="633511"/>
        <a:ext cx="384041" cy="243961"/>
      </dsp:txXfrm>
    </dsp:sp>
    <dsp:sp modelId="{A03008F6-3D66-43EA-8080-EEE87F15D31D}">
      <dsp:nvSpPr>
        <dsp:cNvPr id="0" name=""/>
        <dsp:cNvSpPr/>
      </dsp:nvSpPr>
      <dsp:spPr>
        <a:xfrm>
          <a:off x="360142" y="161329"/>
          <a:ext cx="1322111" cy="1322111"/>
        </a:xfrm>
        <a:prstGeom prst="pie">
          <a:avLst>
            <a:gd name="adj1" fmla="val 771428"/>
            <a:gd name="adj2" fmla="val 3857143"/>
          </a:avLst>
        </a:prstGeom>
        <a:solidFill>
          <a:srgbClr val="0070C0"/>
        </a:solidFill>
        <a:ln w="254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600" kern="1200" dirty="0"/>
        </a:p>
      </dsp:txBody>
      <dsp:txXfrm>
        <a:off x="1210070" y="948300"/>
        <a:ext cx="346267" cy="251830"/>
      </dsp:txXfrm>
    </dsp:sp>
    <dsp:sp modelId="{3152C995-1267-4F7B-965B-8C35051B8DFF}">
      <dsp:nvSpPr>
        <dsp:cNvPr id="0" name=""/>
        <dsp:cNvSpPr/>
      </dsp:nvSpPr>
      <dsp:spPr>
        <a:xfrm>
          <a:off x="360142" y="161329"/>
          <a:ext cx="1322111" cy="1322111"/>
        </a:xfrm>
        <a:prstGeom prst="pie">
          <a:avLst>
            <a:gd name="adj1" fmla="val 3857226"/>
            <a:gd name="adj2" fmla="val 6942858"/>
          </a:avLst>
        </a:prstGeom>
        <a:solidFill>
          <a:srgbClr val="0070C0"/>
        </a:solidFill>
        <a:ln w="254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100" kern="1200" dirty="0"/>
        </a:p>
      </dsp:txBody>
      <dsp:txXfrm>
        <a:off x="844129" y="1200130"/>
        <a:ext cx="354136" cy="251830"/>
      </dsp:txXfrm>
    </dsp:sp>
    <dsp:sp modelId="{A02539D3-82EE-405C-BA35-4E0D8FE0E4F9}">
      <dsp:nvSpPr>
        <dsp:cNvPr id="0" name=""/>
        <dsp:cNvSpPr/>
      </dsp:nvSpPr>
      <dsp:spPr>
        <a:xfrm>
          <a:off x="360142" y="161329"/>
          <a:ext cx="1322111" cy="1322111"/>
        </a:xfrm>
        <a:prstGeom prst="pie">
          <a:avLst>
            <a:gd name="adj1" fmla="val 6942858"/>
            <a:gd name="adj2" fmla="val 10028574"/>
          </a:avLst>
        </a:prstGeom>
        <a:solidFill>
          <a:srgbClr val="0070C0"/>
        </a:solidFill>
        <a:ln w="254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600" kern="1200" dirty="0"/>
        </a:p>
      </dsp:txBody>
      <dsp:txXfrm>
        <a:off x="486057" y="948300"/>
        <a:ext cx="346267" cy="251830"/>
      </dsp:txXfrm>
    </dsp:sp>
    <dsp:sp modelId="{218D9999-2AE8-4F47-B672-D40A59EBEAFB}">
      <dsp:nvSpPr>
        <dsp:cNvPr id="0" name=""/>
        <dsp:cNvSpPr/>
      </dsp:nvSpPr>
      <dsp:spPr>
        <a:xfrm>
          <a:off x="360142" y="161329"/>
          <a:ext cx="1322111" cy="1322111"/>
        </a:xfrm>
        <a:prstGeom prst="pie">
          <a:avLst>
            <a:gd name="adj1" fmla="val 10028574"/>
            <a:gd name="adj2" fmla="val 13114284"/>
          </a:avLst>
        </a:prstGeom>
        <a:solidFill>
          <a:srgbClr val="0070C0"/>
        </a:solidFill>
        <a:ln w="254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500" kern="1200" dirty="0"/>
        </a:p>
      </dsp:txBody>
      <dsp:txXfrm>
        <a:off x="393194" y="633511"/>
        <a:ext cx="384041" cy="243961"/>
      </dsp:txXfrm>
    </dsp:sp>
    <dsp:sp modelId="{9B189264-533E-4D6F-9E80-B1CABE4D9F67}">
      <dsp:nvSpPr>
        <dsp:cNvPr id="0" name=""/>
        <dsp:cNvSpPr/>
      </dsp:nvSpPr>
      <dsp:spPr>
        <a:xfrm>
          <a:off x="360142" y="161329"/>
          <a:ext cx="1322111" cy="1322111"/>
        </a:xfrm>
        <a:prstGeom prst="pie">
          <a:avLst>
            <a:gd name="adj1" fmla="val 13114284"/>
            <a:gd name="adj2" fmla="val 16200000"/>
          </a:avLst>
        </a:prstGeom>
        <a:solidFill>
          <a:schemeClr val="bg1"/>
        </a:solidFill>
        <a:ln w="254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kern="1200" dirty="0"/>
        </a:p>
      </dsp:txBody>
      <dsp:txXfrm>
        <a:off x="646599" y="287244"/>
        <a:ext cx="362006" cy="22822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9CD11E1-CB31-4CB6-8496-63EFBD42A985}">
      <dsp:nvSpPr>
        <dsp:cNvPr id="0" name=""/>
        <dsp:cNvSpPr/>
      </dsp:nvSpPr>
      <dsp:spPr>
        <a:xfrm>
          <a:off x="234878" y="159551"/>
          <a:ext cx="1322425" cy="1322425"/>
        </a:xfrm>
        <a:prstGeom prst="pie">
          <a:avLst>
            <a:gd name="adj1" fmla="val 16200000"/>
            <a:gd name="adj2" fmla="val 2052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kern="1200" dirty="0"/>
        </a:p>
      </dsp:txBody>
      <dsp:txXfrm>
        <a:off x="912779" y="357128"/>
        <a:ext cx="448680" cy="306991"/>
      </dsp:txXfrm>
    </dsp:sp>
    <dsp:sp modelId="{BBEF1E81-4A6B-42B3-A18C-6AAA0869267B}">
      <dsp:nvSpPr>
        <dsp:cNvPr id="0" name=""/>
        <dsp:cNvSpPr/>
      </dsp:nvSpPr>
      <dsp:spPr>
        <a:xfrm>
          <a:off x="239983" y="157825"/>
          <a:ext cx="1322425" cy="1322425"/>
        </a:xfrm>
        <a:prstGeom prst="pie">
          <a:avLst>
            <a:gd name="adj1" fmla="val 20520000"/>
            <a:gd name="adj2" fmla="val 3240000"/>
          </a:avLst>
        </a:prstGeom>
        <a:solidFill>
          <a:srgbClr val="0070C0"/>
        </a:solidFill>
        <a:ln w="254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200" kern="1200"/>
        </a:p>
      </dsp:txBody>
      <dsp:txXfrm>
        <a:off x="1104282" y="756065"/>
        <a:ext cx="393579" cy="332180"/>
      </dsp:txXfrm>
    </dsp:sp>
    <dsp:sp modelId="{A03008F6-3D66-43EA-8080-EEE87F15D31D}">
      <dsp:nvSpPr>
        <dsp:cNvPr id="0" name=""/>
        <dsp:cNvSpPr/>
      </dsp:nvSpPr>
      <dsp:spPr>
        <a:xfrm>
          <a:off x="239983" y="157825"/>
          <a:ext cx="1322425" cy="1322425"/>
        </a:xfrm>
        <a:prstGeom prst="pie">
          <a:avLst>
            <a:gd name="adj1" fmla="val 3240000"/>
            <a:gd name="adj2" fmla="val 7560000"/>
          </a:avLst>
        </a:prstGeom>
        <a:solidFill>
          <a:srgbClr val="0070C0"/>
        </a:solidFill>
        <a:ln w="254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500" kern="1200" dirty="0"/>
        </a:p>
      </dsp:txBody>
      <dsp:txXfrm>
        <a:off x="665048" y="1149644"/>
        <a:ext cx="472294" cy="283376"/>
      </dsp:txXfrm>
    </dsp:sp>
    <dsp:sp modelId="{3152C995-1267-4F7B-965B-8C35051B8DFF}">
      <dsp:nvSpPr>
        <dsp:cNvPr id="0" name=""/>
        <dsp:cNvSpPr/>
      </dsp:nvSpPr>
      <dsp:spPr>
        <a:xfrm>
          <a:off x="239983" y="157825"/>
          <a:ext cx="1322425" cy="1322425"/>
        </a:xfrm>
        <a:prstGeom prst="pie">
          <a:avLst>
            <a:gd name="adj1" fmla="val 7560000"/>
            <a:gd name="adj2" fmla="val 11880000"/>
          </a:avLst>
        </a:prstGeom>
        <a:solidFill>
          <a:srgbClr val="0070C0"/>
        </a:solidFill>
        <a:ln w="254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100" kern="1200" dirty="0"/>
        </a:p>
      </dsp:txBody>
      <dsp:txXfrm>
        <a:off x="302955" y="756065"/>
        <a:ext cx="393579" cy="332180"/>
      </dsp:txXfrm>
    </dsp:sp>
    <dsp:sp modelId="{A02539D3-82EE-405C-BA35-4E0D8FE0E4F9}">
      <dsp:nvSpPr>
        <dsp:cNvPr id="0" name=""/>
        <dsp:cNvSpPr/>
      </dsp:nvSpPr>
      <dsp:spPr>
        <a:xfrm>
          <a:off x="239983" y="157825"/>
          <a:ext cx="1322425" cy="1322425"/>
        </a:xfrm>
        <a:prstGeom prst="pie">
          <a:avLst>
            <a:gd name="adj1" fmla="val 11880000"/>
            <a:gd name="adj2" fmla="val 1620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900" kern="1200" dirty="0"/>
        </a:p>
      </dsp:txBody>
      <dsp:txXfrm>
        <a:off x="432837" y="359337"/>
        <a:ext cx="448680" cy="30699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9CD11E1-CB31-4CB6-8496-63EFBD42A985}">
      <dsp:nvSpPr>
        <dsp:cNvPr id="0" name=""/>
        <dsp:cNvSpPr/>
      </dsp:nvSpPr>
      <dsp:spPr>
        <a:xfrm>
          <a:off x="247347" y="161057"/>
          <a:ext cx="1306495" cy="1306495"/>
        </a:xfrm>
        <a:prstGeom prst="pie">
          <a:avLst>
            <a:gd name="adj1" fmla="val 16200000"/>
            <a:gd name="adj2" fmla="val 19800000"/>
          </a:avLst>
        </a:prstGeom>
        <a:solidFill>
          <a:srgbClr val="0070C0"/>
        </a:solidFill>
        <a:ln w="254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200" kern="1200" dirty="0"/>
        </a:p>
      </dsp:txBody>
      <dsp:txXfrm>
        <a:off x="914593" y="301039"/>
        <a:ext cx="381061" cy="279963"/>
      </dsp:txXfrm>
    </dsp:sp>
    <dsp:sp modelId="{BBEF1E81-4A6B-42B3-A18C-6AAA0869267B}">
      <dsp:nvSpPr>
        <dsp:cNvPr id="0" name=""/>
        <dsp:cNvSpPr/>
      </dsp:nvSpPr>
      <dsp:spPr>
        <a:xfrm>
          <a:off x="252388" y="158101"/>
          <a:ext cx="1306495" cy="1306495"/>
        </a:xfrm>
        <a:prstGeom prst="pie">
          <a:avLst>
            <a:gd name="adj1" fmla="val 19800000"/>
            <a:gd name="adj2" fmla="val 1800000"/>
          </a:avLst>
        </a:prstGeom>
        <a:solidFill>
          <a:srgbClr val="0070C0"/>
        </a:solidFill>
        <a:ln w="254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200" kern="1200" dirty="0"/>
        </a:p>
      </dsp:txBody>
      <dsp:txXfrm>
        <a:off x="1146715" y="679144"/>
        <a:ext cx="395059" cy="264409"/>
      </dsp:txXfrm>
    </dsp:sp>
    <dsp:sp modelId="{A03008F6-3D66-43EA-8080-EEE87F15D31D}">
      <dsp:nvSpPr>
        <dsp:cNvPr id="0" name=""/>
        <dsp:cNvSpPr/>
      </dsp:nvSpPr>
      <dsp:spPr>
        <a:xfrm>
          <a:off x="252388" y="158101"/>
          <a:ext cx="1306495" cy="1306495"/>
        </a:xfrm>
        <a:prstGeom prst="pie">
          <a:avLst>
            <a:gd name="adj1" fmla="val 1800000"/>
            <a:gd name="adj2" fmla="val 5400000"/>
          </a:avLst>
        </a:prstGeom>
        <a:solidFill>
          <a:srgbClr val="0070C0"/>
        </a:solidFill>
        <a:ln w="254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200" kern="1200" dirty="0"/>
        </a:p>
      </dsp:txBody>
      <dsp:txXfrm>
        <a:off x="919634" y="1044652"/>
        <a:ext cx="381061" cy="279963"/>
      </dsp:txXfrm>
    </dsp:sp>
    <dsp:sp modelId="{3152C995-1267-4F7B-965B-8C35051B8DFF}">
      <dsp:nvSpPr>
        <dsp:cNvPr id="0" name=""/>
        <dsp:cNvSpPr/>
      </dsp:nvSpPr>
      <dsp:spPr>
        <a:xfrm>
          <a:off x="252388" y="158101"/>
          <a:ext cx="1306495" cy="1306495"/>
        </a:xfrm>
        <a:prstGeom prst="pie">
          <a:avLst>
            <a:gd name="adj1" fmla="val 5400000"/>
            <a:gd name="adj2" fmla="val 900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 dirty="0"/>
        </a:p>
      </dsp:txBody>
      <dsp:txXfrm>
        <a:off x="510576" y="1044652"/>
        <a:ext cx="381061" cy="279963"/>
      </dsp:txXfrm>
    </dsp:sp>
    <dsp:sp modelId="{A02539D3-82EE-405C-BA35-4E0D8FE0E4F9}">
      <dsp:nvSpPr>
        <dsp:cNvPr id="0" name=""/>
        <dsp:cNvSpPr/>
      </dsp:nvSpPr>
      <dsp:spPr>
        <a:xfrm>
          <a:off x="252388" y="158101"/>
          <a:ext cx="1306495" cy="1306495"/>
        </a:xfrm>
        <a:prstGeom prst="pie">
          <a:avLst>
            <a:gd name="adj1" fmla="val 9000000"/>
            <a:gd name="adj2" fmla="val 12600000"/>
          </a:avLst>
        </a:prstGeom>
        <a:solidFill>
          <a:schemeClr val="bg1"/>
        </a:solidFill>
        <a:ln w="254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 dirty="0"/>
        </a:p>
      </dsp:txBody>
      <dsp:txXfrm>
        <a:off x="272607" y="679144"/>
        <a:ext cx="395059" cy="264409"/>
      </dsp:txXfrm>
    </dsp:sp>
    <dsp:sp modelId="{218D9999-2AE8-4F47-B672-D40A59EBEAFB}">
      <dsp:nvSpPr>
        <dsp:cNvPr id="0" name=""/>
        <dsp:cNvSpPr/>
      </dsp:nvSpPr>
      <dsp:spPr>
        <a:xfrm>
          <a:off x="252388" y="158101"/>
          <a:ext cx="1306495" cy="1306495"/>
        </a:xfrm>
        <a:prstGeom prst="pie">
          <a:avLst>
            <a:gd name="adj1" fmla="val 12600000"/>
            <a:gd name="adj2" fmla="val 1620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 dirty="0"/>
        </a:p>
      </dsp:txBody>
      <dsp:txXfrm>
        <a:off x="510576" y="298083"/>
        <a:ext cx="381061" cy="27996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hart3">
  <dgm:title val=""/>
  <dgm:desc val=""/>
  <dgm:catLst>
    <dgm:cat type="relationship" pri="27000"/>
    <dgm:cat type="cycle" pri="8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presOf/>
    <dgm:shape xmlns:r="http://schemas.openxmlformats.org/officeDocument/2006/relationships" r:blip="">
      <dgm:adjLst/>
    </dgm:shape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205"/>
          <dgm:constr type="t" for="ch" forName="wedge1Tx" refType="h" fact="0.205"/>
          <dgm:constr type="w" for="ch" forName="wedge1Tx" refType="w" fact="0.59"/>
          <dgm:constr type="h" for="ch" forName="wedge1Tx" refType="h" fact="0.59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52"/>
          <dgm:constr type="t" for="ch" forName="wedge1Tx" refType="h" fact="0.205"/>
          <dgm:constr type="w" for="ch" forName="wedge1Tx" refType="w" fact="0.295"/>
          <dgm:constr type="h" for="ch" forName="wedge1Tx" refType="h" fact="0.59"/>
          <dgm:constr type="l" for="ch" forName="wedge2" refType="w" fact="0.08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wedge2Tx" refType="w" fact="0.2"/>
          <dgm:constr type="t" for="ch" forName="wedge2Tx" refType="h" fact="0.205"/>
          <dgm:constr type="w" for="ch" forName="wedge2Tx" refType="w" fact="0.295"/>
          <dgm:constr type="h" for="ch" forName="wedge2Tx" refType="h" fact="0.59"/>
          <dgm:constr type="primFontSz" for="ch" ptType="node" op="equ"/>
        </dgm:constrLst>
      </dgm:if>
      <dgm:if name="Name3" axis="ch" ptType="node" func="cnt" op="equ" val="3">
        <dgm:choose name="Name4">
          <dgm:if name="Name5" func="var" arg="dir" op="equ" val="norm">
            <dgm:constrLst>
              <dgm:constr type="l" for="ch" forName="wedge1" refType="w" fact="0.1233"/>
              <dgm:constr type="t" for="ch" forName="wedge1" refType="w" fact="0.055"/>
              <dgm:constr type="w" for="ch" forName="wedge1" refType="w" fact="0.84"/>
              <dgm:constr type="h" for="ch" forName="wedge1" refType="h" fact="0.84"/>
              <dgm:constr type="l" for="ch" forName="wedge1Tx" refType="w" fact="0.58"/>
              <dgm:constr type="t" for="ch" forName="wedge1Tx" refType="h" fact="0.21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"/>
              <dgm:constr type="t" for="ch" forName="wedge3Tx" refType="h" fact="0.245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if>
          <dgm:else name="Name6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45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367"/>
              <dgm:constr type="t" for="ch" forName="wedge3" refType="w" fact="0.055"/>
              <dgm:constr type="w" for="ch" forName="wedge3" refType="w" fact="0.84"/>
              <dgm:constr type="h" for="ch" forName="wedge3" refType="h" fact="0.84"/>
              <dgm:constr type="l" for="ch" forName="wedge3Tx" refType="w" fact="0.14"/>
              <dgm:constr type="t" for="ch" forName="wedge3Tx" refType="h" fact="0.21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else>
        </dgm:choose>
      </dgm:if>
      <dgm:if name="Name7" axis="ch" ptType="node" func="cnt" op="equ" val="4">
        <dgm:choose name="Name8">
          <dgm:if name="Name9" func="var" arg="dir" op="equ" val="norm">
            <dgm:constrLst>
              <dgm:constr type="l" for="ch" forName="wedge1" refType="w" fact="0.1154"/>
              <dgm:constr type="t" for="ch" forName="wedge1" refType="w" fact="0.0446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75"/>
              <dgm:constr type="t" for="ch" forName="wedge4Tx" refType="h" fact="0.235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if>
          <dgm:else name="Name10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5"/>
              <dgm:constr type="t" for="ch" forName="wedge1Tx" refType="h" fact="0.235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446"/>
              <dgm:constr type="t" for="ch" forName="wedge4" refType="h" fact="0.0446"/>
              <dgm:constr type="w" for="ch" forName="wedge4" refType="w" fact="0.84"/>
              <dgm:constr type="h" for="ch" forName="wedge4" refType="h" fact="0.84"/>
              <dgm:constr type="l" for="ch" forName="wedge4Tx" refType="w" fact="0.145"/>
              <dgm:constr type="t" for="ch" forName="wedge4Tx" refType="h" fact="0.2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else>
        </dgm:choose>
      </dgm:if>
      <dgm:if name="Name11" axis="ch" ptType="node" func="cnt" op="equ" val="5">
        <dgm:choose name="Name12">
          <dgm:if name="Name13" func="var" arg="dir" op="equ" val="norm">
            <dgm:constrLst>
              <dgm:constr type="l" for="ch" forName="wedge1" refType="w" fact="0.1094"/>
              <dgm:constr type="t" for="ch" forName="wedge1" refType="w" fact="0.0395"/>
              <dgm:constr type="w" for="ch" forName="wedge1" refType="w" fact="0.84"/>
              <dgm:constr type="h" for="ch" forName="wedge1" refType="h" fact="0.84"/>
              <dgm:constr type="l" for="ch" forName="wedge1Tx" refType="w" fact="0.54"/>
              <dgm:constr type="t" for="ch" forName="wedge1Tx" refType="h" fact="0.165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2025"/>
              <dgm:constr type="t" for="ch" forName="wedge5Tx" refType="h" fact="0.208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if>
          <dgm:else name="Name14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"/>
              <dgm:constr type="t" for="ch" forName="wedge1Tx" refType="h" fact="0.208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506"/>
              <dgm:constr type="t" for="ch" forName="wedge5" refType="h" fact="0.0395"/>
              <dgm:constr type="w" for="ch" forName="wedge5" refType="w" fact="0.84"/>
              <dgm:constr type="h" for="ch" forName="wedge5" refType="h" fact="0.84"/>
              <dgm:constr type="l" for="ch" forName="wedge5Tx" refType="w" fact="0.18"/>
              <dgm:constr type="t" for="ch" forName="wedge5Tx" refType="h" fact="0.165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else>
        </dgm:choose>
      </dgm:if>
      <dgm:if name="Name15" axis="ch" ptType="node" func="cnt" op="equ" val="6">
        <dgm:choose name="Name16">
          <dgm:if name="Name17" func="var" arg="dir" op="equ" val="norm">
            <dgm:constrLst>
              <dgm:constr type="l" for="ch" forName="wedge1" refType="w" fact="0.105"/>
              <dgm:constr type="t" for="ch" forName="wedge1" refType="w" fact="0.0367"/>
              <dgm:constr type="w" for="ch" forName="wedge1" refType="w" fact="0.84"/>
              <dgm:constr type="h" for="ch" forName="wedge1" refType="h" fact="0.84"/>
              <dgm:constr type="l" for="ch" forName="wedge1Tx" refType="w" fact="0.534"/>
              <dgm:constr type="t" for="ch" forName="wedge1Tx" refType="h" fact="0.126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246"/>
              <dgm:constr type="t" for="ch" forName="wedge6Tx" refType="h" fact="0.1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if>
          <dgm:else name="Name18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9"/>
              <dgm:constr type="t" for="ch" forName="wedge1Tx" refType="h" fact="0.1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55"/>
              <dgm:constr type="t" for="ch" forName="wedge6" refType="h" fact="0.0367"/>
              <dgm:constr type="w" for="ch" forName="wedge6" refType="w" fact="0.84"/>
              <dgm:constr type="h" for="ch" forName="wedge6" refType="h" fact="0.84"/>
              <dgm:constr type="l" for="ch" forName="wedge6Tx" refType="w" fact="0.221"/>
              <dgm:constr type="t" for="ch" forName="wedge6Tx" refType="h" fact="0.126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else>
        </dgm:choose>
      </dgm:if>
      <dgm:else name="Name19">
        <dgm:choose name="Name20">
          <dgm:if name="Name21" func="var" arg="dir" op="equ" val="norm">
            <dgm:constrLst>
              <dgm:constr type="l" for="ch" forName="wedge1" refType="w" fact="0.1017"/>
              <dgm:constr type="t" for="ch" forName="wedge1" refType="w" fact="0.035"/>
              <dgm:constr type="w" for="ch" forName="wedge1" refType="w" fact="0.84"/>
              <dgm:constr type="h" for="ch" forName="wedge1" refType="h" fact="0.84"/>
              <dgm:constr type="l" for="ch" forName="wedge1Tx" refType="w" fact="0.53"/>
              <dgm:constr type="t" for="ch" forName="wedge1Tx" refType="h" fact="0.115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8"/>
              <dgm:constr type="t" for="ch" forName="wedge7" refType="h" fact="0.08"/>
              <dgm:constr type="w" for="ch" forName="wedge7" refType="w" fact="0.84"/>
              <dgm:constr type="h" for="ch" forName="wedge7" refType="h" fact="0.84"/>
              <dgm:constr type="l" for="ch" forName="wedge7Tx" refType="w" fact="0.262"/>
              <dgm:constr type="t" for="ch" forName="wedge7Tx" refType="h" fact="0.16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if>
          <dgm:else name="Name22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8"/>
              <dgm:constr type="t" for="ch" forName="wedge1Tx" refType="h" fact="0.16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583"/>
              <dgm:constr type="t" for="ch" forName="wedge7" refType="h" fact="0.035"/>
              <dgm:constr type="w" for="ch" forName="wedge7" refType="w" fact="0.84"/>
              <dgm:constr type="h" for="ch" forName="wedge7" refType="h" fact="0.84"/>
              <dgm:constr type="l" for="ch" forName="wedge7Tx" refType="w" fact="0.2403"/>
              <dgm:constr type="t" for="ch" forName="wedge7Tx" refType="h" fact="0.115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else>
        </dgm:choose>
      </dgm:else>
    </dgm:choose>
    <dgm:ruleLst/>
    <dgm:choose name="Name23">
      <dgm:if name="Name24" axis="ch" ptType="node" func="cnt" op="gte" val="1">
        <dgm:layoutNode name="wedge1">
          <dgm:alg type="sp"/>
          <dgm:choose name="Name25">
            <dgm:if name="Name26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27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28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29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30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31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32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33">
            <dgm:if name="Name34" func="var" arg="dir" op="equ" val="norm">
              <dgm:presOf axis="ch desOrSelf" ptType="node node" st="1 1" cnt="1 0"/>
            </dgm:if>
            <dgm:else name="Name35">
              <dgm:choose name="Name36">
                <dgm:if name="Name37" axis="ch" ptType="node" func="cnt" op="equ" val="1">
                  <dgm:presOf axis="ch desOrSelf" ptType="node node" st="1 1" cnt="1 0"/>
                </dgm:if>
                <dgm:if name="Name38" axis="ch" ptType="node" func="cnt" op="equ" val="2">
                  <dgm:presOf axis="ch desOrSelf" ptType="node node" st="2 1" cnt="1 0"/>
                </dgm:if>
                <dgm:if name="Name39" axis="ch" ptType="node" func="cnt" op="equ" val="3">
                  <dgm:presOf axis="ch desOrSelf" ptType="node node" st="3 1" cnt="1 0"/>
                </dgm:if>
                <dgm:if name="Name40" axis="ch" ptType="node" func="cnt" op="equ" val="4">
                  <dgm:presOf axis="ch desOrSelf" ptType="node node" st="4 1" cnt="1 0"/>
                </dgm:if>
                <dgm:if name="Name41" axis="ch" ptType="node" func="cnt" op="equ" val="5">
                  <dgm:presOf axis="ch desOrSelf" ptType="node node" st="5 1" cnt="1 0"/>
                </dgm:if>
                <dgm:if name="Name42" axis="ch" ptType="node" func="cnt" op="equ" val="6">
                  <dgm:presOf axis="ch desOrSelf" ptType="node node" st="6 1" cnt="1 0"/>
                </dgm:if>
                <dgm:else name="Name43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44">
            <dgm:if name="Name45" func="var" arg="dir" op="equ" val="norm">
              <dgm:presOf axis="ch desOrSelf" ptType="node node" st="1 1" cnt="1 0"/>
            </dgm:if>
            <dgm:else name="Name46">
              <dgm:choose name="Name47">
                <dgm:if name="Name48" axis="ch" ptType="node" func="cnt" op="equ" val="1">
                  <dgm:presOf axis="ch desOrSelf" ptType="node node" st="1 1" cnt="1 0"/>
                </dgm:if>
                <dgm:if name="Name49" axis="ch" ptType="node" func="cnt" op="equ" val="2">
                  <dgm:presOf axis="ch desOrSelf" ptType="node node" st="2 1" cnt="1 0"/>
                </dgm:if>
                <dgm:if name="Name50" axis="ch" ptType="node" func="cnt" op="equ" val="3">
                  <dgm:presOf axis="ch desOrSelf" ptType="node node" st="3 1" cnt="1 0"/>
                </dgm:if>
                <dgm:if name="Name51" axis="ch" ptType="node" func="cnt" op="equ" val="4">
                  <dgm:presOf axis="ch desOrSelf" ptType="node node" st="4 1" cnt="1 0"/>
                </dgm:if>
                <dgm:if name="Name52" axis="ch" ptType="node" func="cnt" op="equ" val="5">
                  <dgm:presOf axis="ch desOrSelf" ptType="node node" st="5 1" cnt="1 0"/>
                </dgm:if>
                <dgm:if name="Name53" axis="ch" ptType="node" func="cnt" op="equ" val="6">
                  <dgm:presOf axis="ch desOrSelf" ptType="node node" st="6 1" cnt="1 0"/>
                </dgm:if>
                <dgm:else name="Name54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55"/>
    </dgm:choose>
    <dgm:choose name="Name56">
      <dgm:if name="Name57" axis="ch" ptType="node" func="cnt" op="gte" val="2">
        <dgm:layoutNode name="wedge2">
          <dgm:alg type="sp"/>
          <dgm:choose name="Name58">
            <dgm:if name="Name59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60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61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62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63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64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65">
            <dgm:if name="Name66" func="var" arg="dir" op="equ" val="norm">
              <dgm:presOf axis="ch desOrSelf" ptType="node node" st="2 1" cnt="1 0"/>
            </dgm:if>
            <dgm:else name="Name67">
              <dgm:choose name="Name68">
                <dgm:if name="Name69" axis="ch" ptType="node" func="cnt" op="equ" val="2">
                  <dgm:presOf axis="ch desOrSelf" ptType="node node" st="1 1" cnt="1 0"/>
                </dgm:if>
                <dgm:if name="Name70" axis="ch" ptType="node" func="cnt" op="equ" val="3">
                  <dgm:presOf axis="ch desOrSelf" ptType="node node" st="2 1" cnt="1 0"/>
                </dgm:if>
                <dgm:if name="Name71" axis="ch" ptType="node" func="cnt" op="equ" val="4">
                  <dgm:presOf axis="ch desOrSelf" ptType="node node" st="3 1" cnt="1 0"/>
                </dgm:if>
                <dgm:if name="Name72" axis="ch" ptType="node" func="cnt" op="equ" val="5">
                  <dgm:presOf axis="ch desOrSelf" ptType="node node" st="4 1" cnt="1 0"/>
                </dgm:if>
                <dgm:if name="Name73" axis="ch" ptType="node" func="cnt" op="equ" val="6">
                  <dgm:presOf axis="ch desOrSelf" ptType="node node" st="5 1" cnt="1 0"/>
                </dgm:if>
                <dgm:else name="Name74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75">
            <dgm:if name="Name76" func="var" arg="dir" op="equ" val="norm">
              <dgm:presOf axis="ch desOrSelf" ptType="node node" st="2 1" cnt="1 0"/>
            </dgm:if>
            <dgm:else name="Name77">
              <dgm:choose name="Name78">
                <dgm:if name="Name79" axis="ch" ptType="node" func="cnt" op="equ" val="2">
                  <dgm:presOf axis="ch desOrSelf" ptType="node node" st="1 1" cnt="1 0"/>
                </dgm:if>
                <dgm:if name="Name80" axis="ch" ptType="node" func="cnt" op="equ" val="3">
                  <dgm:presOf axis="ch desOrSelf" ptType="node node" st="2 1" cnt="1 0"/>
                </dgm:if>
                <dgm:if name="Name81" axis="ch" ptType="node" func="cnt" op="equ" val="4">
                  <dgm:presOf axis="ch desOrSelf" ptType="node node" st="3 1" cnt="1 0"/>
                </dgm:if>
                <dgm:if name="Name82" axis="ch" ptType="node" func="cnt" op="equ" val="5">
                  <dgm:presOf axis="ch desOrSelf" ptType="node node" st="4 1" cnt="1 0"/>
                </dgm:if>
                <dgm:if name="Name83" axis="ch" ptType="node" func="cnt" op="equ" val="6">
                  <dgm:presOf axis="ch desOrSelf" ptType="node node" st="5 1" cnt="1 0"/>
                </dgm:if>
                <dgm:else name="Name84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85"/>
    </dgm:choose>
    <dgm:choose name="Name86">
      <dgm:if name="Name87" axis="ch" ptType="node" func="cnt" op="gte" val="3">
        <dgm:layoutNode name="wedge3">
          <dgm:alg type="sp"/>
          <dgm:choose name="Name88">
            <dgm:if name="Name89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90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91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92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93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94">
            <dgm:if name="Name95" func="var" arg="dir" op="equ" val="norm">
              <dgm:presOf axis="ch desOrSelf" ptType="node node" st="3 1" cnt="1 0"/>
            </dgm:if>
            <dgm:else name="Name96">
              <dgm:choose name="Name97">
                <dgm:if name="Name98" axis="ch" ptType="node" func="cnt" op="equ" val="3">
                  <dgm:presOf axis="ch desOrSelf" ptType="node node" st="1 1" cnt="1 0"/>
                </dgm:if>
                <dgm:if name="Name99" axis="ch" ptType="node" func="cnt" op="equ" val="4">
                  <dgm:presOf axis="ch desOrSelf" ptType="node node" st="2 1" cnt="1 0"/>
                </dgm:if>
                <dgm:if name="Name100" axis="ch" ptType="node" func="cnt" op="equ" val="5">
                  <dgm:presOf axis="ch desOrSelf" ptType="node node" st="3 1" cnt="1 0"/>
                </dgm:if>
                <dgm:if name="Name101" axis="ch" ptType="node" func="cnt" op="equ" val="6">
                  <dgm:presOf axis="ch desOrSelf" ptType="node node" st="4 1" cnt="1 0"/>
                </dgm:if>
                <dgm:else name="Name102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03">
            <dgm:if name="Name104" func="var" arg="dir" op="equ" val="norm">
              <dgm:presOf axis="ch desOrSelf" ptType="node node" st="3 1" cnt="1 0"/>
            </dgm:if>
            <dgm:else name="Name105">
              <dgm:choose name="Name106">
                <dgm:if name="Name107" axis="ch" ptType="node" func="cnt" op="equ" val="3">
                  <dgm:presOf axis="ch desOrSelf" ptType="node node" st="1 1" cnt="1 0"/>
                </dgm:if>
                <dgm:if name="Name108" axis="ch" ptType="node" func="cnt" op="equ" val="4">
                  <dgm:presOf axis="ch desOrSelf" ptType="node node" st="2 1" cnt="1 0"/>
                </dgm:if>
                <dgm:if name="Name109" axis="ch" ptType="node" func="cnt" op="equ" val="5">
                  <dgm:presOf axis="ch desOrSelf" ptType="node node" st="3 1" cnt="1 0"/>
                </dgm:if>
                <dgm:if name="Name110" axis="ch" ptType="node" func="cnt" op="equ" val="6">
                  <dgm:presOf axis="ch desOrSelf" ptType="node node" st="4 1" cnt="1 0"/>
                </dgm:if>
                <dgm:else name="Name111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12"/>
    </dgm:choose>
    <dgm:choose name="Name113">
      <dgm:if name="Name114" axis="ch" ptType="node" func="cnt" op="gte" val="4">
        <dgm:layoutNode name="wedge4">
          <dgm:alg type="sp"/>
          <dgm:choose name="Name115">
            <dgm:if name="Name116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17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18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19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20">
            <dgm:if name="Name121" func="var" arg="dir" op="equ" val="norm">
              <dgm:presOf axis="ch desOrSelf" ptType="node node" st="4 1" cnt="1 0"/>
            </dgm:if>
            <dgm:else name="Name122">
              <dgm:choose name="Name123">
                <dgm:if name="Name124" axis="ch" ptType="node" func="cnt" op="equ" val="4">
                  <dgm:presOf axis="ch desOrSelf" ptType="node node" st="1 1" cnt="1 0"/>
                </dgm:if>
                <dgm:if name="Name125" axis="ch" ptType="node" func="cnt" op="equ" val="5">
                  <dgm:presOf axis="ch desOrSelf" ptType="node node" st="2 1" cnt="1 0"/>
                </dgm:if>
                <dgm:if name="Name126" axis="ch" ptType="node" func="cnt" op="equ" val="6">
                  <dgm:presOf axis="ch desOrSelf" ptType="node node" st="3 1" cnt="1 0"/>
                </dgm:if>
                <dgm:else name="Name127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28">
            <dgm:if name="Name129" func="var" arg="dir" op="equ" val="norm">
              <dgm:presOf axis="ch desOrSelf" ptType="node node" st="4 1" cnt="1 0"/>
            </dgm:if>
            <dgm:else name="Name130">
              <dgm:choose name="Name131">
                <dgm:if name="Name132" axis="ch" ptType="node" func="cnt" op="equ" val="4">
                  <dgm:presOf axis="ch desOrSelf" ptType="node node" st="1 1" cnt="1 0"/>
                </dgm:if>
                <dgm:if name="Name133" axis="ch" ptType="node" func="cnt" op="equ" val="5">
                  <dgm:presOf axis="ch desOrSelf" ptType="node node" st="2 1" cnt="1 0"/>
                </dgm:if>
                <dgm:if name="Name134" axis="ch" ptType="node" func="cnt" op="equ" val="6">
                  <dgm:presOf axis="ch desOrSelf" ptType="node node" st="3 1" cnt="1 0"/>
                </dgm:if>
                <dgm:else name="Name135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36"/>
    </dgm:choose>
    <dgm:choose name="Name137">
      <dgm:if name="Name138" axis="ch" ptType="node" func="cnt" op="gte" val="5">
        <dgm:layoutNode name="wedge5">
          <dgm:alg type="sp"/>
          <dgm:choose name="Name139">
            <dgm:if name="Name140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41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42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43">
            <dgm:if name="Name144" func="var" arg="dir" op="equ" val="norm">
              <dgm:presOf axis="ch desOrSelf" ptType="node node" st="5 1" cnt="1 0"/>
            </dgm:if>
            <dgm:else name="Name145">
              <dgm:choose name="Name146">
                <dgm:if name="Name147" axis="ch" ptType="node" func="cnt" op="equ" val="5">
                  <dgm:presOf axis="ch desOrSelf" ptType="node node" st="1 1" cnt="1 0"/>
                </dgm:if>
                <dgm:if name="Name148" axis="ch" ptType="node" func="cnt" op="equ" val="6">
                  <dgm:presOf axis="ch desOrSelf" ptType="node node" st="2 1" cnt="1 0"/>
                </dgm:if>
                <dgm:else name="Name149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0">
            <dgm:if name="Name151" func="var" arg="dir" op="equ" val="norm">
              <dgm:presOf axis="ch desOrSelf" ptType="node node" st="5 1" cnt="1 0"/>
            </dgm:if>
            <dgm:else name="Name152">
              <dgm:choose name="Name153">
                <dgm:if name="Name154" axis="ch" ptType="node" func="cnt" op="equ" val="5">
                  <dgm:presOf axis="ch desOrSelf" ptType="node node" st="1 1" cnt="1 0"/>
                </dgm:if>
                <dgm:if name="Name155" axis="ch" ptType="node" func="cnt" op="equ" val="6">
                  <dgm:presOf axis="ch desOrSelf" ptType="node node" st="2 1" cnt="1 0"/>
                </dgm:if>
                <dgm:else name="Name156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57"/>
    </dgm:choose>
    <dgm:choose name="Name158">
      <dgm:if name="Name159" axis="ch" ptType="node" func="cnt" op="gte" val="6">
        <dgm:layoutNode name="wedge6">
          <dgm:alg type="sp"/>
          <dgm:choose name="Name160">
            <dgm:if name="Name161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62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63">
            <dgm:if name="Name164" func="var" arg="dir" op="equ" val="norm">
              <dgm:presOf axis="ch desOrSelf" ptType="node node" st="6 1" cnt="1 0"/>
            </dgm:if>
            <dgm:else name="Name165">
              <dgm:choose name="Name166">
                <dgm:if name="Name167" axis="ch" ptType="node" func="cnt" op="equ" val="6">
                  <dgm:presOf axis="ch desOrSelf" ptType="node node" st="1 1" cnt="1 0"/>
                </dgm:if>
                <dgm:else name="Name168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9">
            <dgm:if name="Name170" func="var" arg="dir" op="equ" val="norm">
              <dgm:presOf axis="ch desOrSelf" ptType="node node" st="6 1" cnt="1 0"/>
            </dgm:if>
            <dgm:else name="Name171">
              <dgm:choose name="Name172">
                <dgm:if name="Name173" axis="ch" ptType="node" func="cnt" op="equ" val="6">
                  <dgm:presOf axis="ch desOrSelf" ptType="node node" st="1 1" cnt="1 0"/>
                </dgm:if>
                <dgm:else name="Name174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75"/>
    </dgm:choose>
    <dgm:choose name="Name176">
      <dgm:if name="Name177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78">
            <dgm:if name="Name179" func="var" arg="dir" op="equ" val="norm">
              <dgm:presOf axis="ch desOrSelf" ptType="node node" st="7 1" cnt="1 0"/>
            </dgm:if>
            <dgm:else name="Name180">
              <dgm:presOf axis="ch desOrSelf" ptType="node node" st="1 1" cnt="1 0"/>
            </dgm:else>
          </dgm:choose>
          <dgm:constrLst/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81">
            <dgm:if name="Name182" func="var" arg="dir" op="equ" val="norm">
              <dgm:presOf axis="ch desOrSelf" ptType="node node" st="7 1" cnt="1 0"/>
            </dgm:if>
            <dgm:else name="Name183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84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hart3">
  <dgm:title val=""/>
  <dgm:desc val=""/>
  <dgm:catLst>
    <dgm:cat type="relationship" pri="27000"/>
    <dgm:cat type="cycle" pri="8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presOf/>
    <dgm:shape xmlns:r="http://schemas.openxmlformats.org/officeDocument/2006/relationships" r:blip="">
      <dgm:adjLst/>
    </dgm:shape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205"/>
          <dgm:constr type="t" for="ch" forName="wedge1Tx" refType="h" fact="0.205"/>
          <dgm:constr type="w" for="ch" forName="wedge1Tx" refType="w" fact="0.59"/>
          <dgm:constr type="h" for="ch" forName="wedge1Tx" refType="h" fact="0.59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52"/>
          <dgm:constr type="t" for="ch" forName="wedge1Tx" refType="h" fact="0.205"/>
          <dgm:constr type="w" for="ch" forName="wedge1Tx" refType="w" fact="0.295"/>
          <dgm:constr type="h" for="ch" forName="wedge1Tx" refType="h" fact="0.59"/>
          <dgm:constr type="l" for="ch" forName="wedge2" refType="w" fact="0.08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wedge2Tx" refType="w" fact="0.2"/>
          <dgm:constr type="t" for="ch" forName="wedge2Tx" refType="h" fact="0.205"/>
          <dgm:constr type="w" for="ch" forName="wedge2Tx" refType="w" fact="0.295"/>
          <dgm:constr type="h" for="ch" forName="wedge2Tx" refType="h" fact="0.59"/>
          <dgm:constr type="primFontSz" for="ch" ptType="node" op="equ"/>
        </dgm:constrLst>
      </dgm:if>
      <dgm:if name="Name3" axis="ch" ptType="node" func="cnt" op="equ" val="3">
        <dgm:choose name="Name4">
          <dgm:if name="Name5" func="var" arg="dir" op="equ" val="norm">
            <dgm:constrLst>
              <dgm:constr type="l" for="ch" forName="wedge1" refType="w" fact="0.1233"/>
              <dgm:constr type="t" for="ch" forName="wedge1" refType="w" fact="0.055"/>
              <dgm:constr type="w" for="ch" forName="wedge1" refType="w" fact="0.84"/>
              <dgm:constr type="h" for="ch" forName="wedge1" refType="h" fact="0.84"/>
              <dgm:constr type="l" for="ch" forName="wedge1Tx" refType="w" fact="0.58"/>
              <dgm:constr type="t" for="ch" forName="wedge1Tx" refType="h" fact="0.21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"/>
              <dgm:constr type="t" for="ch" forName="wedge3Tx" refType="h" fact="0.245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if>
          <dgm:else name="Name6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45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367"/>
              <dgm:constr type="t" for="ch" forName="wedge3" refType="w" fact="0.055"/>
              <dgm:constr type="w" for="ch" forName="wedge3" refType="w" fact="0.84"/>
              <dgm:constr type="h" for="ch" forName="wedge3" refType="h" fact="0.84"/>
              <dgm:constr type="l" for="ch" forName="wedge3Tx" refType="w" fact="0.14"/>
              <dgm:constr type="t" for="ch" forName="wedge3Tx" refType="h" fact="0.21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else>
        </dgm:choose>
      </dgm:if>
      <dgm:if name="Name7" axis="ch" ptType="node" func="cnt" op="equ" val="4">
        <dgm:choose name="Name8">
          <dgm:if name="Name9" func="var" arg="dir" op="equ" val="norm">
            <dgm:constrLst>
              <dgm:constr type="l" for="ch" forName="wedge1" refType="w" fact="0.1154"/>
              <dgm:constr type="t" for="ch" forName="wedge1" refType="w" fact="0.0446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75"/>
              <dgm:constr type="t" for="ch" forName="wedge4Tx" refType="h" fact="0.235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if>
          <dgm:else name="Name10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5"/>
              <dgm:constr type="t" for="ch" forName="wedge1Tx" refType="h" fact="0.235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446"/>
              <dgm:constr type="t" for="ch" forName="wedge4" refType="h" fact="0.0446"/>
              <dgm:constr type="w" for="ch" forName="wedge4" refType="w" fact="0.84"/>
              <dgm:constr type="h" for="ch" forName="wedge4" refType="h" fact="0.84"/>
              <dgm:constr type="l" for="ch" forName="wedge4Tx" refType="w" fact="0.145"/>
              <dgm:constr type="t" for="ch" forName="wedge4Tx" refType="h" fact="0.2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else>
        </dgm:choose>
      </dgm:if>
      <dgm:if name="Name11" axis="ch" ptType="node" func="cnt" op="equ" val="5">
        <dgm:choose name="Name12">
          <dgm:if name="Name13" func="var" arg="dir" op="equ" val="norm">
            <dgm:constrLst>
              <dgm:constr type="l" for="ch" forName="wedge1" refType="w" fact="0.1094"/>
              <dgm:constr type="t" for="ch" forName="wedge1" refType="w" fact="0.0395"/>
              <dgm:constr type="w" for="ch" forName="wedge1" refType="w" fact="0.84"/>
              <dgm:constr type="h" for="ch" forName="wedge1" refType="h" fact="0.84"/>
              <dgm:constr type="l" for="ch" forName="wedge1Tx" refType="w" fact="0.54"/>
              <dgm:constr type="t" for="ch" forName="wedge1Tx" refType="h" fact="0.165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2025"/>
              <dgm:constr type="t" for="ch" forName="wedge5Tx" refType="h" fact="0.208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if>
          <dgm:else name="Name14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"/>
              <dgm:constr type="t" for="ch" forName="wedge1Tx" refType="h" fact="0.208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506"/>
              <dgm:constr type="t" for="ch" forName="wedge5" refType="h" fact="0.0395"/>
              <dgm:constr type="w" for="ch" forName="wedge5" refType="w" fact="0.84"/>
              <dgm:constr type="h" for="ch" forName="wedge5" refType="h" fact="0.84"/>
              <dgm:constr type="l" for="ch" forName="wedge5Tx" refType="w" fact="0.18"/>
              <dgm:constr type="t" for="ch" forName="wedge5Tx" refType="h" fact="0.165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else>
        </dgm:choose>
      </dgm:if>
      <dgm:if name="Name15" axis="ch" ptType="node" func="cnt" op="equ" val="6">
        <dgm:choose name="Name16">
          <dgm:if name="Name17" func="var" arg="dir" op="equ" val="norm">
            <dgm:constrLst>
              <dgm:constr type="l" for="ch" forName="wedge1" refType="w" fact="0.105"/>
              <dgm:constr type="t" for="ch" forName="wedge1" refType="w" fact="0.0367"/>
              <dgm:constr type="w" for="ch" forName="wedge1" refType="w" fact="0.84"/>
              <dgm:constr type="h" for="ch" forName="wedge1" refType="h" fact="0.84"/>
              <dgm:constr type="l" for="ch" forName="wedge1Tx" refType="w" fact="0.534"/>
              <dgm:constr type="t" for="ch" forName="wedge1Tx" refType="h" fact="0.126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246"/>
              <dgm:constr type="t" for="ch" forName="wedge6Tx" refType="h" fact="0.1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if>
          <dgm:else name="Name18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9"/>
              <dgm:constr type="t" for="ch" forName="wedge1Tx" refType="h" fact="0.1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55"/>
              <dgm:constr type="t" for="ch" forName="wedge6" refType="h" fact="0.0367"/>
              <dgm:constr type="w" for="ch" forName="wedge6" refType="w" fact="0.84"/>
              <dgm:constr type="h" for="ch" forName="wedge6" refType="h" fact="0.84"/>
              <dgm:constr type="l" for="ch" forName="wedge6Tx" refType="w" fact="0.221"/>
              <dgm:constr type="t" for="ch" forName="wedge6Tx" refType="h" fact="0.126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else>
        </dgm:choose>
      </dgm:if>
      <dgm:else name="Name19">
        <dgm:choose name="Name20">
          <dgm:if name="Name21" func="var" arg="dir" op="equ" val="norm">
            <dgm:constrLst>
              <dgm:constr type="l" for="ch" forName="wedge1" refType="w" fact="0.1017"/>
              <dgm:constr type="t" for="ch" forName="wedge1" refType="w" fact="0.035"/>
              <dgm:constr type="w" for="ch" forName="wedge1" refType="w" fact="0.84"/>
              <dgm:constr type="h" for="ch" forName="wedge1" refType="h" fact="0.84"/>
              <dgm:constr type="l" for="ch" forName="wedge1Tx" refType="w" fact="0.53"/>
              <dgm:constr type="t" for="ch" forName="wedge1Tx" refType="h" fact="0.115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8"/>
              <dgm:constr type="t" for="ch" forName="wedge7" refType="h" fact="0.08"/>
              <dgm:constr type="w" for="ch" forName="wedge7" refType="w" fact="0.84"/>
              <dgm:constr type="h" for="ch" forName="wedge7" refType="h" fact="0.84"/>
              <dgm:constr type="l" for="ch" forName="wedge7Tx" refType="w" fact="0.262"/>
              <dgm:constr type="t" for="ch" forName="wedge7Tx" refType="h" fact="0.16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if>
          <dgm:else name="Name22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8"/>
              <dgm:constr type="t" for="ch" forName="wedge1Tx" refType="h" fact="0.16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583"/>
              <dgm:constr type="t" for="ch" forName="wedge7" refType="h" fact="0.035"/>
              <dgm:constr type="w" for="ch" forName="wedge7" refType="w" fact="0.84"/>
              <dgm:constr type="h" for="ch" forName="wedge7" refType="h" fact="0.84"/>
              <dgm:constr type="l" for="ch" forName="wedge7Tx" refType="w" fact="0.2403"/>
              <dgm:constr type="t" for="ch" forName="wedge7Tx" refType="h" fact="0.115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else>
        </dgm:choose>
      </dgm:else>
    </dgm:choose>
    <dgm:ruleLst/>
    <dgm:choose name="Name23">
      <dgm:if name="Name24" axis="ch" ptType="node" func="cnt" op="gte" val="1">
        <dgm:layoutNode name="wedge1">
          <dgm:alg type="sp"/>
          <dgm:choose name="Name25">
            <dgm:if name="Name26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27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28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29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30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31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32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33">
            <dgm:if name="Name34" func="var" arg="dir" op="equ" val="norm">
              <dgm:presOf axis="ch desOrSelf" ptType="node node" st="1 1" cnt="1 0"/>
            </dgm:if>
            <dgm:else name="Name35">
              <dgm:choose name="Name36">
                <dgm:if name="Name37" axis="ch" ptType="node" func="cnt" op="equ" val="1">
                  <dgm:presOf axis="ch desOrSelf" ptType="node node" st="1 1" cnt="1 0"/>
                </dgm:if>
                <dgm:if name="Name38" axis="ch" ptType="node" func="cnt" op="equ" val="2">
                  <dgm:presOf axis="ch desOrSelf" ptType="node node" st="2 1" cnt="1 0"/>
                </dgm:if>
                <dgm:if name="Name39" axis="ch" ptType="node" func="cnt" op="equ" val="3">
                  <dgm:presOf axis="ch desOrSelf" ptType="node node" st="3 1" cnt="1 0"/>
                </dgm:if>
                <dgm:if name="Name40" axis="ch" ptType="node" func="cnt" op="equ" val="4">
                  <dgm:presOf axis="ch desOrSelf" ptType="node node" st="4 1" cnt="1 0"/>
                </dgm:if>
                <dgm:if name="Name41" axis="ch" ptType="node" func="cnt" op="equ" val="5">
                  <dgm:presOf axis="ch desOrSelf" ptType="node node" st="5 1" cnt="1 0"/>
                </dgm:if>
                <dgm:if name="Name42" axis="ch" ptType="node" func="cnt" op="equ" val="6">
                  <dgm:presOf axis="ch desOrSelf" ptType="node node" st="6 1" cnt="1 0"/>
                </dgm:if>
                <dgm:else name="Name43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44">
            <dgm:if name="Name45" func="var" arg="dir" op="equ" val="norm">
              <dgm:presOf axis="ch desOrSelf" ptType="node node" st="1 1" cnt="1 0"/>
            </dgm:if>
            <dgm:else name="Name46">
              <dgm:choose name="Name47">
                <dgm:if name="Name48" axis="ch" ptType="node" func="cnt" op="equ" val="1">
                  <dgm:presOf axis="ch desOrSelf" ptType="node node" st="1 1" cnt="1 0"/>
                </dgm:if>
                <dgm:if name="Name49" axis="ch" ptType="node" func="cnt" op="equ" val="2">
                  <dgm:presOf axis="ch desOrSelf" ptType="node node" st="2 1" cnt="1 0"/>
                </dgm:if>
                <dgm:if name="Name50" axis="ch" ptType="node" func="cnt" op="equ" val="3">
                  <dgm:presOf axis="ch desOrSelf" ptType="node node" st="3 1" cnt="1 0"/>
                </dgm:if>
                <dgm:if name="Name51" axis="ch" ptType="node" func="cnt" op="equ" val="4">
                  <dgm:presOf axis="ch desOrSelf" ptType="node node" st="4 1" cnt="1 0"/>
                </dgm:if>
                <dgm:if name="Name52" axis="ch" ptType="node" func="cnt" op="equ" val="5">
                  <dgm:presOf axis="ch desOrSelf" ptType="node node" st="5 1" cnt="1 0"/>
                </dgm:if>
                <dgm:if name="Name53" axis="ch" ptType="node" func="cnt" op="equ" val="6">
                  <dgm:presOf axis="ch desOrSelf" ptType="node node" st="6 1" cnt="1 0"/>
                </dgm:if>
                <dgm:else name="Name54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55"/>
    </dgm:choose>
    <dgm:choose name="Name56">
      <dgm:if name="Name57" axis="ch" ptType="node" func="cnt" op="gte" val="2">
        <dgm:layoutNode name="wedge2">
          <dgm:alg type="sp"/>
          <dgm:choose name="Name58">
            <dgm:if name="Name59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60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61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62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63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64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65">
            <dgm:if name="Name66" func="var" arg="dir" op="equ" val="norm">
              <dgm:presOf axis="ch desOrSelf" ptType="node node" st="2 1" cnt="1 0"/>
            </dgm:if>
            <dgm:else name="Name67">
              <dgm:choose name="Name68">
                <dgm:if name="Name69" axis="ch" ptType="node" func="cnt" op="equ" val="2">
                  <dgm:presOf axis="ch desOrSelf" ptType="node node" st="1 1" cnt="1 0"/>
                </dgm:if>
                <dgm:if name="Name70" axis="ch" ptType="node" func="cnt" op="equ" val="3">
                  <dgm:presOf axis="ch desOrSelf" ptType="node node" st="2 1" cnt="1 0"/>
                </dgm:if>
                <dgm:if name="Name71" axis="ch" ptType="node" func="cnt" op="equ" val="4">
                  <dgm:presOf axis="ch desOrSelf" ptType="node node" st="3 1" cnt="1 0"/>
                </dgm:if>
                <dgm:if name="Name72" axis="ch" ptType="node" func="cnt" op="equ" val="5">
                  <dgm:presOf axis="ch desOrSelf" ptType="node node" st="4 1" cnt="1 0"/>
                </dgm:if>
                <dgm:if name="Name73" axis="ch" ptType="node" func="cnt" op="equ" val="6">
                  <dgm:presOf axis="ch desOrSelf" ptType="node node" st="5 1" cnt="1 0"/>
                </dgm:if>
                <dgm:else name="Name74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75">
            <dgm:if name="Name76" func="var" arg="dir" op="equ" val="norm">
              <dgm:presOf axis="ch desOrSelf" ptType="node node" st="2 1" cnt="1 0"/>
            </dgm:if>
            <dgm:else name="Name77">
              <dgm:choose name="Name78">
                <dgm:if name="Name79" axis="ch" ptType="node" func="cnt" op="equ" val="2">
                  <dgm:presOf axis="ch desOrSelf" ptType="node node" st="1 1" cnt="1 0"/>
                </dgm:if>
                <dgm:if name="Name80" axis="ch" ptType="node" func="cnt" op="equ" val="3">
                  <dgm:presOf axis="ch desOrSelf" ptType="node node" st="2 1" cnt="1 0"/>
                </dgm:if>
                <dgm:if name="Name81" axis="ch" ptType="node" func="cnt" op="equ" val="4">
                  <dgm:presOf axis="ch desOrSelf" ptType="node node" st="3 1" cnt="1 0"/>
                </dgm:if>
                <dgm:if name="Name82" axis="ch" ptType="node" func="cnt" op="equ" val="5">
                  <dgm:presOf axis="ch desOrSelf" ptType="node node" st="4 1" cnt="1 0"/>
                </dgm:if>
                <dgm:if name="Name83" axis="ch" ptType="node" func="cnt" op="equ" val="6">
                  <dgm:presOf axis="ch desOrSelf" ptType="node node" st="5 1" cnt="1 0"/>
                </dgm:if>
                <dgm:else name="Name84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85"/>
    </dgm:choose>
    <dgm:choose name="Name86">
      <dgm:if name="Name87" axis="ch" ptType="node" func="cnt" op="gte" val="3">
        <dgm:layoutNode name="wedge3">
          <dgm:alg type="sp"/>
          <dgm:choose name="Name88">
            <dgm:if name="Name89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90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91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92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93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94">
            <dgm:if name="Name95" func="var" arg="dir" op="equ" val="norm">
              <dgm:presOf axis="ch desOrSelf" ptType="node node" st="3 1" cnt="1 0"/>
            </dgm:if>
            <dgm:else name="Name96">
              <dgm:choose name="Name97">
                <dgm:if name="Name98" axis="ch" ptType="node" func="cnt" op="equ" val="3">
                  <dgm:presOf axis="ch desOrSelf" ptType="node node" st="1 1" cnt="1 0"/>
                </dgm:if>
                <dgm:if name="Name99" axis="ch" ptType="node" func="cnt" op="equ" val="4">
                  <dgm:presOf axis="ch desOrSelf" ptType="node node" st="2 1" cnt="1 0"/>
                </dgm:if>
                <dgm:if name="Name100" axis="ch" ptType="node" func="cnt" op="equ" val="5">
                  <dgm:presOf axis="ch desOrSelf" ptType="node node" st="3 1" cnt="1 0"/>
                </dgm:if>
                <dgm:if name="Name101" axis="ch" ptType="node" func="cnt" op="equ" val="6">
                  <dgm:presOf axis="ch desOrSelf" ptType="node node" st="4 1" cnt="1 0"/>
                </dgm:if>
                <dgm:else name="Name102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03">
            <dgm:if name="Name104" func="var" arg="dir" op="equ" val="norm">
              <dgm:presOf axis="ch desOrSelf" ptType="node node" st="3 1" cnt="1 0"/>
            </dgm:if>
            <dgm:else name="Name105">
              <dgm:choose name="Name106">
                <dgm:if name="Name107" axis="ch" ptType="node" func="cnt" op="equ" val="3">
                  <dgm:presOf axis="ch desOrSelf" ptType="node node" st="1 1" cnt="1 0"/>
                </dgm:if>
                <dgm:if name="Name108" axis="ch" ptType="node" func="cnt" op="equ" val="4">
                  <dgm:presOf axis="ch desOrSelf" ptType="node node" st="2 1" cnt="1 0"/>
                </dgm:if>
                <dgm:if name="Name109" axis="ch" ptType="node" func="cnt" op="equ" val="5">
                  <dgm:presOf axis="ch desOrSelf" ptType="node node" st="3 1" cnt="1 0"/>
                </dgm:if>
                <dgm:if name="Name110" axis="ch" ptType="node" func="cnt" op="equ" val="6">
                  <dgm:presOf axis="ch desOrSelf" ptType="node node" st="4 1" cnt="1 0"/>
                </dgm:if>
                <dgm:else name="Name111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12"/>
    </dgm:choose>
    <dgm:choose name="Name113">
      <dgm:if name="Name114" axis="ch" ptType="node" func="cnt" op="gte" val="4">
        <dgm:layoutNode name="wedge4">
          <dgm:alg type="sp"/>
          <dgm:choose name="Name115">
            <dgm:if name="Name116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17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18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19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20">
            <dgm:if name="Name121" func="var" arg="dir" op="equ" val="norm">
              <dgm:presOf axis="ch desOrSelf" ptType="node node" st="4 1" cnt="1 0"/>
            </dgm:if>
            <dgm:else name="Name122">
              <dgm:choose name="Name123">
                <dgm:if name="Name124" axis="ch" ptType="node" func="cnt" op="equ" val="4">
                  <dgm:presOf axis="ch desOrSelf" ptType="node node" st="1 1" cnt="1 0"/>
                </dgm:if>
                <dgm:if name="Name125" axis="ch" ptType="node" func="cnt" op="equ" val="5">
                  <dgm:presOf axis="ch desOrSelf" ptType="node node" st="2 1" cnt="1 0"/>
                </dgm:if>
                <dgm:if name="Name126" axis="ch" ptType="node" func="cnt" op="equ" val="6">
                  <dgm:presOf axis="ch desOrSelf" ptType="node node" st="3 1" cnt="1 0"/>
                </dgm:if>
                <dgm:else name="Name127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28">
            <dgm:if name="Name129" func="var" arg="dir" op="equ" val="norm">
              <dgm:presOf axis="ch desOrSelf" ptType="node node" st="4 1" cnt="1 0"/>
            </dgm:if>
            <dgm:else name="Name130">
              <dgm:choose name="Name131">
                <dgm:if name="Name132" axis="ch" ptType="node" func="cnt" op="equ" val="4">
                  <dgm:presOf axis="ch desOrSelf" ptType="node node" st="1 1" cnt="1 0"/>
                </dgm:if>
                <dgm:if name="Name133" axis="ch" ptType="node" func="cnt" op="equ" val="5">
                  <dgm:presOf axis="ch desOrSelf" ptType="node node" st="2 1" cnt="1 0"/>
                </dgm:if>
                <dgm:if name="Name134" axis="ch" ptType="node" func="cnt" op="equ" val="6">
                  <dgm:presOf axis="ch desOrSelf" ptType="node node" st="3 1" cnt="1 0"/>
                </dgm:if>
                <dgm:else name="Name135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36"/>
    </dgm:choose>
    <dgm:choose name="Name137">
      <dgm:if name="Name138" axis="ch" ptType="node" func="cnt" op="gte" val="5">
        <dgm:layoutNode name="wedge5">
          <dgm:alg type="sp"/>
          <dgm:choose name="Name139">
            <dgm:if name="Name140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41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42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43">
            <dgm:if name="Name144" func="var" arg="dir" op="equ" val="norm">
              <dgm:presOf axis="ch desOrSelf" ptType="node node" st="5 1" cnt="1 0"/>
            </dgm:if>
            <dgm:else name="Name145">
              <dgm:choose name="Name146">
                <dgm:if name="Name147" axis="ch" ptType="node" func="cnt" op="equ" val="5">
                  <dgm:presOf axis="ch desOrSelf" ptType="node node" st="1 1" cnt="1 0"/>
                </dgm:if>
                <dgm:if name="Name148" axis="ch" ptType="node" func="cnt" op="equ" val="6">
                  <dgm:presOf axis="ch desOrSelf" ptType="node node" st="2 1" cnt="1 0"/>
                </dgm:if>
                <dgm:else name="Name149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0">
            <dgm:if name="Name151" func="var" arg="dir" op="equ" val="norm">
              <dgm:presOf axis="ch desOrSelf" ptType="node node" st="5 1" cnt="1 0"/>
            </dgm:if>
            <dgm:else name="Name152">
              <dgm:choose name="Name153">
                <dgm:if name="Name154" axis="ch" ptType="node" func="cnt" op="equ" val="5">
                  <dgm:presOf axis="ch desOrSelf" ptType="node node" st="1 1" cnt="1 0"/>
                </dgm:if>
                <dgm:if name="Name155" axis="ch" ptType="node" func="cnt" op="equ" val="6">
                  <dgm:presOf axis="ch desOrSelf" ptType="node node" st="2 1" cnt="1 0"/>
                </dgm:if>
                <dgm:else name="Name156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57"/>
    </dgm:choose>
    <dgm:choose name="Name158">
      <dgm:if name="Name159" axis="ch" ptType="node" func="cnt" op="gte" val="6">
        <dgm:layoutNode name="wedge6">
          <dgm:alg type="sp"/>
          <dgm:choose name="Name160">
            <dgm:if name="Name161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62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63">
            <dgm:if name="Name164" func="var" arg="dir" op="equ" val="norm">
              <dgm:presOf axis="ch desOrSelf" ptType="node node" st="6 1" cnt="1 0"/>
            </dgm:if>
            <dgm:else name="Name165">
              <dgm:choose name="Name166">
                <dgm:if name="Name167" axis="ch" ptType="node" func="cnt" op="equ" val="6">
                  <dgm:presOf axis="ch desOrSelf" ptType="node node" st="1 1" cnt="1 0"/>
                </dgm:if>
                <dgm:else name="Name168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9">
            <dgm:if name="Name170" func="var" arg="dir" op="equ" val="norm">
              <dgm:presOf axis="ch desOrSelf" ptType="node node" st="6 1" cnt="1 0"/>
            </dgm:if>
            <dgm:else name="Name171">
              <dgm:choose name="Name172">
                <dgm:if name="Name173" axis="ch" ptType="node" func="cnt" op="equ" val="6">
                  <dgm:presOf axis="ch desOrSelf" ptType="node node" st="1 1" cnt="1 0"/>
                </dgm:if>
                <dgm:else name="Name174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75"/>
    </dgm:choose>
    <dgm:choose name="Name176">
      <dgm:if name="Name177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78">
            <dgm:if name="Name179" func="var" arg="dir" op="equ" val="norm">
              <dgm:presOf axis="ch desOrSelf" ptType="node node" st="7 1" cnt="1 0"/>
            </dgm:if>
            <dgm:else name="Name180">
              <dgm:presOf axis="ch desOrSelf" ptType="node node" st="1 1" cnt="1 0"/>
            </dgm:else>
          </dgm:choose>
          <dgm:constrLst/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81">
            <dgm:if name="Name182" func="var" arg="dir" op="equ" val="norm">
              <dgm:presOf axis="ch desOrSelf" ptType="node node" st="7 1" cnt="1 0"/>
            </dgm:if>
            <dgm:else name="Name183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84"/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hart3">
  <dgm:title val=""/>
  <dgm:desc val=""/>
  <dgm:catLst>
    <dgm:cat type="relationship" pri="27000"/>
    <dgm:cat type="cycle" pri="8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presOf/>
    <dgm:shape xmlns:r="http://schemas.openxmlformats.org/officeDocument/2006/relationships" r:blip="">
      <dgm:adjLst/>
    </dgm:shape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205"/>
          <dgm:constr type="t" for="ch" forName="wedge1Tx" refType="h" fact="0.205"/>
          <dgm:constr type="w" for="ch" forName="wedge1Tx" refType="w" fact="0.59"/>
          <dgm:constr type="h" for="ch" forName="wedge1Tx" refType="h" fact="0.59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52"/>
          <dgm:constr type="t" for="ch" forName="wedge1Tx" refType="h" fact="0.205"/>
          <dgm:constr type="w" for="ch" forName="wedge1Tx" refType="w" fact="0.295"/>
          <dgm:constr type="h" for="ch" forName="wedge1Tx" refType="h" fact="0.59"/>
          <dgm:constr type="l" for="ch" forName="wedge2" refType="w" fact="0.08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wedge2Tx" refType="w" fact="0.2"/>
          <dgm:constr type="t" for="ch" forName="wedge2Tx" refType="h" fact="0.205"/>
          <dgm:constr type="w" for="ch" forName="wedge2Tx" refType="w" fact="0.295"/>
          <dgm:constr type="h" for="ch" forName="wedge2Tx" refType="h" fact="0.59"/>
          <dgm:constr type="primFontSz" for="ch" ptType="node" op="equ"/>
        </dgm:constrLst>
      </dgm:if>
      <dgm:if name="Name3" axis="ch" ptType="node" func="cnt" op="equ" val="3">
        <dgm:choose name="Name4">
          <dgm:if name="Name5" func="var" arg="dir" op="equ" val="norm">
            <dgm:constrLst>
              <dgm:constr type="l" for="ch" forName="wedge1" refType="w" fact="0.1233"/>
              <dgm:constr type="t" for="ch" forName="wedge1" refType="w" fact="0.055"/>
              <dgm:constr type="w" for="ch" forName="wedge1" refType="w" fact="0.84"/>
              <dgm:constr type="h" for="ch" forName="wedge1" refType="h" fact="0.84"/>
              <dgm:constr type="l" for="ch" forName="wedge1Tx" refType="w" fact="0.58"/>
              <dgm:constr type="t" for="ch" forName="wedge1Tx" refType="h" fact="0.21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"/>
              <dgm:constr type="t" for="ch" forName="wedge3Tx" refType="h" fact="0.245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if>
          <dgm:else name="Name6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45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367"/>
              <dgm:constr type="t" for="ch" forName="wedge3" refType="w" fact="0.055"/>
              <dgm:constr type="w" for="ch" forName="wedge3" refType="w" fact="0.84"/>
              <dgm:constr type="h" for="ch" forName="wedge3" refType="h" fact="0.84"/>
              <dgm:constr type="l" for="ch" forName="wedge3Tx" refType="w" fact="0.14"/>
              <dgm:constr type="t" for="ch" forName="wedge3Tx" refType="h" fact="0.21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else>
        </dgm:choose>
      </dgm:if>
      <dgm:if name="Name7" axis="ch" ptType="node" func="cnt" op="equ" val="4">
        <dgm:choose name="Name8">
          <dgm:if name="Name9" func="var" arg="dir" op="equ" val="norm">
            <dgm:constrLst>
              <dgm:constr type="l" for="ch" forName="wedge1" refType="w" fact="0.1154"/>
              <dgm:constr type="t" for="ch" forName="wedge1" refType="w" fact="0.0446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75"/>
              <dgm:constr type="t" for="ch" forName="wedge4Tx" refType="h" fact="0.235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if>
          <dgm:else name="Name10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5"/>
              <dgm:constr type="t" for="ch" forName="wedge1Tx" refType="h" fact="0.235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446"/>
              <dgm:constr type="t" for="ch" forName="wedge4" refType="h" fact="0.0446"/>
              <dgm:constr type="w" for="ch" forName="wedge4" refType="w" fact="0.84"/>
              <dgm:constr type="h" for="ch" forName="wedge4" refType="h" fact="0.84"/>
              <dgm:constr type="l" for="ch" forName="wedge4Tx" refType="w" fact="0.145"/>
              <dgm:constr type="t" for="ch" forName="wedge4Tx" refType="h" fact="0.2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else>
        </dgm:choose>
      </dgm:if>
      <dgm:if name="Name11" axis="ch" ptType="node" func="cnt" op="equ" val="5">
        <dgm:choose name="Name12">
          <dgm:if name="Name13" func="var" arg="dir" op="equ" val="norm">
            <dgm:constrLst>
              <dgm:constr type="l" for="ch" forName="wedge1" refType="w" fact="0.1094"/>
              <dgm:constr type="t" for="ch" forName="wedge1" refType="w" fact="0.0395"/>
              <dgm:constr type="w" for="ch" forName="wedge1" refType="w" fact="0.84"/>
              <dgm:constr type="h" for="ch" forName="wedge1" refType="h" fact="0.84"/>
              <dgm:constr type="l" for="ch" forName="wedge1Tx" refType="w" fact="0.54"/>
              <dgm:constr type="t" for="ch" forName="wedge1Tx" refType="h" fact="0.165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2025"/>
              <dgm:constr type="t" for="ch" forName="wedge5Tx" refType="h" fact="0.208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if>
          <dgm:else name="Name14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"/>
              <dgm:constr type="t" for="ch" forName="wedge1Tx" refType="h" fact="0.208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506"/>
              <dgm:constr type="t" for="ch" forName="wedge5" refType="h" fact="0.0395"/>
              <dgm:constr type="w" for="ch" forName="wedge5" refType="w" fact="0.84"/>
              <dgm:constr type="h" for="ch" forName="wedge5" refType="h" fact="0.84"/>
              <dgm:constr type="l" for="ch" forName="wedge5Tx" refType="w" fact="0.18"/>
              <dgm:constr type="t" for="ch" forName="wedge5Tx" refType="h" fact="0.165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else>
        </dgm:choose>
      </dgm:if>
      <dgm:if name="Name15" axis="ch" ptType="node" func="cnt" op="equ" val="6">
        <dgm:choose name="Name16">
          <dgm:if name="Name17" func="var" arg="dir" op="equ" val="norm">
            <dgm:constrLst>
              <dgm:constr type="l" for="ch" forName="wedge1" refType="w" fact="0.105"/>
              <dgm:constr type="t" for="ch" forName="wedge1" refType="w" fact="0.0367"/>
              <dgm:constr type="w" for="ch" forName="wedge1" refType="w" fact="0.84"/>
              <dgm:constr type="h" for="ch" forName="wedge1" refType="h" fact="0.84"/>
              <dgm:constr type="l" for="ch" forName="wedge1Tx" refType="w" fact="0.534"/>
              <dgm:constr type="t" for="ch" forName="wedge1Tx" refType="h" fact="0.126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246"/>
              <dgm:constr type="t" for="ch" forName="wedge6Tx" refType="h" fact="0.1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if>
          <dgm:else name="Name18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9"/>
              <dgm:constr type="t" for="ch" forName="wedge1Tx" refType="h" fact="0.1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55"/>
              <dgm:constr type="t" for="ch" forName="wedge6" refType="h" fact="0.0367"/>
              <dgm:constr type="w" for="ch" forName="wedge6" refType="w" fact="0.84"/>
              <dgm:constr type="h" for="ch" forName="wedge6" refType="h" fact="0.84"/>
              <dgm:constr type="l" for="ch" forName="wedge6Tx" refType="w" fact="0.221"/>
              <dgm:constr type="t" for="ch" forName="wedge6Tx" refType="h" fact="0.126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else>
        </dgm:choose>
      </dgm:if>
      <dgm:else name="Name19">
        <dgm:choose name="Name20">
          <dgm:if name="Name21" func="var" arg="dir" op="equ" val="norm">
            <dgm:constrLst>
              <dgm:constr type="l" for="ch" forName="wedge1" refType="w" fact="0.1017"/>
              <dgm:constr type="t" for="ch" forName="wedge1" refType="w" fact="0.035"/>
              <dgm:constr type="w" for="ch" forName="wedge1" refType="w" fact="0.84"/>
              <dgm:constr type="h" for="ch" forName="wedge1" refType="h" fact="0.84"/>
              <dgm:constr type="l" for="ch" forName="wedge1Tx" refType="w" fact="0.53"/>
              <dgm:constr type="t" for="ch" forName="wedge1Tx" refType="h" fact="0.115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8"/>
              <dgm:constr type="t" for="ch" forName="wedge7" refType="h" fact="0.08"/>
              <dgm:constr type="w" for="ch" forName="wedge7" refType="w" fact="0.84"/>
              <dgm:constr type="h" for="ch" forName="wedge7" refType="h" fact="0.84"/>
              <dgm:constr type="l" for="ch" forName="wedge7Tx" refType="w" fact="0.262"/>
              <dgm:constr type="t" for="ch" forName="wedge7Tx" refType="h" fact="0.16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if>
          <dgm:else name="Name22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8"/>
              <dgm:constr type="t" for="ch" forName="wedge1Tx" refType="h" fact="0.16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583"/>
              <dgm:constr type="t" for="ch" forName="wedge7" refType="h" fact="0.035"/>
              <dgm:constr type="w" for="ch" forName="wedge7" refType="w" fact="0.84"/>
              <dgm:constr type="h" for="ch" forName="wedge7" refType="h" fact="0.84"/>
              <dgm:constr type="l" for="ch" forName="wedge7Tx" refType="w" fact="0.2403"/>
              <dgm:constr type="t" for="ch" forName="wedge7Tx" refType="h" fact="0.115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else>
        </dgm:choose>
      </dgm:else>
    </dgm:choose>
    <dgm:ruleLst/>
    <dgm:choose name="Name23">
      <dgm:if name="Name24" axis="ch" ptType="node" func="cnt" op="gte" val="1">
        <dgm:layoutNode name="wedge1">
          <dgm:alg type="sp"/>
          <dgm:choose name="Name25">
            <dgm:if name="Name26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27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28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29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30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31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32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33">
            <dgm:if name="Name34" func="var" arg="dir" op="equ" val="norm">
              <dgm:presOf axis="ch desOrSelf" ptType="node node" st="1 1" cnt="1 0"/>
            </dgm:if>
            <dgm:else name="Name35">
              <dgm:choose name="Name36">
                <dgm:if name="Name37" axis="ch" ptType="node" func="cnt" op="equ" val="1">
                  <dgm:presOf axis="ch desOrSelf" ptType="node node" st="1 1" cnt="1 0"/>
                </dgm:if>
                <dgm:if name="Name38" axis="ch" ptType="node" func="cnt" op="equ" val="2">
                  <dgm:presOf axis="ch desOrSelf" ptType="node node" st="2 1" cnt="1 0"/>
                </dgm:if>
                <dgm:if name="Name39" axis="ch" ptType="node" func="cnt" op="equ" val="3">
                  <dgm:presOf axis="ch desOrSelf" ptType="node node" st="3 1" cnt="1 0"/>
                </dgm:if>
                <dgm:if name="Name40" axis="ch" ptType="node" func="cnt" op="equ" val="4">
                  <dgm:presOf axis="ch desOrSelf" ptType="node node" st="4 1" cnt="1 0"/>
                </dgm:if>
                <dgm:if name="Name41" axis="ch" ptType="node" func="cnt" op="equ" val="5">
                  <dgm:presOf axis="ch desOrSelf" ptType="node node" st="5 1" cnt="1 0"/>
                </dgm:if>
                <dgm:if name="Name42" axis="ch" ptType="node" func="cnt" op="equ" val="6">
                  <dgm:presOf axis="ch desOrSelf" ptType="node node" st="6 1" cnt="1 0"/>
                </dgm:if>
                <dgm:else name="Name43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44">
            <dgm:if name="Name45" func="var" arg="dir" op="equ" val="norm">
              <dgm:presOf axis="ch desOrSelf" ptType="node node" st="1 1" cnt="1 0"/>
            </dgm:if>
            <dgm:else name="Name46">
              <dgm:choose name="Name47">
                <dgm:if name="Name48" axis="ch" ptType="node" func="cnt" op="equ" val="1">
                  <dgm:presOf axis="ch desOrSelf" ptType="node node" st="1 1" cnt="1 0"/>
                </dgm:if>
                <dgm:if name="Name49" axis="ch" ptType="node" func="cnt" op="equ" val="2">
                  <dgm:presOf axis="ch desOrSelf" ptType="node node" st="2 1" cnt="1 0"/>
                </dgm:if>
                <dgm:if name="Name50" axis="ch" ptType="node" func="cnt" op="equ" val="3">
                  <dgm:presOf axis="ch desOrSelf" ptType="node node" st="3 1" cnt="1 0"/>
                </dgm:if>
                <dgm:if name="Name51" axis="ch" ptType="node" func="cnt" op="equ" val="4">
                  <dgm:presOf axis="ch desOrSelf" ptType="node node" st="4 1" cnt="1 0"/>
                </dgm:if>
                <dgm:if name="Name52" axis="ch" ptType="node" func="cnt" op="equ" val="5">
                  <dgm:presOf axis="ch desOrSelf" ptType="node node" st="5 1" cnt="1 0"/>
                </dgm:if>
                <dgm:if name="Name53" axis="ch" ptType="node" func="cnt" op="equ" val="6">
                  <dgm:presOf axis="ch desOrSelf" ptType="node node" st="6 1" cnt="1 0"/>
                </dgm:if>
                <dgm:else name="Name54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55"/>
    </dgm:choose>
    <dgm:choose name="Name56">
      <dgm:if name="Name57" axis="ch" ptType="node" func="cnt" op="gte" val="2">
        <dgm:layoutNode name="wedge2">
          <dgm:alg type="sp"/>
          <dgm:choose name="Name58">
            <dgm:if name="Name59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60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61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62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63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64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65">
            <dgm:if name="Name66" func="var" arg="dir" op="equ" val="norm">
              <dgm:presOf axis="ch desOrSelf" ptType="node node" st="2 1" cnt="1 0"/>
            </dgm:if>
            <dgm:else name="Name67">
              <dgm:choose name="Name68">
                <dgm:if name="Name69" axis="ch" ptType="node" func="cnt" op="equ" val="2">
                  <dgm:presOf axis="ch desOrSelf" ptType="node node" st="1 1" cnt="1 0"/>
                </dgm:if>
                <dgm:if name="Name70" axis="ch" ptType="node" func="cnt" op="equ" val="3">
                  <dgm:presOf axis="ch desOrSelf" ptType="node node" st="2 1" cnt="1 0"/>
                </dgm:if>
                <dgm:if name="Name71" axis="ch" ptType="node" func="cnt" op="equ" val="4">
                  <dgm:presOf axis="ch desOrSelf" ptType="node node" st="3 1" cnt="1 0"/>
                </dgm:if>
                <dgm:if name="Name72" axis="ch" ptType="node" func="cnt" op="equ" val="5">
                  <dgm:presOf axis="ch desOrSelf" ptType="node node" st="4 1" cnt="1 0"/>
                </dgm:if>
                <dgm:if name="Name73" axis="ch" ptType="node" func="cnt" op="equ" val="6">
                  <dgm:presOf axis="ch desOrSelf" ptType="node node" st="5 1" cnt="1 0"/>
                </dgm:if>
                <dgm:else name="Name74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75">
            <dgm:if name="Name76" func="var" arg="dir" op="equ" val="norm">
              <dgm:presOf axis="ch desOrSelf" ptType="node node" st="2 1" cnt="1 0"/>
            </dgm:if>
            <dgm:else name="Name77">
              <dgm:choose name="Name78">
                <dgm:if name="Name79" axis="ch" ptType="node" func="cnt" op="equ" val="2">
                  <dgm:presOf axis="ch desOrSelf" ptType="node node" st="1 1" cnt="1 0"/>
                </dgm:if>
                <dgm:if name="Name80" axis="ch" ptType="node" func="cnt" op="equ" val="3">
                  <dgm:presOf axis="ch desOrSelf" ptType="node node" st="2 1" cnt="1 0"/>
                </dgm:if>
                <dgm:if name="Name81" axis="ch" ptType="node" func="cnt" op="equ" val="4">
                  <dgm:presOf axis="ch desOrSelf" ptType="node node" st="3 1" cnt="1 0"/>
                </dgm:if>
                <dgm:if name="Name82" axis="ch" ptType="node" func="cnt" op="equ" val="5">
                  <dgm:presOf axis="ch desOrSelf" ptType="node node" st="4 1" cnt="1 0"/>
                </dgm:if>
                <dgm:if name="Name83" axis="ch" ptType="node" func="cnt" op="equ" val="6">
                  <dgm:presOf axis="ch desOrSelf" ptType="node node" st="5 1" cnt="1 0"/>
                </dgm:if>
                <dgm:else name="Name84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85"/>
    </dgm:choose>
    <dgm:choose name="Name86">
      <dgm:if name="Name87" axis="ch" ptType="node" func="cnt" op="gte" val="3">
        <dgm:layoutNode name="wedge3">
          <dgm:alg type="sp"/>
          <dgm:choose name="Name88">
            <dgm:if name="Name89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90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91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92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93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94">
            <dgm:if name="Name95" func="var" arg="dir" op="equ" val="norm">
              <dgm:presOf axis="ch desOrSelf" ptType="node node" st="3 1" cnt="1 0"/>
            </dgm:if>
            <dgm:else name="Name96">
              <dgm:choose name="Name97">
                <dgm:if name="Name98" axis="ch" ptType="node" func="cnt" op="equ" val="3">
                  <dgm:presOf axis="ch desOrSelf" ptType="node node" st="1 1" cnt="1 0"/>
                </dgm:if>
                <dgm:if name="Name99" axis="ch" ptType="node" func="cnt" op="equ" val="4">
                  <dgm:presOf axis="ch desOrSelf" ptType="node node" st="2 1" cnt="1 0"/>
                </dgm:if>
                <dgm:if name="Name100" axis="ch" ptType="node" func="cnt" op="equ" val="5">
                  <dgm:presOf axis="ch desOrSelf" ptType="node node" st="3 1" cnt="1 0"/>
                </dgm:if>
                <dgm:if name="Name101" axis="ch" ptType="node" func="cnt" op="equ" val="6">
                  <dgm:presOf axis="ch desOrSelf" ptType="node node" st="4 1" cnt="1 0"/>
                </dgm:if>
                <dgm:else name="Name102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03">
            <dgm:if name="Name104" func="var" arg="dir" op="equ" val="norm">
              <dgm:presOf axis="ch desOrSelf" ptType="node node" st="3 1" cnt="1 0"/>
            </dgm:if>
            <dgm:else name="Name105">
              <dgm:choose name="Name106">
                <dgm:if name="Name107" axis="ch" ptType="node" func="cnt" op="equ" val="3">
                  <dgm:presOf axis="ch desOrSelf" ptType="node node" st="1 1" cnt="1 0"/>
                </dgm:if>
                <dgm:if name="Name108" axis="ch" ptType="node" func="cnt" op="equ" val="4">
                  <dgm:presOf axis="ch desOrSelf" ptType="node node" st="2 1" cnt="1 0"/>
                </dgm:if>
                <dgm:if name="Name109" axis="ch" ptType="node" func="cnt" op="equ" val="5">
                  <dgm:presOf axis="ch desOrSelf" ptType="node node" st="3 1" cnt="1 0"/>
                </dgm:if>
                <dgm:if name="Name110" axis="ch" ptType="node" func="cnt" op="equ" val="6">
                  <dgm:presOf axis="ch desOrSelf" ptType="node node" st="4 1" cnt="1 0"/>
                </dgm:if>
                <dgm:else name="Name111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12"/>
    </dgm:choose>
    <dgm:choose name="Name113">
      <dgm:if name="Name114" axis="ch" ptType="node" func="cnt" op="gte" val="4">
        <dgm:layoutNode name="wedge4">
          <dgm:alg type="sp"/>
          <dgm:choose name="Name115">
            <dgm:if name="Name116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17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18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19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20">
            <dgm:if name="Name121" func="var" arg="dir" op="equ" val="norm">
              <dgm:presOf axis="ch desOrSelf" ptType="node node" st="4 1" cnt="1 0"/>
            </dgm:if>
            <dgm:else name="Name122">
              <dgm:choose name="Name123">
                <dgm:if name="Name124" axis="ch" ptType="node" func="cnt" op="equ" val="4">
                  <dgm:presOf axis="ch desOrSelf" ptType="node node" st="1 1" cnt="1 0"/>
                </dgm:if>
                <dgm:if name="Name125" axis="ch" ptType="node" func="cnt" op="equ" val="5">
                  <dgm:presOf axis="ch desOrSelf" ptType="node node" st="2 1" cnt="1 0"/>
                </dgm:if>
                <dgm:if name="Name126" axis="ch" ptType="node" func="cnt" op="equ" val="6">
                  <dgm:presOf axis="ch desOrSelf" ptType="node node" st="3 1" cnt="1 0"/>
                </dgm:if>
                <dgm:else name="Name127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28">
            <dgm:if name="Name129" func="var" arg="dir" op="equ" val="norm">
              <dgm:presOf axis="ch desOrSelf" ptType="node node" st="4 1" cnt="1 0"/>
            </dgm:if>
            <dgm:else name="Name130">
              <dgm:choose name="Name131">
                <dgm:if name="Name132" axis="ch" ptType="node" func="cnt" op="equ" val="4">
                  <dgm:presOf axis="ch desOrSelf" ptType="node node" st="1 1" cnt="1 0"/>
                </dgm:if>
                <dgm:if name="Name133" axis="ch" ptType="node" func="cnt" op="equ" val="5">
                  <dgm:presOf axis="ch desOrSelf" ptType="node node" st="2 1" cnt="1 0"/>
                </dgm:if>
                <dgm:if name="Name134" axis="ch" ptType="node" func="cnt" op="equ" val="6">
                  <dgm:presOf axis="ch desOrSelf" ptType="node node" st="3 1" cnt="1 0"/>
                </dgm:if>
                <dgm:else name="Name135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36"/>
    </dgm:choose>
    <dgm:choose name="Name137">
      <dgm:if name="Name138" axis="ch" ptType="node" func="cnt" op="gte" val="5">
        <dgm:layoutNode name="wedge5">
          <dgm:alg type="sp"/>
          <dgm:choose name="Name139">
            <dgm:if name="Name140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41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42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43">
            <dgm:if name="Name144" func="var" arg="dir" op="equ" val="norm">
              <dgm:presOf axis="ch desOrSelf" ptType="node node" st="5 1" cnt="1 0"/>
            </dgm:if>
            <dgm:else name="Name145">
              <dgm:choose name="Name146">
                <dgm:if name="Name147" axis="ch" ptType="node" func="cnt" op="equ" val="5">
                  <dgm:presOf axis="ch desOrSelf" ptType="node node" st="1 1" cnt="1 0"/>
                </dgm:if>
                <dgm:if name="Name148" axis="ch" ptType="node" func="cnt" op="equ" val="6">
                  <dgm:presOf axis="ch desOrSelf" ptType="node node" st="2 1" cnt="1 0"/>
                </dgm:if>
                <dgm:else name="Name149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0">
            <dgm:if name="Name151" func="var" arg="dir" op="equ" val="norm">
              <dgm:presOf axis="ch desOrSelf" ptType="node node" st="5 1" cnt="1 0"/>
            </dgm:if>
            <dgm:else name="Name152">
              <dgm:choose name="Name153">
                <dgm:if name="Name154" axis="ch" ptType="node" func="cnt" op="equ" val="5">
                  <dgm:presOf axis="ch desOrSelf" ptType="node node" st="1 1" cnt="1 0"/>
                </dgm:if>
                <dgm:if name="Name155" axis="ch" ptType="node" func="cnt" op="equ" val="6">
                  <dgm:presOf axis="ch desOrSelf" ptType="node node" st="2 1" cnt="1 0"/>
                </dgm:if>
                <dgm:else name="Name156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57"/>
    </dgm:choose>
    <dgm:choose name="Name158">
      <dgm:if name="Name159" axis="ch" ptType="node" func="cnt" op="gte" val="6">
        <dgm:layoutNode name="wedge6">
          <dgm:alg type="sp"/>
          <dgm:choose name="Name160">
            <dgm:if name="Name161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62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63">
            <dgm:if name="Name164" func="var" arg="dir" op="equ" val="norm">
              <dgm:presOf axis="ch desOrSelf" ptType="node node" st="6 1" cnt="1 0"/>
            </dgm:if>
            <dgm:else name="Name165">
              <dgm:choose name="Name166">
                <dgm:if name="Name167" axis="ch" ptType="node" func="cnt" op="equ" val="6">
                  <dgm:presOf axis="ch desOrSelf" ptType="node node" st="1 1" cnt="1 0"/>
                </dgm:if>
                <dgm:else name="Name168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9">
            <dgm:if name="Name170" func="var" arg="dir" op="equ" val="norm">
              <dgm:presOf axis="ch desOrSelf" ptType="node node" st="6 1" cnt="1 0"/>
            </dgm:if>
            <dgm:else name="Name171">
              <dgm:choose name="Name172">
                <dgm:if name="Name173" axis="ch" ptType="node" func="cnt" op="equ" val="6">
                  <dgm:presOf axis="ch desOrSelf" ptType="node node" st="1 1" cnt="1 0"/>
                </dgm:if>
                <dgm:else name="Name174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75"/>
    </dgm:choose>
    <dgm:choose name="Name176">
      <dgm:if name="Name177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78">
            <dgm:if name="Name179" func="var" arg="dir" op="equ" val="norm">
              <dgm:presOf axis="ch desOrSelf" ptType="node node" st="7 1" cnt="1 0"/>
            </dgm:if>
            <dgm:else name="Name180">
              <dgm:presOf axis="ch desOrSelf" ptType="node node" st="1 1" cnt="1 0"/>
            </dgm:else>
          </dgm:choose>
          <dgm:constrLst/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81">
            <dgm:if name="Name182" func="var" arg="dir" op="equ" val="norm">
              <dgm:presOf axis="ch desOrSelf" ptType="node node" st="7 1" cnt="1 0"/>
            </dgm:if>
            <dgm:else name="Name183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84"/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chart3">
  <dgm:title val=""/>
  <dgm:desc val=""/>
  <dgm:catLst>
    <dgm:cat type="relationship" pri="27000"/>
    <dgm:cat type="cycle" pri="8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presOf/>
    <dgm:shape xmlns:r="http://schemas.openxmlformats.org/officeDocument/2006/relationships" r:blip="">
      <dgm:adjLst/>
    </dgm:shape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205"/>
          <dgm:constr type="t" for="ch" forName="wedge1Tx" refType="h" fact="0.205"/>
          <dgm:constr type="w" for="ch" forName="wedge1Tx" refType="w" fact="0.59"/>
          <dgm:constr type="h" for="ch" forName="wedge1Tx" refType="h" fact="0.59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52"/>
          <dgm:constr type="t" for="ch" forName="wedge1Tx" refType="h" fact="0.205"/>
          <dgm:constr type="w" for="ch" forName="wedge1Tx" refType="w" fact="0.295"/>
          <dgm:constr type="h" for="ch" forName="wedge1Tx" refType="h" fact="0.59"/>
          <dgm:constr type="l" for="ch" forName="wedge2" refType="w" fact="0.08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wedge2Tx" refType="w" fact="0.2"/>
          <dgm:constr type="t" for="ch" forName="wedge2Tx" refType="h" fact="0.205"/>
          <dgm:constr type="w" for="ch" forName="wedge2Tx" refType="w" fact="0.295"/>
          <dgm:constr type="h" for="ch" forName="wedge2Tx" refType="h" fact="0.59"/>
          <dgm:constr type="primFontSz" for="ch" ptType="node" op="equ"/>
        </dgm:constrLst>
      </dgm:if>
      <dgm:if name="Name3" axis="ch" ptType="node" func="cnt" op="equ" val="3">
        <dgm:choose name="Name4">
          <dgm:if name="Name5" func="var" arg="dir" op="equ" val="norm">
            <dgm:constrLst>
              <dgm:constr type="l" for="ch" forName="wedge1" refType="w" fact="0.1233"/>
              <dgm:constr type="t" for="ch" forName="wedge1" refType="w" fact="0.055"/>
              <dgm:constr type="w" for="ch" forName="wedge1" refType="w" fact="0.84"/>
              <dgm:constr type="h" for="ch" forName="wedge1" refType="h" fact="0.84"/>
              <dgm:constr type="l" for="ch" forName="wedge1Tx" refType="w" fact="0.58"/>
              <dgm:constr type="t" for="ch" forName="wedge1Tx" refType="h" fact="0.21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"/>
              <dgm:constr type="t" for="ch" forName="wedge3Tx" refType="h" fact="0.245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if>
          <dgm:else name="Name6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45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367"/>
              <dgm:constr type="t" for="ch" forName="wedge3" refType="w" fact="0.055"/>
              <dgm:constr type="w" for="ch" forName="wedge3" refType="w" fact="0.84"/>
              <dgm:constr type="h" for="ch" forName="wedge3" refType="h" fact="0.84"/>
              <dgm:constr type="l" for="ch" forName="wedge3Tx" refType="w" fact="0.14"/>
              <dgm:constr type="t" for="ch" forName="wedge3Tx" refType="h" fact="0.21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else>
        </dgm:choose>
      </dgm:if>
      <dgm:if name="Name7" axis="ch" ptType="node" func="cnt" op="equ" val="4">
        <dgm:choose name="Name8">
          <dgm:if name="Name9" func="var" arg="dir" op="equ" val="norm">
            <dgm:constrLst>
              <dgm:constr type="l" for="ch" forName="wedge1" refType="w" fact="0.1154"/>
              <dgm:constr type="t" for="ch" forName="wedge1" refType="w" fact="0.0446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75"/>
              <dgm:constr type="t" for="ch" forName="wedge4Tx" refType="h" fact="0.235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if>
          <dgm:else name="Name10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5"/>
              <dgm:constr type="t" for="ch" forName="wedge1Tx" refType="h" fact="0.235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446"/>
              <dgm:constr type="t" for="ch" forName="wedge4" refType="h" fact="0.0446"/>
              <dgm:constr type="w" for="ch" forName="wedge4" refType="w" fact="0.84"/>
              <dgm:constr type="h" for="ch" forName="wedge4" refType="h" fact="0.84"/>
              <dgm:constr type="l" for="ch" forName="wedge4Tx" refType="w" fact="0.145"/>
              <dgm:constr type="t" for="ch" forName="wedge4Tx" refType="h" fact="0.2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else>
        </dgm:choose>
      </dgm:if>
      <dgm:if name="Name11" axis="ch" ptType="node" func="cnt" op="equ" val="5">
        <dgm:choose name="Name12">
          <dgm:if name="Name13" func="var" arg="dir" op="equ" val="norm">
            <dgm:constrLst>
              <dgm:constr type="l" for="ch" forName="wedge1" refType="w" fact="0.1094"/>
              <dgm:constr type="t" for="ch" forName="wedge1" refType="w" fact="0.0395"/>
              <dgm:constr type="w" for="ch" forName="wedge1" refType="w" fact="0.84"/>
              <dgm:constr type="h" for="ch" forName="wedge1" refType="h" fact="0.84"/>
              <dgm:constr type="l" for="ch" forName="wedge1Tx" refType="w" fact="0.54"/>
              <dgm:constr type="t" for="ch" forName="wedge1Tx" refType="h" fact="0.165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2025"/>
              <dgm:constr type="t" for="ch" forName="wedge5Tx" refType="h" fact="0.208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if>
          <dgm:else name="Name14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"/>
              <dgm:constr type="t" for="ch" forName="wedge1Tx" refType="h" fact="0.208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506"/>
              <dgm:constr type="t" for="ch" forName="wedge5" refType="h" fact="0.0395"/>
              <dgm:constr type="w" for="ch" forName="wedge5" refType="w" fact="0.84"/>
              <dgm:constr type="h" for="ch" forName="wedge5" refType="h" fact="0.84"/>
              <dgm:constr type="l" for="ch" forName="wedge5Tx" refType="w" fact="0.18"/>
              <dgm:constr type="t" for="ch" forName="wedge5Tx" refType="h" fact="0.165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else>
        </dgm:choose>
      </dgm:if>
      <dgm:if name="Name15" axis="ch" ptType="node" func="cnt" op="equ" val="6">
        <dgm:choose name="Name16">
          <dgm:if name="Name17" func="var" arg="dir" op="equ" val="norm">
            <dgm:constrLst>
              <dgm:constr type="l" for="ch" forName="wedge1" refType="w" fact="0.105"/>
              <dgm:constr type="t" for="ch" forName="wedge1" refType="w" fact="0.0367"/>
              <dgm:constr type="w" for="ch" forName="wedge1" refType="w" fact="0.84"/>
              <dgm:constr type="h" for="ch" forName="wedge1" refType="h" fact="0.84"/>
              <dgm:constr type="l" for="ch" forName="wedge1Tx" refType="w" fact="0.534"/>
              <dgm:constr type="t" for="ch" forName="wedge1Tx" refType="h" fact="0.126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246"/>
              <dgm:constr type="t" for="ch" forName="wedge6Tx" refType="h" fact="0.1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if>
          <dgm:else name="Name18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9"/>
              <dgm:constr type="t" for="ch" forName="wedge1Tx" refType="h" fact="0.1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55"/>
              <dgm:constr type="t" for="ch" forName="wedge6" refType="h" fact="0.0367"/>
              <dgm:constr type="w" for="ch" forName="wedge6" refType="w" fact="0.84"/>
              <dgm:constr type="h" for="ch" forName="wedge6" refType="h" fact="0.84"/>
              <dgm:constr type="l" for="ch" forName="wedge6Tx" refType="w" fact="0.221"/>
              <dgm:constr type="t" for="ch" forName="wedge6Tx" refType="h" fact="0.126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else>
        </dgm:choose>
      </dgm:if>
      <dgm:else name="Name19">
        <dgm:choose name="Name20">
          <dgm:if name="Name21" func="var" arg="dir" op="equ" val="norm">
            <dgm:constrLst>
              <dgm:constr type="l" for="ch" forName="wedge1" refType="w" fact="0.1017"/>
              <dgm:constr type="t" for="ch" forName="wedge1" refType="w" fact="0.035"/>
              <dgm:constr type="w" for="ch" forName="wedge1" refType="w" fact="0.84"/>
              <dgm:constr type="h" for="ch" forName="wedge1" refType="h" fact="0.84"/>
              <dgm:constr type="l" for="ch" forName="wedge1Tx" refType="w" fact="0.53"/>
              <dgm:constr type="t" for="ch" forName="wedge1Tx" refType="h" fact="0.115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8"/>
              <dgm:constr type="t" for="ch" forName="wedge7" refType="h" fact="0.08"/>
              <dgm:constr type="w" for="ch" forName="wedge7" refType="w" fact="0.84"/>
              <dgm:constr type="h" for="ch" forName="wedge7" refType="h" fact="0.84"/>
              <dgm:constr type="l" for="ch" forName="wedge7Tx" refType="w" fact="0.262"/>
              <dgm:constr type="t" for="ch" forName="wedge7Tx" refType="h" fact="0.16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if>
          <dgm:else name="Name22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8"/>
              <dgm:constr type="t" for="ch" forName="wedge1Tx" refType="h" fact="0.16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583"/>
              <dgm:constr type="t" for="ch" forName="wedge7" refType="h" fact="0.035"/>
              <dgm:constr type="w" for="ch" forName="wedge7" refType="w" fact="0.84"/>
              <dgm:constr type="h" for="ch" forName="wedge7" refType="h" fact="0.84"/>
              <dgm:constr type="l" for="ch" forName="wedge7Tx" refType="w" fact="0.2403"/>
              <dgm:constr type="t" for="ch" forName="wedge7Tx" refType="h" fact="0.115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else>
        </dgm:choose>
      </dgm:else>
    </dgm:choose>
    <dgm:ruleLst/>
    <dgm:choose name="Name23">
      <dgm:if name="Name24" axis="ch" ptType="node" func="cnt" op="gte" val="1">
        <dgm:layoutNode name="wedge1">
          <dgm:alg type="sp"/>
          <dgm:choose name="Name25">
            <dgm:if name="Name26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27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28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29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30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31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32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33">
            <dgm:if name="Name34" func="var" arg="dir" op="equ" val="norm">
              <dgm:presOf axis="ch desOrSelf" ptType="node node" st="1 1" cnt="1 0"/>
            </dgm:if>
            <dgm:else name="Name35">
              <dgm:choose name="Name36">
                <dgm:if name="Name37" axis="ch" ptType="node" func="cnt" op="equ" val="1">
                  <dgm:presOf axis="ch desOrSelf" ptType="node node" st="1 1" cnt="1 0"/>
                </dgm:if>
                <dgm:if name="Name38" axis="ch" ptType="node" func="cnt" op="equ" val="2">
                  <dgm:presOf axis="ch desOrSelf" ptType="node node" st="2 1" cnt="1 0"/>
                </dgm:if>
                <dgm:if name="Name39" axis="ch" ptType="node" func="cnt" op="equ" val="3">
                  <dgm:presOf axis="ch desOrSelf" ptType="node node" st="3 1" cnt="1 0"/>
                </dgm:if>
                <dgm:if name="Name40" axis="ch" ptType="node" func="cnt" op="equ" val="4">
                  <dgm:presOf axis="ch desOrSelf" ptType="node node" st="4 1" cnt="1 0"/>
                </dgm:if>
                <dgm:if name="Name41" axis="ch" ptType="node" func="cnt" op="equ" val="5">
                  <dgm:presOf axis="ch desOrSelf" ptType="node node" st="5 1" cnt="1 0"/>
                </dgm:if>
                <dgm:if name="Name42" axis="ch" ptType="node" func="cnt" op="equ" val="6">
                  <dgm:presOf axis="ch desOrSelf" ptType="node node" st="6 1" cnt="1 0"/>
                </dgm:if>
                <dgm:else name="Name43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44">
            <dgm:if name="Name45" func="var" arg="dir" op="equ" val="norm">
              <dgm:presOf axis="ch desOrSelf" ptType="node node" st="1 1" cnt="1 0"/>
            </dgm:if>
            <dgm:else name="Name46">
              <dgm:choose name="Name47">
                <dgm:if name="Name48" axis="ch" ptType="node" func="cnt" op="equ" val="1">
                  <dgm:presOf axis="ch desOrSelf" ptType="node node" st="1 1" cnt="1 0"/>
                </dgm:if>
                <dgm:if name="Name49" axis="ch" ptType="node" func="cnt" op="equ" val="2">
                  <dgm:presOf axis="ch desOrSelf" ptType="node node" st="2 1" cnt="1 0"/>
                </dgm:if>
                <dgm:if name="Name50" axis="ch" ptType="node" func="cnt" op="equ" val="3">
                  <dgm:presOf axis="ch desOrSelf" ptType="node node" st="3 1" cnt="1 0"/>
                </dgm:if>
                <dgm:if name="Name51" axis="ch" ptType="node" func="cnt" op="equ" val="4">
                  <dgm:presOf axis="ch desOrSelf" ptType="node node" st="4 1" cnt="1 0"/>
                </dgm:if>
                <dgm:if name="Name52" axis="ch" ptType="node" func="cnt" op="equ" val="5">
                  <dgm:presOf axis="ch desOrSelf" ptType="node node" st="5 1" cnt="1 0"/>
                </dgm:if>
                <dgm:if name="Name53" axis="ch" ptType="node" func="cnt" op="equ" val="6">
                  <dgm:presOf axis="ch desOrSelf" ptType="node node" st="6 1" cnt="1 0"/>
                </dgm:if>
                <dgm:else name="Name54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55"/>
    </dgm:choose>
    <dgm:choose name="Name56">
      <dgm:if name="Name57" axis="ch" ptType="node" func="cnt" op="gte" val="2">
        <dgm:layoutNode name="wedge2">
          <dgm:alg type="sp"/>
          <dgm:choose name="Name58">
            <dgm:if name="Name59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60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61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62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63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64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65">
            <dgm:if name="Name66" func="var" arg="dir" op="equ" val="norm">
              <dgm:presOf axis="ch desOrSelf" ptType="node node" st="2 1" cnt="1 0"/>
            </dgm:if>
            <dgm:else name="Name67">
              <dgm:choose name="Name68">
                <dgm:if name="Name69" axis="ch" ptType="node" func="cnt" op="equ" val="2">
                  <dgm:presOf axis="ch desOrSelf" ptType="node node" st="1 1" cnt="1 0"/>
                </dgm:if>
                <dgm:if name="Name70" axis="ch" ptType="node" func="cnt" op="equ" val="3">
                  <dgm:presOf axis="ch desOrSelf" ptType="node node" st="2 1" cnt="1 0"/>
                </dgm:if>
                <dgm:if name="Name71" axis="ch" ptType="node" func="cnt" op="equ" val="4">
                  <dgm:presOf axis="ch desOrSelf" ptType="node node" st="3 1" cnt="1 0"/>
                </dgm:if>
                <dgm:if name="Name72" axis="ch" ptType="node" func="cnt" op="equ" val="5">
                  <dgm:presOf axis="ch desOrSelf" ptType="node node" st="4 1" cnt="1 0"/>
                </dgm:if>
                <dgm:if name="Name73" axis="ch" ptType="node" func="cnt" op="equ" val="6">
                  <dgm:presOf axis="ch desOrSelf" ptType="node node" st="5 1" cnt="1 0"/>
                </dgm:if>
                <dgm:else name="Name74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75">
            <dgm:if name="Name76" func="var" arg="dir" op="equ" val="norm">
              <dgm:presOf axis="ch desOrSelf" ptType="node node" st="2 1" cnt="1 0"/>
            </dgm:if>
            <dgm:else name="Name77">
              <dgm:choose name="Name78">
                <dgm:if name="Name79" axis="ch" ptType="node" func="cnt" op="equ" val="2">
                  <dgm:presOf axis="ch desOrSelf" ptType="node node" st="1 1" cnt="1 0"/>
                </dgm:if>
                <dgm:if name="Name80" axis="ch" ptType="node" func="cnt" op="equ" val="3">
                  <dgm:presOf axis="ch desOrSelf" ptType="node node" st="2 1" cnt="1 0"/>
                </dgm:if>
                <dgm:if name="Name81" axis="ch" ptType="node" func="cnt" op="equ" val="4">
                  <dgm:presOf axis="ch desOrSelf" ptType="node node" st="3 1" cnt="1 0"/>
                </dgm:if>
                <dgm:if name="Name82" axis="ch" ptType="node" func="cnt" op="equ" val="5">
                  <dgm:presOf axis="ch desOrSelf" ptType="node node" st="4 1" cnt="1 0"/>
                </dgm:if>
                <dgm:if name="Name83" axis="ch" ptType="node" func="cnt" op="equ" val="6">
                  <dgm:presOf axis="ch desOrSelf" ptType="node node" st="5 1" cnt="1 0"/>
                </dgm:if>
                <dgm:else name="Name84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85"/>
    </dgm:choose>
    <dgm:choose name="Name86">
      <dgm:if name="Name87" axis="ch" ptType="node" func="cnt" op="gte" val="3">
        <dgm:layoutNode name="wedge3">
          <dgm:alg type="sp"/>
          <dgm:choose name="Name88">
            <dgm:if name="Name89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90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91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92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93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94">
            <dgm:if name="Name95" func="var" arg="dir" op="equ" val="norm">
              <dgm:presOf axis="ch desOrSelf" ptType="node node" st="3 1" cnt="1 0"/>
            </dgm:if>
            <dgm:else name="Name96">
              <dgm:choose name="Name97">
                <dgm:if name="Name98" axis="ch" ptType="node" func="cnt" op="equ" val="3">
                  <dgm:presOf axis="ch desOrSelf" ptType="node node" st="1 1" cnt="1 0"/>
                </dgm:if>
                <dgm:if name="Name99" axis="ch" ptType="node" func="cnt" op="equ" val="4">
                  <dgm:presOf axis="ch desOrSelf" ptType="node node" st="2 1" cnt="1 0"/>
                </dgm:if>
                <dgm:if name="Name100" axis="ch" ptType="node" func="cnt" op="equ" val="5">
                  <dgm:presOf axis="ch desOrSelf" ptType="node node" st="3 1" cnt="1 0"/>
                </dgm:if>
                <dgm:if name="Name101" axis="ch" ptType="node" func="cnt" op="equ" val="6">
                  <dgm:presOf axis="ch desOrSelf" ptType="node node" st="4 1" cnt="1 0"/>
                </dgm:if>
                <dgm:else name="Name102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03">
            <dgm:if name="Name104" func="var" arg="dir" op="equ" val="norm">
              <dgm:presOf axis="ch desOrSelf" ptType="node node" st="3 1" cnt="1 0"/>
            </dgm:if>
            <dgm:else name="Name105">
              <dgm:choose name="Name106">
                <dgm:if name="Name107" axis="ch" ptType="node" func="cnt" op="equ" val="3">
                  <dgm:presOf axis="ch desOrSelf" ptType="node node" st="1 1" cnt="1 0"/>
                </dgm:if>
                <dgm:if name="Name108" axis="ch" ptType="node" func="cnt" op="equ" val="4">
                  <dgm:presOf axis="ch desOrSelf" ptType="node node" st="2 1" cnt="1 0"/>
                </dgm:if>
                <dgm:if name="Name109" axis="ch" ptType="node" func="cnt" op="equ" val="5">
                  <dgm:presOf axis="ch desOrSelf" ptType="node node" st="3 1" cnt="1 0"/>
                </dgm:if>
                <dgm:if name="Name110" axis="ch" ptType="node" func="cnt" op="equ" val="6">
                  <dgm:presOf axis="ch desOrSelf" ptType="node node" st="4 1" cnt="1 0"/>
                </dgm:if>
                <dgm:else name="Name111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12"/>
    </dgm:choose>
    <dgm:choose name="Name113">
      <dgm:if name="Name114" axis="ch" ptType="node" func="cnt" op="gte" val="4">
        <dgm:layoutNode name="wedge4">
          <dgm:alg type="sp"/>
          <dgm:choose name="Name115">
            <dgm:if name="Name116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17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18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19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20">
            <dgm:if name="Name121" func="var" arg="dir" op="equ" val="norm">
              <dgm:presOf axis="ch desOrSelf" ptType="node node" st="4 1" cnt="1 0"/>
            </dgm:if>
            <dgm:else name="Name122">
              <dgm:choose name="Name123">
                <dgm:if name="Name124" axis="ch" ptType="node" func="cnt" op="equ" val="4">
                  <dgm:presOf axis="ch desOrSelf" ptType="node node" st="1 1" cnt="1 0"/>
                </dgm:if>
                <dgm:if name="Name125" axis="ch" ptType="node" func="cnt" op="equ" val="5">
                  <dgm:presOf axis="ch desOrSelf" ptType="node node" st="2 1" cnt="1 0"/>
                </dgm:if>
                <dgm:if name="Name126" axis="ch" ptType="node" func="cnt" op="equ" val="6">
                  <dgm:presOf axis="ch desOrSelf" ptType="node node" st="3 1" cnt="1 0"/>
                </dgm:if>
                <dgm:else name="Name127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28">
            <dgm:if name="Name129" func="var" arg="dir" op="equ" val="norm">
              <dgm:presOf axis="ch desOrSelf" ptType="node node" st="4 1" cnt="1 0"/>
            </dgm:if>
            <dgm:else name="Name130">
              <dgm:choose name="Name131">
                <dgm:if name="Name132" axis="ch" ptType="node" func="cnt" op="equ" val="4">
                  <dgm:presOf axis="ch desOrSelf" ptType="node node" st="1 1" cnt="1 0"/>
                </dgm:if>
                <dgm:if name="Name133" axis="ch" ptType="node" func="cnt" op="equ" val="5">
                  <dgm:presOf axis="ch desOrSelf" ptType="node node" st="2 1" cnt="1 0"/>
                </dgm:if>
                <dgm:if name="Name134" axis="ch" ptType="node" func="cnt" op="equ" val="6">
                  <dgm:presOf axis="ch desOrSelf" ptType="node node" st="3 1" cnt="1 0"/>
                </dgm:if>
                <dgm:else name="Name135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36"/>
    </dgm:choose>
    <dgm:choose name="Name137">
      <dgm:if name="Name138" axis="ch" ptType="node" func="cnt" op="gte" val="5">
        <dgm:layoutNode name="wedge5">
          <dgm:alg type="sp"/>
          <dgm:choose name="Name139">
            <dgm:if name="Name140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41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42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43">
            <dgm:if name="Name144" func="var" arg="dir" op="equ" val="norm">
              <dgm:presOf axis="ch desOrSelf" ptType="node node" st="5 1" cnt="1 0"/>
            </dgm:if>
            <dgm:else name="Name145">
              <dgm:choose name="Name146">
                <dgm:if name="Name147" axis="ch" ptType="node" func="cnt" op="equ" val="5">
                  <dgm:presOf axis="ch desOrSelf" ptType="node node" st="1 1" cnt="1 0"/>
                </dgm:if>
                <dgm:if name="Name148" axis="ch" ptType="node" func="cnt" op="equ" val="6">
                  <dgm:presOf axis="ch desOrSelf" ptType="node node" st="2 1" cnt="1 0"/>
                </dgm:if>
                <dgm:else name="Name149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0">
            <dgm:if name="Name151" func="var" arg="dir" op="equ" val="norm">
              <dgm:presOf axis="ch desOrSelf" ptType="node node" st="5 1" cnt="1 0"/>
            </dgm:if>
            <dgm:else name="Name152">
              <dgm:choose name="Name153">
                <dgm:if name="Name154" axis="ch" ptType="node" func="cnt" op="equ" val="5">
                  <dgm:presOf axis="ch desOrSelf" ptType="node node" st="1 1" cnt="1 0"/>
                </dgm:if>
                <dgm:if name="Name155" axis="ch" ptType="node" func="cnt" op="equ" val="6">
                  <dgm:presOf axis="ch desOrSelf" ptType="node node" st="2 1" cnt="1 0"/>
                </dgm:if>
                <dgm:else name="Name156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57"/>
    </dgm:choose>
    <dgm:choose name="Name158">
      <dgm:if name="Name159" axis="ch" ptType="node" func="cnt" op="gte" val="6">
        <dgm:layoutNode name="wedge6">
          <dgm:alg type="sp"/>
          <dgm:choose name="Name160">
            <dgm:if name="Name161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62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63">
            <dgm:if name="Name164" func="var" arg="dir" op="equ" val="norm">
              <dgm:presOf axis="ch desOrSelf" ptType="node node" st="6 1" cnt="1 0"/>
            </dgm:if>
            <dgm:else name="Name165">
              <dgm:choose name="Name166">
                <dgm:if name="Name167" axis="ch" ptType="node" func="cnt" op="equ" val="6">
                  <dgm:presOf axis="ch desOrSelf" ptType="node node" st="1 1" cnt="1 0"/>
                </dgm:if>
                <dgm:else name="Name168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9">
            <dgm:if name="Name170" func="var" arg="dir" op="equ" val="norm">
              <dgm:presOf axis="ch desOrSelf" ptType="node node" st="6 1" cnt="1 0"/>
            </dgm:if>
            <dgm:else name="Name171">
              <dgm:choose name="Name172">
                <dgm:if name="Name173" axis="ch" ptType="node" func="cnt" op="equ" val="6">
                  <dgm:presOf axis="ch desOrSelf" ptType="node node" st="1 1" cnt="1 0"/>
                </dgm:if>
                <dgm:else name="Name174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75"/>
    </dgm:choose>
    <dgm:choose name="Name176">
      <dgm:if name="Name177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78">
            <dgm:if name="Name179" func="var" arg="dir" op="equ" val="norm">
              <dgm:presOf axis="ch desOrSelf" ptType="node node" st="7 1" cnt="1 0"/>
            </dgm:if>
            <dgm:else name="Name180">
              <dgm:presOf axis="ch desOrSelf" ptType="node node" st="1 1" cnt="1 0"/>
            </dgm:else>
          </dgm:choose>
          <dgm:constrLst/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81">
            <dgm:if name="Name182" func="var" arg="dir" op="equ" val="norm">
              <dgm:presOf axis="ch desOrSelf" ptType="node node" st="7 1" cnt="1 0"/>
            </dgm:if>
            <dgm:else name="Name183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84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1AA31-00DD-49FF-B277-FE0580E0C33A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697A520-3333-4CCD-8238-0434B6768E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1AA31-00DD-49FF-B277-FE0580E0C33A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697A520-3333-4CCD-8238-0434B6768E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1AA31-00DD-49FF-B277-FE0580E0C33A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7A520-3333-4CCD-8238-0434B6768EA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1AA31-00DD-49FF-B277-FE0580E0C33A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7A520-3333-4CCD-8238-0434B6768E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1AA31-00DD-49FF-B277-FE0580E0C33A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E697A520-3333-4CCD-8238-0434B6768EA5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1AA31-00DD-49FF-B277-FE0580E0C33A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7A520-3333-4CCD-8238-0434B6768E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1AA31-00DD-49FF-B277-FE0580E0C33A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7A520-3333-4CCD-8238-0434B6768E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1AA31-00DD-49FF-B277-FE0580E0C33A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7A520-3333-4CCD-8238-0434B6768E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1AA31-00DD-49FF-B277-FE0580E0C33A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7A520-3333-4CCD-8238-0434B6768EA5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1AA31-00DD-49FF-B277-FE0580E0C33A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7A520-3333-4CCD-8238-0434B6768E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1AA31-00DD-49FF-B277-FE0580E0C33A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7A520-3333-4CCD-8238-0434B6768E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191AA31-00DD-49FF-B277-FE0580E0C33A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E697A520-3333-4CCD-8238-0434B6768EA5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.xml"/><Relationship Id="rId13" Type="http://schemas.openxmlformats.org/officeDocument/2006/relationships/diagramLayout" Target="../diagrams/layout2.xml"/><Relationship Id="rId18" Type="http://schemas.openxmlformats.org/officeDocument/2006/relationships/diagramLayout" Target="../diagrams/layout3.xml"/><Relationship Id="rId26" Type="http://schemas.microsoft.com/office/2007/relationships/diagramDrawing" Target="../diagrams/drawing4.xml"/><Relationship Id="rId3" Type="http://schemas.openxmlformats.org/officeDocument/2006/relationships/image" Target="../media/image6.png"/><Relationship Id="rId21" Type="http://schemas.microsoft.com/office/2007/relationships/diagramDrawing" Target="../diagrams/drawing3.xml"/><Relationship Id="rId7" Type="http://schemas.openxmlformats.org/officeDocument/2006/relationships/diagramData" Target="../diagrams/data1.xml"/><Relationship Id="rId12" Type="http://schemas.openxmlformats.org/officeDocument/2006/relationships/diagramData" Target="../diagrams/data2.xml"/><Relationship Id="rId17" Type="http://schemas.openxmlformats.org/officeDocument/2006/relationships/diagramData" Target="../diagrams/data3.xml"/><Relationship Id="rId25" Type="http://schemas.openxmlformats.org/officeDocument/2006/relationships/diagramColors" Target="../diagrams/colors4.xml"/><Relationship Id="rId2" Type="http://schemas.openxmlformats.org/officeDocument/2006/relationships/image" Target="../media/image5.png"/><Relationship Id="rId16" Type="http://schemas.microsoft.com/office/2007/relationships/diagramDrawing" Target="../diagrams/drawing2.xml"/><Relationship Id="rId20" Type="http://schemas.openxmlformats.org/officeDocument/2006/relationships/diagramColors" Target="../diagrams/colors3.xml"/><Relationship Id="rId29" Type="http://schemas.openxmlformats.org/officeDocument/2006/relationships/image" Target="../media/image5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11" Type="http://schemas.microsoft.com/office/2007/relationships/diagramDrawing" Target="../diagrams/drawing1.xml"/><Relationship Id="rId24" Type="http://schemas.openxmlformats.org/officeDocument/2006/relationships/diagramQuickStyle" Target="../diagrams/quickStyle4.xml"/><Relationship Id="rId5" Type="http://schemas.openxmlformats.org/officeDocument/2006/relationships/image" Target="../media/image8.png"/><Relationship Id="rId15" Type="http://schemas.openxmlformats.org/officeDocument/2006/relationships/diagramColors" Target="../diagrams/colors2.xml"/><Relationship Id="rId23" Type="http://schemas.openxmlformats.org/officeDocument/2006/relationships/diagramLayout" Target="../diagrams/layout4.xml"/><Relationship Id="rId28" Type="http://schemas.openxmlformats.org/officeDocument/2006/relationships/image" Target="../media/image11.png"/><Relationship Id="rId10" Type="http://schemas.openxmlformats.org/officeDocument/2006/relationships/diagramColors" Target="../diagrams/colors1.xml"/><Relationship Id="rId19" Type="http://schemas.openxmlformats.org/officeDocument/2006/relationships/diagramQuickStyle" Target="../diagrams/quickStyle3.xml"/><Relationship Id="rId4" Type="http://schemas.openxmlformats.org/officeDocument/2006/relationships/image" Target="../media/image7.png"/><Relationship Id="rId9" Type="http://schemas.openxmlformats.org/officeDocument/2006/relationships/diagramQuickStyle" Target="../diagrams/quickStyle1.xml"/><Relationship Id="rId14" Type="http://schemas.openxmlformats.org/officeDocument/2006/relationships/diagramQuickStyle" Target="../diagrams/quickStyle2.xml"/><Relationship Id="rId22" Type="http://schemas.openxmlformats.org/officeDocument/2006/relationships/diagramData" Target="../diagrams/data4.xml"/><Relationship Id="rId27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13" Type="http://schemas.openxmlformats.org/officeDocument/2006/relationships/image" Target="../media/image23.pn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12" Type="http://schemas.openxmlformats.org/officeDocument/2006/relationships/image" Target="../media/image22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11" Type="http://schemas.openxmlformats.org/officeDocument/2006/relationships/image" Target="../media/image21.png"/><Relationship Id="rId5" Type="http://schemas.openxmlformats.org/officeDocument/2006/relationships/image" Target="../media/image15.png"/><Relationship Id="rId15" Type="http://schemas.openxmlformats.org/officeDocument/2006/relationships/image" Target="../media/image5.wmf"/><Relationship Id="rId10" Type="http://schemas.openxmlformats.org/officeDocument/2006/relationships/image" Target="../media/image20.png"/><Relationship Id="rId4" Type="http://schemas.openxmlformats.org/officeDocument/2006/relationships/image" Target="../media/image14.png"/><Relationship Id="rId9" Type="http://schemas.openxmlformats.org/officeDocument/2006/relationships/image" Target="../media/image19.png"/><Relationship Id="rId14" Type="http://schemas.openxmlformats.org/officeDocument/2006/relationships/image" Target="../media/image24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png"/><Relationship Id="rId13" Type="http://schemas.openxmlformats.org/officeDocument/2006/relationships/image" Target="../media/image36.png"/><Relationship Id="rId3" Type="http://schemas.openxmlformats.org/officeDocument/2006/relationships/image" Target="../media/image26.png"/><Relationship Id="rId7" Type="http://schemas.openxmlformats.org/officeDocument/2006/relationships/image" Target="../media/image30.png"/><Relationship Id="rId12" Type="http://schemas.openxmlformats.org/officeDocument/2006/relationships/image" Target="../media/image35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9.png"/><Relationship Id="rId11" Type="http://schemas.openxmlformats.org/officeDocument/2006/relationships/image" Target="../media/image34.png"/><Relationship Id="rId5" Type="http://schemas.openxmlformats.org/officeDocument/2006/relationships/image" Target="../media/image28.png"/><Relationship Id="rId10" Type="http://schemas.openxmlformats.org/officeDocument/2006/relationships/image" Target="../media/image33.png"/><Relationship Id="rId4" Type="http://schemas.openxmlformats.org/officeDocument/2006/relationships/image" Target="../media/image27.png"/><Relationship Id="rId9" Type="http://schemas.openxmlformats.org/officeDocument/2006/relationships/image" Target="../media/image32.png"/><Relationship Id="rId14" Type="http://schemas.openxmlformats.org/officeDocument/2006/relationships/image" Target="../media/image7.wm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4.png"/><Relationship Id="rId3" Type="http://schemas.openxmlformats.org/officeDocument/2006/relationships/image" Target="../media/image39.png"/><Relationship Id="rId7" Type="http://schemas.openxmlformats.org/officeDocument/2006/relationships/image" Target="../media/image43.pn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2.png"/><Relationship Id="rId11" Type="http://schemas.openxmlformats.org/officeDocument/2006/relationships/image" Target="../media/image5.wmf"/><Relationship Id="rId5" Type="http://schemas.openxmlformats.org/officeDocument/2006/relationships/image" Target="../media/image41.png"/><Relationship Id="rId10" Type="http://schemas.openxmlformats.org/officeDocument/2006/relationships/image" Target="../media/image46.png"/><Relationship Id="rId4" Type="http://schemas.openxmlformats.org/officeDocument/2006/relationships/image" Target="../media/image40.png"/><Relationship Id="rId9" Type="http://schemas.openxmlformats.org/officeDocument/2006/relationships/image" Target="../media/image45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52.png"/><Relationship Id="rId13" Type="http://schemas.openxmlformats.org/officeDocument/2006/relationships/image" Target="../media/image57.png"/><Relationship Id="rId3" Type="http://schemas.openxmlformats.org/officeDocument/2006/relationships/image" Target="../media/image47.png"/><Relationship Id="rId7" Type="http://schemas.openxmlformats.org/officeDocument/2006/relationships/image" Target="../media/image51.png"/><Relationship Id="rId12" Type="http://schemas.openxmlformats.org/officeDocument/2006/relationships/image" Target="../media/image5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0.png"/><Relationship Id="rId11" Type="http://schemas.openxmlformats.org/officeDocument/2006/relationships/image" Target="../media/image55.png"/><Relationship Id="rId5" Type="http://schemas.openxmlformats.org/officeDocument/2006/relationships/image" Target="../media/image49.png"/><Relationship Id="rId15" Type="http://schemas.openxmlformats.org/officeDocument/2006/relationships/image" Target="../media/image8.wmf"/><Relationship Id="rId10" Type="http://schemas.openxmlformats.org/officeDocument/2006/relationships/image" Target="../media/image54.png"/><Relationship Id="rId4" Type="http://schemas.openxmlformats.org/officeDocument/2006/relationships/image" Target="../media/image48.png"/><Relationship Id="rId9" Type="http://schemas.openxmlformats.org/officeDocument/2006/relationships/image" Target="../media/image53.png"/><Relationship Id="rId14" Type="http://schemas.openxmlformats.org/officeDocument/2006/relationships/image" Target="../media/image58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65.png"/><Relationship Id="rId3" Type="http://schemas.openxmlformats.org/officeDocument/2006/relationships/image" Target="../media/image60.png"/><Relationship Id="rId7" Type="http://schemas.openxmlformats.org/officeDocument/2006/relationships/image" Target="../media/image64.png"/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3.png"/><Relationship Id="rId11" Type="http://schemas.openxmlformats.org/officeDocument/2006/relationships/image" Target="../media/image8.wmf"/><Relationship Id="rId5" Type="http://schemas.openxmlformats.org/officeDocument/2006/relationships/image" Target="../media/image62.png"/><Relationship Id="rId10" Type="http://schemas.openxmlformats.org/officeDocument/2006/relationships/image" Target="../media/image67.png"/><Relationship Id="rId4" Type="http://schemas.openxmlformats.org/officeDocument/2006/relationships/image" Target="../media/image61.png"/><Relationship Id="rId9" Type="http://schemas.openxmlformats.org/officeDocument/2006/relationships/image" Target="../media/image66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hyperlink" Target="http://matematika-online-a.kvalitne.cz/uvodni-stranka.htm" TargetMode="External"/><Relationship Id="rId7" Type="http://schemas.openxmlformats.org/officeDocument/2006/relationships/hyperlink" Target="http://www.labo.cz/mftabulky.htm" TargetMode="External"/><Relationship Id="rId2" Type="http://schemas.openxmlformats.org/officeDocument/2006/relationships/hyperlink" Target="http://www.zsdobrichovice.cz/programy/matika/praclisty/listy.htm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mojeskola.cz/Learning/matematika.php" TargetMode="External"/><Relationship Id="rId5" Type="http://schemas.openxmlformats.org/officeDocument/2006/relationships/hyperlink" Target="http://www.mojeskola.cz/SkolaHrou/Linky/matematika.php" TargetMode="External"/><Relationship Id="rId4" Type="http://schemas.openxmlformats.org/officeDocument/2006/relationships/hyperlink" Target="http://www.educaweb.cz/e-knihovna/metodicke-vzory-moduly-odkazy-apod/vyuziti-ict-ve-vyuce-matematiky/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417689" y="2239898"/>
            <a:ext cx="8609307" cy="428544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405981" y="248538"/>
            <a:ext cx="8609307" cy="1736544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4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44094" y="4604191"/>
            <a:ext cx="71304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800" b="1" dirty="0"/>
              <a:t>ČÍSLO PROJEKTU</a:t>
            </a:r>
            <a:r>
              <a:rPr lang="cs-CZ" sz="2800" dirty="0"/>
              <a:t>: </a:t>
            </a:r>
            <a:r>
              <a:rPr lang="cs-CZ" sz="2800" dirty="0" smtClean="0"/>
              <a:t>CZ.1.07/1.4.00/21.2364</a:t>
            </a:r>
            <a:endParaRPr lang="cs-CZ" sz="2800" dirty="0"/>
          </a:p>
        </p:txBody>
      </p:sp>
      <p:sp>
        <p:nvSpPr>
          <p:cNvPr id="6" name="Obdélník 5"/>
          <p:cNvSpPr/>
          <p:nvPr/>
        </p:nvSpPr>
        <p:spPr>
          <a:xfrm>
            <a:off x="844094" y="3038485"/>
            <a:ext cx="686296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NÁZEV</a:t>
            </a:r>
            <a:r>
              <a:rPr lang="cs-CZ" sz="2800"/>
              <a:t>: </a:t>
            </a:r>
            <a:r>
              <a:rPr lang="cs-CZ" sz="2800" smtClean="0"/>
              <a:t>VY_32_INOVACE_02_07_M7_Hanak</a:t>
            </a:r>
            <a:endParaRPr lang="cs-CZ" sz="2800" dirty="0"/>
          </a:p>
        </p:txBody>
      </p:sp>
      <p:sp>
        <p:nvSpPr>
          <p:cNvPr id="7" name="Obdélník 6"/>
          <p:cNvSpPr/>
          <p:nvPr/>
        </p:nvSpPr>
        <p:spPr>
          <a:xfrm>
            <a:off x="870289" y="2552432"/>
            <a:ext cx="444634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AUTOR</a:t>
            </a:r>
            <a:r>
              <a:rPr lang="cs-CZ" sz="2800" dirty="0"/>
              <a:t>: Ing. Roman Hanák</a:t>
            </a:r>
          </a:p>
        </p:txBody>
      </p:sp>
      <p:sp>
        <p:nvSpPr>
          <p:cNvPr id="8" name="Obdélník 7"/>
          <p:cNvSpPr/>
          <p:nvPr/>
        </p:nvSpPr>
        <p:spPr>
          <a:xfrm>
            <a:off x="868130" y="3561705"/>
            <a:ext cx="229742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/>
              <a:t>TÉMA</a:t>
            </a:r>
            <a:r>
              <a:rPr lang="cs-CZ" sz="2800" dirty="0"/>
              <a:t>: </a:t>
            </a:r>
            <a:r>
              <a:rPr lang="cs-CZ" sz="2800" dirty="0" smtClean="0"/>
              <a:t>Zlomky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19716" y="248538"/>
            <a:ext cx="8424936" cy="193899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600" dirty="0"/>
              <a:t>Základní škola Libina, příspěvková </a:t>
            </a:r>
            <a:r>
              <a:rPr lang="cs-CZ" sz="16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Název projektu</a:t>
            </a:r>
            <a:r>
              <a:rPr lang="cs-CZ" sz="1600"/>
              <a:t>: </a:t>
            </a:r>
            <a:r>
              <a:rPr lang="cs-CZ" sz="1600" smtClean="0"/>
              <a:t>Škola hrou</a:t>
            </a:r>
            <a:endParaRPr lang="cs-CZ" sz="1600" dirty="0"/>
          </a:p>
          <a:p>
            <a:pPr>
              <a:lnSpc>
                <a:spcPct val="150000"/>
              </a:lnSpc>
            </a:pPr>
            <a:r>
              <a:rPr lang="cs-CZ" sz="1600" dirty="0"/>
              <a:t>Tento projekt je spolufinancován Evropským sociálním fondem </a:t>
            </a:r>
            <a:r>
              <a:rPr lang="cs-CZ" sz="16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Vzdělávací oblast Matematika a její aplikace</a:t>
            </a:r>
          </a:p>
          <a:p>
            <a:pPr>
              <a:lnSpc>
                <a:spcPct val="150000"/>
              </a:lnSpc>
            </a:pPr>
            <a:endParaRPr lang="cs-CZ" sz="1600" dirty="0"/>
          </a:p>
        </p:txBody>
      </p:sp>
      <p:sp>
        <p:nvSpPr>
          <p:cNvPr id="10" name="Obdélník 9"/>
          <p:cNvSpPr/>
          <p:nvPr/>
        </p:nvSpPr>
        <p:spPr>
          <a:xfrm>
            <a:off x="844094" y="4072225"/>
            <a:ext cx="445820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OBSAH</a:t>
            </a:r>
            <a:r>
              <a:rPr lang="cs-CZ" sz="2800" dirty="0"/>
              <a:t>: </a:t>
            </a:r>
            <a:r>
              <a:rPr lang="cs-CZ" sz="2800" dirty="0" smtClean="0"/>
              <a:t>Porovnávání zlomků</a:t>
            </a:r>
            <a:endParaRPr lang="cs-CZ" sz="2800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31190" y="620688"/>
            <a:ext cx="1425794" cy="1243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81034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283173" y="980727"/>
            <a:ext cx="8609307" cy="5547929"/>
          </a:xfrm>
          <a:prstGeom prst="roundRect">
            <a:avLst>
              <a:gd name="adj" fmla="val 6591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cs-CZ" dirty="0"/>
          </a:p>
        </p:txBody>
      </p:sp>
      <p:sp>
        <p:nvSpPr>
          <p:cNvPr id="2" name="Nadpis 1"/>
          <p:cNvSpPr>
            <a:spLocks noGrp="1"/>
          </p:cNvSpPr>
          <p:nvPr/>
        </p:nvSpPr>
        <p:spPr>
          <a:xfrm>
            <a:off x="3255678" y="-176945"/>
            <a:ext cx="2664296" cy="851655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>
          <a:xfrm>
            <a:off x="560686" y="1196752"/>
            <a:ext cx="8054280" cy="4873752"/>
          </a:xfrm>
          <a:prstGeom prst="rect">
            <a:avLst/>
          </a:prstGeom>
        </p:spPr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1800" dirty="0" smtClean="0"/>
              <a:t>Tato hodině je zaměřena na rozšiřování zlomků. U řešených příkladů je zde ukázáno i grafické řešení. V další části jsou přík</a:t>
            </a:r>
            <a:r>
              <a:rPr lang="cs-CZ" sz="1800" dirty="0"/>
              <a:t>lady k samostatnému procvičení.</a:t>
            </a:r>
          </a:p>
          <a:p>
            <a:pPr algn="just"/>
            <a:r>
              <a:rPr lang="cs-CZ" sz="1800" dirty="0"/>
              <a:t> </a:t>
            </a:r>
            <a:r>
              <a:rPr lang="cs-CZ" sz="1800" dirty="0"/>
              <a:t>Inovativnost je v tom, že se zde vyskytuje řada moderních interaktivních prvků.  Máme zde názorné grafické animace, obrázky, komentáře k řešení a hypertextové odkazy. Žáci lépe pochopí probíranou látku a hodina je pro ně zajímavější. </a:t>
            </a:r>
          </a:p>
          <a:p>
            <a:pPr algn="just"/>
            <a:r>
              <a:rPr lang="cs-CZ" sz="1800" dirty="0"/>
              <a:t>Každý řešený příklad je pomocí animací rozdělen na dílčí kroky, takže vyučující se nezdržuje psaním na tabuli, ale pomocí ovladače postupně odkrývá řešení příkladu a má tak možnost žáky nechat samostatně tvořit a věnovat se těm žákům, kteří potřebují individuální pomoc.</a:t>
            </a:r>
          </a:p>
          <a:p>
            <a:pPr algn="just"/>
            <a:r>
              <a:rPr lang="cs-CZ" sz="1800" dirty="0"/>
              <a:t>Na konci hodiny je stránka, kde jsou odkazy na internetové stránky, které prověří matematické dovednosti formou her nebo různých testů. Vyučující má možnost vybrat si z uvedených odkazů stránku, na které otestuje vědomosti žáků. Hodina je tvořena tak, aby se mohla být odučena v multimediální učebně nebo v počítačové učebně, které mají připojení k internetu. </a:t>
            </a:r>
          </a:p>
          <a:p>
            <a:pPr algn="just"/>
            <a:endParaRPr lang="cs-CZ" sz="1800" dirty="0" smtClean="0"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 smtClean="0"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 smtClean="0"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 smtClean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68243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497120" y="1504212"/>
            <a:ext cx="8037563" cy="2140814"/>
          </a:xfrm>
          <a:prstGeom prst="rect">
            <a:avLst/>
          </a:prstGeom>
          <a:solidFill>
            <a:srgbClr val="FFFF00"/>
          </a:solidFill>
          <a:ln w="10160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Obdélník 1"/>
          <p:cNvSpPr/>
          <p:nvPr/>
        </p:nvSpPr>
        <p:spPr>
          <a:xfrm>
            <a:off x="687311" y="1727201"/>
            <a:ext cx="7664750" cy="1747516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461475" y="203710"/>
            <a:ext cx="8037563" cy="1008112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1016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2915815" y="415376"/>
            <a:ext cx="361188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Zapamatujte si !!!</a:t>
            </a:r>
            <a:endParaRPr lang="cs-CZ" sz="2800" b="1" dirty="0">
              <a:solidFill>
                <a:srgbClr val="FFFF00"/>
              </a:solidFill>
              <a:effectLst>
                <a:glow rad="228600">
                  <a:schemeClr val="accent3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938352" y="1731279"/>
            <a:ext cx="7018650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s-CZ" sz="2800" b="1" dirty="0" smtClean="0">
                <a:solidFill>
                  <a:srgbClr val="FFFF00"/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Ze dvou zlomků se stejnými jmenovateli je větší ten, který má většího čitatele.</a:t>
            </a:r>
            <a:endParaRPr lang="cs-CZ" sz="2800" b="1" dirty="0">
              <a:solidFill>
                <a:srgbClr val="FFFF00"/>
              </a:solidFill>
              <a:effectLst>
                <a:glow rad="228600">
                  <a:schemeClr val="accent3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97119" y="3933057"/>
            <a:ext cx="8037563" cy="2376264"/>
          </a:xfrm>
          <a:prstGeom prst="rect">
            <a:avLst/>
          </a:prstGeom>
          <a:solidFill>
            <a:srgbClr val="FFFF00"/>
          </a:solidFill>
          <a:ln w="10160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669593" y="4149081"/>
            <a:ext cx="7682468" cy="1944216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997276" y="4293097"/>
            <a:ext cx="6900803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s-CZ" sz="2800" b="1" dirty="0" smtClean="0">
                <a:solidFill>
                  <a:srgbClr val="FFFF00"/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Ze dvou zlomků se stejnými čitateli je větší ten který má menšího jmenovatele.</a:t>
            </a:r>
            <a:endParaRPr lang="cs-CZ" sz="2800" b="1" dirty="0">
              <a:solidFill>
                <a:srgbClr val="FFFF00"/>
              </a:solidFill>
              <a:effectLst>
                <a:glow rad="228600">
                  <a:schemeClr val="accent3">
                    <a:satMod val="175000"/>
                    <a:alpha val="40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1125310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Obdélník 45"/>
          <p:cNvSpPr/>
          <p:nvPr/>
        </p:nvSpPr>
        <p:spPr>
          <a:xfrm>
            <a:off x="4673577" y="2081736"/>
            <a:ext cx="4343471" cy="3952589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825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1" name="Obdélník 60"/>
          <p:cNvSpPr/>
          <p:nvPr/>
        </p:nvSpPr>
        <p:spPr>
          <a:xfrm>
            <a:off x="4729780" y="3966164"/>
            <a:ext cx="4231064" cy="206816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92017" y="257284"/>
            <a:ext cx="8826547" cy="96787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160065" y="2081736"/>
            <a:ext cx="4345226" cy="3952589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825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ovéPole 26"/>
              <p:cNvSpPr txBox="1"/>
              <p:nvPr/>
            </p:nvSpPr>
            <p:spPr>
              <a:xfrm>
                <a:off x="777804" y="2499851"/>
                <a:ext cx="2607686" cy="936731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cs-CZ" sz="2800" b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</a:rPr>
                        <m:t>a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) 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𝟓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𝟕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      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 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/>
                            </a:rPr>
                            <m:t>𝟔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/>
                            </a:rPr>
                            <m:t>𝟕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77804" y="2499851"/>
                <a:ext cx="2607686" cy="936731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2" name="TextovéPole 31"/>
              <p:cNvSpPr txBox="1"/>
              <p:nvPr/>
            </p:nvSpPr>
            <p:spPr>
              <a:xfrm>
                <a:off x="239480" y="343566"/>
                <a:ext cx="7396874" cy="83279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514350" indent="-514350">
                  <a:buFontTx/>
                  <a:buAutoNum type="arabicParenR"/>
                </a:pPr>
                <a:r>
                  <a:rPr lang="cs-CZ" sz="2800" b="1" dirty="0" smtClean="0">
                    <a:solidFill>
                      <a:schemeClr val="accent1">
                        <a:lumMod val="50000"/>
                      </a:schemeClr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Porovnejte zlomky  a)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𝟓</m:t>
                        </m:r>
                      </m:num>
                      <m:den>
                        <m:r>
                          <a:rPr lang="cs-CZ" sz="32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𝟕</m:t>
                        </m:r>
                      </m:den>
                    </m:f>
                    <m:r>
                      <a:rPr lang="cs-CZ" sz="3200" b="1" i="1" smtClean="0">
                        <a:solidFill>
                          <a:schemeClr val="accent1">
                            <a:lumMod val="50000"/>
                          </a:schemeClr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; </m:t>
                    </m:r>
                    <m:f>
                      <m:fPr>
                        <m:ctrlPr>
                          <a:rPr lang="cs-CZ" sz="32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𝟔</m:t>
                        </m:r>
                      </m:num>
                      <m:den>
                        <m:r>
                          <a:rPr lang="cs-CZ" sz="32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𝟕</m:t>
                        </m:r>
                      </m:den>
                    </m:f>
                  </m:oMath>
                </a14:m>
                <a:r>
                  <a:rPr lang="cs-CZ" sz="2800" b="1" dirty="0">
                    <a:solidFill>
                      <a:schemeClr val="accent1">
                        <a:lumMod val="50000"/>
                      </a:schemeClr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     b)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b="1" i="1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𝟑</m:t>
                        </m:r>
                      </m:num>
                      <m:den>
                        <m:r>
                          <a:rPr lang="cs-CZ" sz="32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𝟓</m:t>
                        </m:r>
                      </m:den>
                    </m:f>
                    <m:r>
                      <a:rPr lang="cs-CZ" sz="3200" b="1" i="1">
                        <a:solidFill>
                          <a:schemeClr val="accent1">
                            <a:lumMod val="50000"/>
                          </a:schemeClr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; </m:t>
                    </m:r>
                    <m:f>
                      <m:fPr>
                        <m:ctrlPr>
                          <a:rPr lang="cs-CZ" sz="3200" b="1" i="1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𝟑</m:t>
                        </m:r>
                      </m:num>
                      <m:den>
                        <m:r>
                          <a:rPr lang="cs-CZ" sz="32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𝟔</m:t>
                        </m:r>
                      </m:den>
                    </m:f>
                  </m:oMath>
                </a14:m>
                <a:r>
                  <a:rPr lang="cs-CZ" sz="2800" b="1" dirty="0" smtClean="0">
                    <a:solidFill>
                      <a:schemeClr val="accent1">
                        <a:lumMod val="50000"/>
                      </a:schemeClr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 </a:t>
                </a:r>
                <a:endParaRPr lang="cs-CZ" sz="2800" b="1" dirty="0">
                  <a:solidFill>
                    <a:schemeClr val="accent1">
                      <a:lumMod val="50000"/>
                    </a:schemeClr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32" name="TextovéPole 3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9480" y="343566"/>
                <a:ext cx="7396874" cy="832792"/>
              </a:xfrm>
              <a:prstGeom prst="rect">
                <a:avLst/>
              </a:prstGeom>
              <a:blipFill rotWithShape="1">
                <a:blip r:embed="rId3"/>
                <a:stretch>
                  <a:fillRect l="-2142" b="-802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5" name="TextovéPole 34"/>
          <p:cNvSpPr txBox="1"/>
          <p:nvPr/>
        </p:nvSpPr>
        <p:spPr>
          <a:xfrm>
            <a:off x="92018" y="1353980"/>
            <a:ext cx="1359668" cy="523220"/>
          </a:xfrm>
          <a:prstGeom prst="rect">
            <a:avLst/>
          </a:prstGeom>
          <a:solidFill>
            <a:srgbClr val="0070C0"/>
          </a:solidFill>
          <a:ln w="19050">
            <a:solidFill>
              <a:srgbClr val="FFFF0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FF00"/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Řešení:</a:t>
            </a:r>
            <a:endParaRPr lang="cs-CZ" sz="2800" dirty="0">
              <a:solidFill>
                <a:srgbClr val="FFFF00"/>
              </a:solidFill>
              <a:effectLst>
                <a:glow rad="2286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9" name="TextovéPole 38"/>
              <p:cNvSpPr txBox="1"/>
              <p:nvPr/>
            </p:nvSpPr>
            <p:spPr>
              <a:xfrm>
                <a:off x="5533562" y="2499851"/>
                <a:ext cx="2549772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cs-CZ" sz="2800" b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b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) 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𝟓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       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 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/>
                            </a:rPr>
                            <m:t>𝟑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/>
                            </a:rPr>
                            <m:t>𝟔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39" name="TextovéPole 3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33562" y="2499851"/>
                <a:ext cx="2549772" cy="901785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7" name="Obdélník 46"/>
          <p:cNvSpPr/>
          <p:nvPr/>
        </p:nvSpPr>
        <p:spPr>
          <a:xfrm>
            <a:off x="190501" y="3960082"/>
            <a:ext cx="4248588" cy="206816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Obdélník 55"/>
          <p:cNvSpPr/>
          <p:nvPr/>
        </p:nvSpPr>
        <p:spPr>
          <a:xfrm>
            <a:off x="1905212" y="4654997"/>
            <a:ext cx="854932" cy="557336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825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7" name="TextovéPole 56"/>
              <p:cNvSpPr txBox="1"/>
              <p:nvPr/>
            </p:nvSpPr>
            <p:spPr>
              <a:xfrm>
                <a:off x="2081647" y="4566001"/>
                <a:ext cx="644728" cy="646331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3600" b="1" i="1" dirty="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&lt;</m:t>
                    </m:r>
                  </m:oMath>
                </a14:m>
                <a:r>
                  <a:rPr lang="cs-CZ" sz="3600" b="1" dirty="0" smtClean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</a:t>
                </a:r>
                <a:endParaRPr lang="cs-CZ" sz="36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57" name="TextovéPole 5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81647" y="4566001"/>
                <a:ext cx="644728" cy="646331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9" name="Obdélník 58"/>
          <p:cNvSpPr/>
          <p:nvPr/>
        </p:nvSpPr>
        <p:spPr>
          <a:xfrm>
            <a:off x="6477230" y="4654997"/>
            <a:ext cx="854932" cy="557336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825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0" name="TextovéPole 59"/>
              <p:cNvSpPr txBox="1"/>
              <p:nvPr/>
            </p:nvSpPr>
            <p:spPr>
              <a:xfrm>
                <a:off x="6653665" y="4566001"/>
                <a:ext cx="646331" cy="646331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3600" b="1" i="1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&gt;</m:t>
                    </m:r>
                  </m:oMath>
                </a14:m>
                <a:r>
                  <a:rPr lang="cs-CZ" sz="3600" b="1" dirty="0" smtClean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</a:t>
                </a:r>
                <a:endParaRPr lang="cs-CZ" sz="36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60" name="TextovéPole 5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53665" y="4566001"/>
                <a:ext cx="646331" cy="646331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aphicFrame>
        <p:nvGraphicFramePr>
          <p:cNvPr id="36" name="Diagram 35"/>
          <p:cNvGraphicFramePr/>
          <p:nvPr>
            <p:extLst>
              <p:ext uri="{D42A27DB-BD31-4B8C-83A1-F6EECF244321}">
                <p14:modId xmlns:p14="http://schemas.microsoft.com/office/powerpoint/2010/main" val="1731013671"/>
              </p:ext>
            </p:extLst>
          </p:nvPr>
        </p:nvGraphicFramePr>
        <p:xfrm>
          <a:off x="71536" y="4138760"/>
          <a:ext cx="1938978" cy="152944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43" name="Diagram 42"/>
          <p:cNvGraphicFramePr/>
          <p:nvPr>
            <p:extLst>
              <p:ext uri="{D42A27DB-BD31-4B8C-83A1-F6EECF244321}">
                <p14:modId xmlns:p14="http://schemas.microsoft.com/office/powerpoint/2010/main" val="3936000866"/>
              </p:ext>
            </p:extLst>
          </p:nvPr>
        </p:nvGraphicFramePr>
        <p:xfrm>
          <a:off x="2597028" y="4094261"/>
          <a:ext cx="2076550" cy="157394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  <p:graphicFrame>
        <p:nvGraphicFramePr>
          <p:cNvPr id="62" name="Diagram 61"/>
          <p:cNvGraphicFramePr/>
          <p:nvPr>
            <p:extLst>
              <p:ext uri="{D42A27DB-BD31-4B8C-83A1-F6EECF244321}">
                <p14:modId xmlns:p14="http://schemas.microsoft.com/office/powerpoint/2010/main" val="2749015532"/>
              </p:ext>
            </p:extLst>
          </p:nvPr>
        </p:nvGraphicFramePr>
        <p:xfrm>
          <a:off x="4673577" y="4102008"/>
          <a:ext cx="1848677" cy="15743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7" r:lo="rId18" r:qs="rId19" r:cs="rId20"/>
          </a:graphicData>
        </a:graphic>
      </p:graphicFrame>
      <p:graphicFrame>
        <p:nvGraphicFramePr>
          <p:cNvPr id="63" name="Diagram 62"/>
          <p:cNvGraphicFramePr/>
          <p:nvPr>
            <p:extLst>
              <p:ext uri="{D42A27DB-BD31-4B8C-83A1-F6EECF244321}">
                <p14:modId xmlns:p14="http://schemas.microsoft.com/office/powerpoint/2010/main" val="2112446204"/>
              </p:ext>
            </p:extLst>
          </p:nvPr>
        </p:nvGraphicFramePr>
        <p:xfrm>
          <a:off x="7272884" y="4111490"/>
          <a:ext cx="1850156" cy="1555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2" r:lo="rId23" r:qs="rId24" r:cs="rId25"/>
          </a:graphicData>
        </a:graphic>
      </p:graphicFrame>
      <mc:AlternateContent xmlns:mc="http://schemas.openxmlformats.org/markup-compatibility/2006" xmlns:a14="http://schemas.microsoft.com/office/drawing/2010/main">
        <mc:Choice Requires="a14">
          <p:sp>
            <p:nvSpPr>
              <p:cNvPr id="64" name="TextovéPole 63"/>
              <p:cNvSpPr txBox="1"/>
              <p:nvPr/>
            </p:nvSpPr>
            <p:spPr>
              <a:xfrm>
                <a:off x="2085639" y="2659831"/>
                <a:ext cx="2444928" cy="646331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3600" b="1" i="1" dirty="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&lt;</m:t>
                    </m:r>
                  </m:oMath>
                </a14:m>
                <a:r>
                  <a:rPr lang="cs-CZ" sz="3600" b="1" dirty="0" smtClean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</a:t>
                </a:r>
                <a:endParaRPr lang="cs-CZ" sz="36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64" name="TextovéPole 6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85639" y="2659831"/>
                <a:ext cx="2444928" cy="646331"/>
              </a:xfrm>
              <a:prstGeom prst="rect">
                <a:avLst/>
              </a:prstGeom>
              <a:blipFill rotWithShape="1">
                <a:blip r:embed="rId27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5" name="TextovéPole 64"/>
              <p:cNvSpPr txBox="1"/>
              <p:nvPr/>
            </p:nvSpPr>
            <p:spPr>
              <a:xfrm>
                <a:off x="6865788" y="2627577"/>
                <a:ext cx="2052776" cy="646331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3600" b="1" i="1" dirty="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&gt;</m:t>
                    </m:r>
                  </m:oMath>
                </a14:m>
                <a:r>
                  <a:rPr lang="cs-CZ" sz="3600" b="1" dirty="0" smtClean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</a:t>
                </a:r>
                <a:endParaRPr lang="cs-CZ" sz="36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65" name="TextovéPole 6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65788" y="2627577"/>
                <a:ext cx="2052776" cy="646331"/>
              </a:xfrm>
              <a:prstGeom prst="rect">
                <a:avLst/>
              </a:prstGeom>
              <a:blipFill rotWithShape="1">
                <a:blip r:embed="rId28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Obdélníkový popisek 1"/>
          <p:cNvSpPr/>
          <p:nvPr/>
        </p:nvSpPr>
        <p:spPr>
          <a:xfrm>
            <a:off x="190501" y="3966659"/>
            <a:ext cx="4248588" cy="2061583"/>
          </a:xfrm>
          <a:prstGeom prst="wedgeRectCallout">
            <a:avLst>
              <a:gd name="adj1" fmla="val -20480"/>
              <a:gd name="adj2" fmla="val -49853"/>
            </a:avLst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scene3d>
            <a:camera prst="orthographicFront"/>
            <a:lightRig rig="soft" dir="t"/>
          </a:scene3d>
          <a:sp3d prstMaterial="softEdge">
            <a:bevelT w="127000" h="1270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C00000"/>
                </a:solidFill>
              </a:rPr>
              <a:t>Oba zlomky mají stejného jmenovatele, takže je můžeme porovnat.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66" name="Obdélníkový popisek 65"/>
          <p:cNvSpPr/>
          <p:nvPr/>
        </p:nvSpPr>
        <p:spPr>
          <a:xfrm>
            <a:off x="4729780" y="3982353"/>
            <a:ext cx="4205168" cy="2023618"/>
          </a:xfrm>
          <a:prstGeom prst="wedgeRectCallout">
            <a:avLst>
              <a:gd name="adj1" fmla="val -20480"/>
              <a:gd name="adj2" fmla="val -49853"/>
            </a:avLst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scene3d>
            <a:camera prst="orthographicFront"/>
            <a:lightRig rig="soft" dir="t"/>
          </a:scene3d>
          <a:sp3d prstMaterial="softEdge">
            <a:bevelT w="127000" h="1270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C00000"/>
                </a:solidFill>
              </a:rPr>
              <a:t>Oba zlomky mají stejného čitatele, takže je můžeme porovnat.</a:t>
            </a:r>
            <a:endParaRPr lang="cs-CZ" sz="2800" dirty="0">
              <a:solidFill>
                <a:srgbClr val="C00000"/>
              </a:solidFill>
            </a:endParaRPr>
          </a:p>
        </p:txBody>
      </p:sp>
      <p:pic>
        <p:nvPicPr>
          <p:cNvPr id="1026" name="Picture 2" descr="C:\Users\spravce\AppData\Local\Microsoft\Windows\Temporary Internet Files\Content.IE5\BL96J1IA\MC900440418[1].wmf"/>
          <p:cNvPicPr>
            <a:picLocks noChangeAspect="1" noChangeArrowheads="1"/>
          </p:cNvPicPr>
          <p:nvPr/>
        </p:nvPicPr>
        <p:blipFill>
          <a:blip r:embed="rId2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53865" y="186104"/>
            <a:ext cx="1658938" cy="18272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734136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/>
      <p:bldP spid="32" grpId="0"/>
      <p:bldP spid="35" grpId="0" animBg="1"/>
      <p:bldP spid="39" grpId="0"/>
      <p:bldP spid="57" grpId="0"/>
      <p:bldP spid="60" grpId="0"/>
      <p:bldGraphic spid="36" grpId="0">
        <p:bldAsOne/>
      </p:bldGraphic>
      <p:bldGraphic spid="43" grpId="0">
        <p:bldAsOne/>
      </p:bldGraphic>
      <p:bldGraphic spid="62" grpId="0">
        <p:bldAsOne/>
      </p:bldGraphic>
      <p:bldGraphic spid="63" grpId="0">
        <p:bldAsOne/>
      </p:bldGraphic>
      <p:bldP spid="64" grpId="0"/>
      <p:bldP spid="65" grpId="0"/>
      <p:bldP spid="2" grpId="0" animBg="1"/>
      <p:bldP spid="2" grpId="1" animBg="1"/>
      <p:bldP spid="66" grpId="0" animBg="1"/>
      <p:bldP spid="66" grpId="1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1628800"/>
            <a:ext cx="6192688" cy="3888432"/>
          </a:xfrm>
          <a:prstGeom prst="rect">
            <a:avLst/>
          </a:prstGeom>
          <a:solidFill>
            <a:srgbClr val="FFFF00"/>
          </a:solidFill>
          <a:ln w="10160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600714" y="1767876"/>
            <a:ext cx="5926988" cy="3605339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651667" y="260649"/>
            <a:ext cx="7847372" cy="1008112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1016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915816" y="472315"/>
            <a:ext cx="361188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Zapamatujte si !!!</a:t>
            </a:r>
            <a:endParaRPr lang="cs-CZ" sz="2800" b="1" dirty="0">
              <a:solidFill>
                <a:srgbClr val="FFFF00"/>
              </a:solidFill>
              <a:effectLst>
                <a:glow rad="228600">
                  <a:schemeClr val="accent3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750152" y="2053934"/>
            <a:ext cx="5478031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s-CZ" sz="2800" b="1" dirty="0" smtClean="0">
                <a:solidFill>
                  <a:srgbClr val="FFFF00"/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Mají-li zlomky  různého jmenovatele, potom musíme zlomky  rozšířit  tak, abychom  získali stejného jmenovatele.</a:t>
            </a:r>
            <a:endParaRPr lang="cs-CZ" sz="2800" b="1" dirty="0">
              <a:solidFill>
                <a:srgbClr val="FFFF00"/>
              </a:solidFill>
              <a:effectLst>
                <a:glow rad="228600">
                  <a:schemeClr val="accent3">
                    <a:satMod val="175000"/>
                    <a:alpha val="40000"/>
                  </a:schemeClr>
                </a:glow>
              </a:effectLst>
            </a:endParaRPr>
          </a:p>
        </p:txBody>
      </p:sp>
      <p:pic>
        <p:nvPicPr>
          <p:cNvPr id="2051" name="Picture 3" descr="C:\Users\spravce\AppData\Local\Microsoft\Windows\Temporary Internet Files\Content.IE5\HGW68T4R\MC900440452[3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2344812"/>
            <a:ext cx="1749007" cy="23374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542285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4673576" y="1772817"/>
            <a:ext cx="4343471" cy="4968551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825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718760" y="4368668"/>
            <a:ext cx="4231064" cy="2313453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34094" y="116632"/>
            <a:ext cx="8826547" cy="96787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02142" y="1797763"/>
            <a:ext cx="4345226" cy="4968552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825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834120" y="2048958"/>
                <a:ext cx="2607686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cs-CZ" sz="2800" b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</a:rPr>
                        <m:t>a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) 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          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 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/>
                            </a:rPr>
                            <m:t>𝟑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/>
                            </a:rPr>
                            <m:t>𝟒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34120" y="2048958"/>
                <a:ext cx="2607686" cy="901785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281557" y="202914"/>
                <a:ext cx="7396874" cy="83279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>
                    <a:solidFill>
                      <a:schemeClr val="accent1">
                        <a:lumMod val="50000"/>
                      </a:schemeClr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2) Porovnejte zlomky  a)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𝟐</m:t>
                        </m:r>
                      </m:num>
                      <m:den>
                        <m:r>
                          <a:rPr lang="cs-CZ" sz="32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𝟑</m:t>
                        </m:r>
                      </m:den>
                    </m:f>
                    <m:r>
                      <a:rPr lang="cs-CZ" sz="3200" b="1" i="1" smtClean="0">
                        <a:solidFill>
                          <a:schemeClr val="accent1">
                            <a:lumMod val="50000"/>
                          </a:schemeClr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; </m:t>
                    </m:r>
                    <m:f>
                      <m:fPr>
                        <m:ctrlPr>
                          <a:rPr lang="cs-CZ" sz="32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𝟑</m:t>
                        </m:r>
                      </m:num>
                      <m:den>
                        <m:r>
                          <a:rPr lang="cs-CZ" sz="32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𝟒</m:t>
                        </m:r>
                      </m:den>
                    </m:f>
                  </m:oMath>
                </a14:m>
                <a:r>
                  <a:rPr lang="cs-CZ" sz="2800" b="1" dirty="0">
                    <a:solidFill>
                      <a:schemeClr val="accent1">
                        <a:lumMod val="50000"/>
                      </a:schemeClr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     b)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b="1" i="1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𝟑</m:t>
                        </m:r>
                      </m:num>
                      <m:den>
                        <m:r>
                          <a:rPr lang="cs-CZ" sz="32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𝟓</m:t>
                        </m:r>
                      </m:den>
                    </m:f>
                    <m:r>
                      <a:rPr lang="cs-CZ" sz="3200" b="1" i="1">
                        <a:solidFill>
                          <a:schemeClr val="accent1">
                            <a:lumMod val="50000"/>
                          </a:schemeClr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; </m:t>
                    </m:r>
                    <m:f>
                      <m:fPr>
                        <m:ctrlPr>
                          <a:rPr lang="cs-CZ" sz="3200" b="1" i="1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𝟑</m:t>
                        </m:r>
                      </m:num>
                      <m:den>
                        <m:r>
                          <a:rPr lang="cs-CZ" sz="32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𝟔</m:t>
                        </m:r>
                      </m:den>
                    </m:f>
                  </m:oMath>
                </a14:m>
                <a:r>
                  <a:rPr lang="cs-CZ" sz="2800" b="1" dirty="0" smtClean="0">
                    <a:solidFill>
                      <a:schemeClr val="accent1">
                        <a:lumMod val="50000"/>
                      </a:schemeClr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 </a:t>
                </a:r>
                <a:endParaRPr lang="cs-CZ" sz="2800" b="1" dirty="0">
                  <a:solidFill>
                    <a:schemeClr val="accent1">
                      <a:lumMod val="50000"/>
                    </a:schemeClr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1557" y="202914"/>
                <a:ext cx="7396874" cy="832792"/>
              </a:xfrm>
              <a:prstGeom prst="rect">
                <a:avLst/>
              </a:prstGeom>
              <a:blipFill rotWithShape="1">
                <a:blip r:embed="rId3"/>
                <a:stretch>
                  <a:fillRect l="-2306" b="-729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TextovéPole 8"/>
          <p:cNvSpPr txBox="1"/>
          <p:nvPr/>
        </p:nvSpPr>
        <p:spPr>
          <a:xfrm>
            <a:off x="198132" y="1148292"/>
            <a:ext cx="1359668" cy="523220"/>
          </a:xfrm>
          <a:prstGeom prst="rect">
            <a:avLst/>
          </a:prstGeom>
          <a:solidFill>
            <a:srgbClr val="0070C0"/>
          </a:solidFill>
          <a:ln w="19050">
            <a:solidFill>
              <a:srgbClr val="FFFF0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FF00"/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Řešení:</a:t>
            </a:r>
            <a:endParaRPr lang="cs-CZ" sz="2800" dirty="0">
              <a:solidFill>
                <a:srgbClr val="FFFF00"/>
              </a:solidFill>
              <a:effectLst>
                <a:glow rad="2286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5502066" y="2048958"/>
                <a:ext cx="2549772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cs-CZ" sz="2800" b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b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) 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           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 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/>
                            </a:rPr>
                            <m:t>𝟑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/>
                            </a:rPr>
                            <m:t>𝟓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02066" y="2048958"/>
                <a:ext cx="2549772" cy="901785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Obdélník 10"/>
          <p:cNvSpPr/>
          <p:nvPr/>
        </p:nvSpPr>
        <p:spPr>
          <a:xfrm>
            <a:off x="250809" y="4368668"/>
            <a:ext cx="4248588" cy="2313453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1961528" y="5187738"/>
            <a:ext cx="854932" cy="557336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825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2137963" y="5098742"/>
                <a:ext cx="644728" cy="646331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3600" b="1" i="1" dirty="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&lt;</m:t>
                    </m:r>
                  </m:oMath>
                </a14:m>
                <a:r>
                  <a:rPr lang="cs-CZ" sz="3600" b="1" dirty="0" smtClean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</a:t>
                </a:r>
                <a:endParaRPr lang="cs-CZ" sz="36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37963" y="5098742"/>
                <a:ext cx="644728" cy="646331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4" name="Obdélník 13"/>
          <p:cNvSpPr/>
          <p:nvPr/>
        </p:nvSpPr>
        <p:spPr>
          <a:xfrm>
            <a:off x="6529414" y="5241674"/>
            <a:ext cx="854932" cy="557336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825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6705849" y="5152678"/>
                <a:ext cx="646331" cy="646331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3600" b="1" i="1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&gt;</m:t>
                    </m:r>
                  </m:oMath>
                </a14:m>
                <a:r>
                  <a:rPr lang="cs-CZ" sz="3600" b="1" dirty="0" smtClean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</a:t>
                </a:r>
                <a:endParaRPr lang="cs-CZ" sz="36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05849" y="5152678"/>
                <a:ext cx="646331" cy="646331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2141955" y="2208938"/>
                <a:ext cx="2444928" cy="646331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3600" b="1" i="1" dirty="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&lt;</m:t>
                    </m:r>
                  </m:oMath>
                </a14:m>
                <a:r>
                  <a:rPr lang="cs-CZ" sz="3600" b="1" dirty="0" smtClean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</a:t>
                </a:r>
                <a:endParaRPr lang="cs-CZ" sz="36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41955" y="2208938"/>
                <a:ext cx="2444928" cy="646331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6834292" y="2176684"/>
                <a:ext cx="2052776" cy="646331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3600" b="1" i="1" dirty="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&gt;</m:t>
                    </m:r>
                  </m:oMath>
                </a14:m>
                <a:r>
                  <a:rPr lang="cs-CZ" sz="3600" b="1" dirty="0" smtClean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</a:t>
                </a:r>
                <a:endParaRPr lang="cs-CZ" sz="36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34292" y="2176684"/>
                <a:ext cx="2052776" cy="646331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1267179" y="3207415"/>
                <a:ext cx="925576" cy="898964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𝟖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𝟏𝟐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67179" y="3207415"/>
                <a:ext cx="925576" cy="898964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2677368" y="3205326"/>
                <a:ext cx="925576" cy="898964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𝟗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𝟏𝟐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77368" y="3205326"/>
                <a:ext cx="925576" cy="898964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2171623" y="3363695"/>
                <a:ext cx="2444928" cy="646331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3600" b="1" i="1" dirty="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&lt;</m:t>
                    </m:r>
                  </m:oMath>
                </a14:m>
                <a:r>
                  <a:rPr lang="cs-CZ" sz="3600" b="1" dirty="0" smtClean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</a:t>
                </a:r>
                <a:endParaRPr lang="cs-CZ" sz="36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71623" y="3363695"/>
                <a:ext cx="2444928" cy="646331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aphicFrame>
        <p:nvGraphicFramePr>
          <p:cNvPr id="27" name="Tabulka 2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60791720"/>
              </p:ext>
            </p:extLst>
          </p:nvPr>
        </p:nvGraphicFramePr>
        <p:xfrm>
          <a:off x="405296" y="4755478"/>
          <a:ext cx="1129254" cy="153983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76418"/>
                <a:gridCol w="376418"/>
                <a:gridCol w="376418"/>
              </a:tblGrid>
              <a:tr h="40685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40145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4873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</a:tr>
              <a:tr h="34873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8" name="Tabulka 2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20910537"/>
              </p:ext>
            </p:extLst>
          </p:nvPr>
        </p:nvGraphicFramePr>
        <p:xfrm>
          <a:off x="3125908" y="4705928"/>
          <a:ext cx="1129254" cy="153983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76418"/>
                <a:gridCol w="376418"/>
                <a:gridCol w="376418"/>
              </a:tblGrid>
              <a:tr h="40685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40145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4873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</a:tr>
              <a:tr h="34873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9" name="Tabulka 2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47491211"/>
              </p:ext>
            </p:extLst>
          </p:nvPr>
        </p:nvGraphicFramePr>
        <p:xfrm>
          <a:off x="4996334" y="4613960"/>
          <a:ext cx="1120869" cy="194668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76418"/>
                <a:gridCol w="376418"/>
                <a:gridCol w="368033"/>
              </a:tblGrid>
              <a:tr h="40685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40685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40145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4873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</a:tr>
              <a:tr h="34873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mc:AlternateContent xmlns:mc="http://schemas.openxmlformats.org/markup-compatibility/2006" xmlns:a14="http://schemas.microsoft.com/office/drawing/2010/main">
        <mc:Choice Requires="a14">
          <p:sp>
            <p:nvSpPr>
              <p:cNvPr id="30" name="TextovéPole 29"/>
              <p:cNvSpPr txBox="1"/>
              <p:nvPr/>
            </p:nvSpPr>
            <p:spPr>
              <a:xfrm>
                <a:off x="7394393" y="3163320"/>
                <a:ext cx="717089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𝟗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𝟏𝟓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30" name="TextovéPole 2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394393" y="3163320"/>
                <a:ext cx="717089" cy="901785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1" name="TextovéPole 30"/>
              <p:cNvSpPr txBox="1"/>
              <p:nvPr/>
            </p:nvSpPr>
            <p:spPr>
              <a:xfrm>
                <a:off x="5996895" y="3155867"/>
                <a:ext cx="717089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𝟏𝟎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𝟏𝟓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31" name="TextovéPole 3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96895" y="3155867"/>
                <a:ext cx="717089" cy="901785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2" name="TextovéPole 31"/>
              <p:cNvSpPr txBox="1"/>
              <p:nvPr/>
            </p:nvSpPr>
            <p:spPr>
              <a:xfrm>
                <a:off x="6776952" y="3291046"/>
                <a:ext cx="2052776" cy="646331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3600" b="1" i="1" dirty="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&gt;</m:t>
                    </m:r>
                  </m:oMath>
                </a14:m>
                <a:r>
                  <a:rPr lang="cs-CZ" sz="3600" b="1" dirty="0" smtClean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</a:t>
                </a:r>
                <a:endParaRPr lang="cs-CZ" sz="36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32" name="TextovéPole 3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76952" y="3291046"/>
                <a:ext cx="2052776" cy="646331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aphicFrame>
        <p:nvGraphicFramePr>
          <p:cNvPr id="33" name="Tabulka 3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07614997"/>
              </p:ext>
            </p:extLst>
          </p:nvPr>
        </p:nvGraphicFramePr>
        <p:xfrm>
          <a:off x="7678431" y="4552051"/>
          <a:ext cx="1120869" cy="194668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76418"/>
                <a:gridCol w="376418"/>
                <a:gridCol w="368033"/>
              </a:tblGrid>
              <a:tr h="40685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40685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40145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4873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</a:tr>
              <a:tr h="34873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22" name="Obdélníkový popisek 21"/>
          <p:cNvSpPr/>
          <p:nvPr/>
        </p:nvSpPr>
        <p:spPr>
          <a:xfrm>
            <a:off x="247873" y="4389207"/>
            <a:ext cx="4248588" cy="2292211"/>
          </a:xfrm>
          <a:prstGeom prst="wedgeRectCallout">
            <a:avLst>
              <a:gd name="adj1" fmla="val -20480"/>
              <a:gd name="adj2" fmla="val -49853"/>
            </a:avLst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scene3d>
            <a:camera prst="orthographicFront"/>
            <a:lightRig rig="soft" dir="t"/>
          </a:scene3d>
          <a:sp3d prstMaterial="softEdge">
            <a:bevelT w="127000" h="1270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C00000"/>
                </a:solidFill>
              </a:rPr>
              <a:t>Oba zlomky musíme rozšířit, abychom dostali stejné jmenovatele.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34" name="Obdélníkový popisek 33"/>
          <p:cNvSpPr/>
          <p:nvPr/>
        </p:nvSpPr>
        <p:spPr>
          <a:xfrm>
            <a:off x="4730988" y="4396149"/>
            <a:ext cx="4229653" cy="2291591"/>
          </a:xfrm>
          <a:prstGeom prst="wedgeRectCallout">
            <a:avLst>
              <a:gd name="adj1" fmla="val -20480"/>
              <a:gd name="adj2" fmla="val -49853"/>
            </a:avLst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scene3d>
            <a:camera prst="orthographicFront"/>
            <a:lightRig rig="soft" dir="t"/>
          </a:scene3d>
          <a:sp3d prstMaterial="softEdge">
            <a:bevelT w="127000" h="1270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C00000"/>
                </a:solidFill>
              </a:rPr>
              <a:t>Oba zlomky musíme rozšířit, abychom dostali stejné jmenovatele.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35" name="Obdélníkový popisek 34"/>
          <p:cNvSpPr/>
          <p:nvPr/>
        </p:nvSpPr>
        <p:spPr>
          <a:xfrm>
            <a:off x="247873" y="3101836"/>
            <a:ext cx="4248588" cy="1182393"/>
          </a:xfrm>
          <a:prstGeom prst="wedgeRectCallout">
            <a:avLst>
              <a:gd name="adj1" fmla="val -20480"/>
              <a:gd name="adj2" fmla="val -49853"/>
            </a:avLst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scene3d>
            <a:camera prst="orthographicFront"/>
            <a:lightRig rig="soft" dir="t"/>
          </a:scene3d>
          <a:sp3d prstMaterial="softEdge">
            <a:bevelT w="127000" h="1270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C00000"/>
                </a:solidFill>
              </a:rPr>
              <a:t>První zlomek rozšíříme čtyřmi a druhý třemi.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36" name="Obdélníkový popisek 35"/>
          <p:cNvSpPr/>
          <p:nvPr/>
        </p:nvSpPr>
        <p:spPr>
          <a:xfrm>
            <a:off x="4730144" y="3115497"/>
            <a:ext cx="4248588" cy="1182393"/>
          </a:xfrm>
          <a:prstGeom prst="wedgeRectCallout">
            <a:avLst>
              <a:gd name="adj1" fmla="val -20480"/>
              <a:gd name="adj2" fmla="val -49853"/>
            </a:avLst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scene3d>
            <a:camera prst="orthographicFront"/>
            <a:lightRig rig="soft" dir="t"/>
          </a:scene3d>
          <a:sp3d prstMaterial="softEdge">
            <a:bevelT w="127000" h="1270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C00000"/>
                </a:solidFill>
              </a:rPr>
              <a:t>První zlomek rozšíříme</a:t>
            </a:r>
            <a:br>
              <a:rPr lang="cs-CZ" sz="2800" dirty="0" smtClean="0">
                <a:solidFill>
                  <a:srgbClr val="C00000"/>
                </a:solidFill>
              </a:rPr>
            </a:br>
            <a:r>
              <a:rPr lang="cs-CZ" sz="2800" dirty="0" smtClean="0">
                <a:solidFill>
                  <a:srgbClr val="C00000"/>
                </a:solidFill>
              </a:rPr>
              <a:t> pěti a druhý třemi.</a:t>
            </a:r>
            <a:endParaRPr lang="cs-CZ" sz="2800" dirty="0">
              <a:solidFill>
                <a:srgbClr val="C00000"/>
              </a:solidFill>
            </a:endParaRPr>
          </a:p>
        </p:txBody>
      </p:sp>
      <p:pic>
        <p:nvPicPr>
          <p:cNvPr id="37" name="Picture 2" descr="C:\Users\spravce\AppData\Local\Microsoft\Windows\Temporary Internet Files\Content.IE5\BL96J1IA\MC900440418[1]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29062" y="229876"/>
            <a:ext cx="1463236" cy="16116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150891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 animBg="1"/>
      <p:bldP spid="10" grpId="0"/>
      <p:bldP spid="13" grpId="0"/>
      <p:bldP spid="15" grpId="0"/>
      <p:bldP spid="20" grpId="0"/>
      <p:bldP spid="21" grpId="0"/>
      <p:bldP spid="24" grpId="0"/>
      <p:bldP spid="25" grpId="0"/>
      <p:bldP spid="26" grpId="0"/>
      <p:bldP spid="30" grpId="0"/>
      <p:bldP spid="31" grpId="0"/>
      <p:bldP spid="32" grpId="0"/>
      <p:bldP spid="22" grpId="0" animBg="1"/>
      <p:bldP spid="22" grpId="1" animBg="1"/>
      <p:bldP spid="34" grpId="0" animBg="1"/>
      <p:bldP spid="34" grpId="1" animBg="1"/>
      <p:bldP spid="35" grpId="0" animBg="1"/>
      <p:bldP spid="35" grpId="1" animBg="1"/>
      <p:bldP spid="36" grpId="0" animBg="1"/>
      <p:bldP spid="36" grpId="1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10754" y="698192"/>
            <a:ext cx="6589765" cy="52322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547057" y="698192"/>
            <a:ext cx="35832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1) Porovnejte zlomky : 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10754" y="93123"/>
            <a:ext cx="6589765" cy="523220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530784" y="93122"/>
            <a:ext cx="536505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Úlohy k samostatnému procvičení:</a:t>
            </a:r>
            <a:endParaRPr lang="cs-CZ" sz="2800" b="1" dirty="0">
              <a:solidFill>
                <a:srgbClr val="FFFF00"/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37585" y="3809094"/>
            <a:ext cx="8427066" cy="52322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724293" y="3809094"/>
            <a:ext cx="35832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2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) </a:t>
            </a:r>
            <a:r>
              <a:rPr lang="cs-CZ" sz="2800" b="1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Porovnejte zlomky : </a:t>
            </a:r>
          </a:p>
        </p:txBody>
      </p:sp>
      <p:sp>
        <p:nvSpPr>
          <p:cNvPr id="9" name="Obdélník 8"/>
          <p:cNvSpPr/>
          <p:nvPr/>
        </p:nvSpPr>
        <p:spPr>
          <a:xfrm>
            <a:off x="409142" y="1305979"/>
            <a:ext cx="8427066" cy="22809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825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740117" y="1467567"/>
                <a:ext cx="1484544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𝒂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 pitchFamily="18" charset="0"/>
                              <a:ea typeface="Cambria Math" pitchFamily="18" charset="0"/>
                            </a:rPr>
                            <m:t>𝟐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 pitchFamily="18" charset="0"/>
                              <a:ea typeface="Cambria Math" pitchFamily="18" charset="0"/>
                            </a:rPr>
                            <m:t>𝟓</m:t>
                          </m:r>
                        </m:den>
                      </m:f>
                      <m:r>
                        <a:rPr lang="cs-CZ" sz="2800" b="1" i="0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;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𝟒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𝟓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0117" y="1467567"/>
                <a:ext cx="1484544" cy="901785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3653401" y="1462920"/>
                <a:ext cx="1308233" cy="901978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𝒃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) 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𝟕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𝟖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;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𝟔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𝟖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53401" y="1462920"/>
                <a:ext cx="1308233" cy="901978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2" name="Obdélník 11"/>
          <p:cNvSpPr/>
          <p:nvPr/>
        </p:nvSpPr>
        <p:spPr>
          <a:xfrm>
            <a:off x="437585" y="4376590"/>
            <a:ext cx="8427066" cy="22809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825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6318051" y="1467567"/>
                <a:ext cx="1308233" cy="898964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𝒄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𝟏𝟐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𝟐𝟏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;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𝟏𝟏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𝟐𝟏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18051" y="1467567"/>
                <a:ext cx="1308233" cy="898964"/>
              </a:xfrm>
              <a:prstGeom prst="rect">
                <a:avLst/>
              </a:prstGeom>
              <a:blipFill rotWithShape="1">
                <a:blip r:embed="rId4"/>
                <a:stretch>
                  <a:fillRect r="-12371"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701811" y="2538282"/>
                <a:ext cx="1931765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𝒅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 pitchFamily="18" charset="0"/>
                              <a:ea typeface="Cambria Math" pitchFamily="18" charset="0"/>
                            </a:rPr>
                            <m:t>𝟐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𝟒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 pitchFamily="18" charset="0"/>
                              <a:ea typeface="Cambria Math" pitchFamily="18" charset="0"/>
                            </a:rPr>
                            <m:t>𝟓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;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𝟐𝟑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𝟒𝟓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01811" y="2538282"/>
                <a:ext cx="1931765" cy="901785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3653400" y="2572807"/>
                <a:ext cx="1308233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𝒆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 pitchFamily="18" charset="0"/>
                              <a:ea typeface="Cambria Math" pitchFamily="18" charset="0"/>
                            </a:rPr>
                            <m:t>𝟐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𝟎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𝟑𝟎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;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𝟏𝟎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𝟑𝟎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53400" y="2572807"/>
                <a:ext cx="1308233" cy="901785"/>
              </a:xfrm>
              <a:prstGeom prst="rect">
                <a:avLst/>
              </a:prstGeom>
              <a:blipFill rotWithShape="1">
                <a:blip r:embed="rId6"/>
                <a:stretch>
                  <a:fillRect r="-13402"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6346403" y="2510742"/>
                <a:ext cx="1308233" cy="93897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𝒇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 pitchFamily="18" charset="0"/>
                              <a:ea typeface="Cambria Math" pitchFamily="18" charset="0"/>
                            </a:rPr>
                            <m:t>𝟐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𝟓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𝟏𝟎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 pitchFamily="18" charset="0"/>
                              <a:ea typeface="Cambria Math" pitchFamily="18" charset="0"/>
                            </a:rPr>
                            <m:t>𝟓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;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𝟑𝟓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𝟏𝟎𝟓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46403" y="2510742"/>
                <a:ext cx="1308233" cy="938975"/>
              </a:xfrm>
              <a:prstGeom prst="rect">
                <a:avLst/>
              </a:prstGeom>
              <a:blipFill rotWithShape="1">
                <a:blip r:embed="rId7"/>
                <a:stretch>
                  <a:fillRect r="-37457"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764029" y="4509120"/>
                <a:ext cx="1484544" cy="900246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𝒂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𝟒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𝟐</m:t>
                          </m:r>
                        </m:den>
                      </m:f>
                      <m:r>
                        <a:rPr lang="cs-CZ" sz="2800" b="1" i="0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;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𝟒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𝟑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64029" y="4509120"/>
                <a:ext cx="1484544" cy="900246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3636136" y="4507388"/>
                <a:ext cx="1308233" cy="901978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𝒃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) 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𝟗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𝟖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;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𝟗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𝟕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36136" y="4507388"/>
                <a:ext cx="1308233" cy="901978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ovéPole 26"/>
              <p:cNvSpPr txBox="1"/>
              <p:nvPr/>
            </p:nvSpPr>
            <p:spPr>
              <a:xfrm>
                <a:off x="6447797" y="4510402"/>
                <a:ext cx="1308233" cy="898964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𝒄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𝟏𝟐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𝟏𝟏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;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𝟏𝟐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𝟏𝟎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47797" y="4510402"/>
                <a:ext cx="1308233" cy="898964"/>
              </a:xfrm>
              <a:prstGeom prst="rect">
                <a:avLst/>
              </a:prstGeom>
              <a:blipFill rotWithShape="1">
                <a:blip r:embed="rId10"/>
                <a:stretch>
                  <a:fillRect r="-12414"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691443" y="5591055"/>
                <a:ext cx="1931765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𝒅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 pitchFamily="18" charset="0"/>
                              <a:ea typeface="Cambria Math" pitchFamily="18" charset="0"/>
                            </a:rPr>
                            <m:t>𝟐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 pitchFamily="18" charset="0"/>
                              <a:ea typeface="Cambria Math" pitchFamily="18" charset="0"/>
                            </a:rPr>
                            <m:t>𝟓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;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𝟐𝟏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𝟏𝟓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1443" y="5591055"/>
                <a:ext cx="1931765" cy="901785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TextovéPole 28"/>
              <p:cNvSpPr txBox="1"/>
              <p:nvPr/>
            </p:nvSpPr>
            <p:spPr>
              <a:xfrm>
                <a:off x="3266895" y="5541185"/>
                <a:ext cx="2322491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𝒆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𝟔𝟎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𝟕𝟎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;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𝟔𝟎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𝟖𝟎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9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66895" y="5541185"/>
                <a:ext cx="2322491" cy="901785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0" name="TextovéPole 29"/>
              <p:cNvSpPr txBox="1"/>
              <p:nvPr/>
            </p:nvSpPr>
            <p:spPr>
              <a:xfrm>
                <a:off x="6370315" y="5552295"/>
                <a:ext cx="2306141" cy="93897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𝒇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 pitchFamily="18" charset="0"/>
                              <a:ea typeface="Cambria Math" pitchFamily="18" charset="0"/>
                            </a:rPr>
                            <m:t>𝟐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𝟓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 pitchFamily="18" charset="0"/>
                              <a:ea typeface="Cambria Math" pitchFamily="18" charset="0"/>
                            </a:rPr>
                            <m:t>𝟓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𝟎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;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𝟏𝟐𝟓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𝟏𝟔𝟎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30" name="TextovéPole 2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70315" y="5552295"/>
                <a:ext cx="2306141" cy="938975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3074" name="Picture 2" descr="C:\Users\spravce\AppData\Local\Microsoft\Windows\Temporary Internet Files\Content.IE5\0BASIBLT\MC900438000[2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01913" y="35664"/>
            <a:ext cx="1704289" cy="11613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801171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4" grpId="0"/>
      <p:bldP spid="15" grpId="0"/>
      <p:bldP spid="16" grpId="0"/>
      <p:bldP spid="17" grpId="0"/>
      <p:bldP spid="25" grpId="0"/>
      <p:bldP spid="26" grpId="0"/>
      <p:bldP spid="27" grpId="0"/>
      <p:bldP spid="28" grpId="0"/>
      <p:bldP spid="29" grpId="0"/>
      <p:bldP spid="3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06934" y="1124744"/>
            <a:ext cx="6589765" cy="52322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543237" y="1124744"/>
            <a:ext cx="35832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3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) Porovnejte zlomky : 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10754" y="1884660"/>
            <a:ext cx="8427066" cy="4355269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825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769028" y="2089795"/>
                <a:ext cx="1484544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𝒂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 pitchFamily="18" charset="0"/>
                              <a:ea typeface="Cambria Math" pitchFamily="18" charset="0"/>
                            </a:rPr>
                            <m:t>𝟐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 pitchFamily="18" charset="0"/>
                              <a:ea typeface="Cambria Math" pitchFamily="18" charset="0"/>
                            </a:rPr>
                            <m:t>𝟓</m:t>
                          </m:r>
                        </m:den>
                      </m:f>
                      <m:r>
                        <a:rPr lang="cs-CZ" sz="2800" b="1" i="0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;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𝟒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𝟑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69028" y="2089795"/>
                <a:ext cx="1484544" cy="901785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3816840" y="2100777"/>
                <a:ext cx="1763272" cy="901978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𝒃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) 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𝟕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𝟖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;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𝟒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16840" y="2100777"/>
                <a:ext cx="1763272" cy="901978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6545127" y="2072889"/>
                <a:ext cx="2148266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𝒄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𝟑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𝟓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;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𝟒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𝟗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45127" y="2072889"/>
                <a:ext cx="2148266" cy="901785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768656" y="3602457"/>
                <a:ext cx="1931765" cy="93897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𝒅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𝟓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𝟕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;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𝟑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𝟓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68656" y="3602457"/>
                <a:ext cx="1931765" cy="938975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3734547" y="3590462"/>
                <a:ext cx="2157475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𝒆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𝟒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𝟏𝟐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;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𝟐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𝟔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34547" y="3590462"/>
                <a:ext cx="2157475" cy="901785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6375314" y="3535184"/>
                <a:ext cx="2085118" cy="93897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𝒇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𝟓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 pitchFamily="18" charset="0"/>
                              <a:ea typeface="Cambria Math" pitchFamily="18" charset="0"/>
                            </a:rPr>
                            <m:t>𝟓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;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𝟑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𝟏𝟎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75314" y="3535184"/>
                <a:ext cx="2085118" cy="938975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0" name="Obdélník 19"/>
          <p:cNvSpPr/>
          <p:nvPr/>
        </p:nvSpPr>
        <p:spPr>
          <a:xfrm>
            <a:off x="406933" y="354732"/>
            <a:ext cx="6589765" cy="523220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TextovéPole 20"/>
          <p:cNvSpPr txBox="1"/>
          <p:nvPr/>
        </p:nvSpPr>
        <p:spPr>
          <a:xfrm>
            <a:off x="526963" y="354731"/>
            <a:ext cx="536505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Úlohy k samostatnému procvičení:</a:t>
            </a:r>
            <a:endParaRPr lang="cs-CZ" sz="2800" b="1" dirty="0">
              <a:solidFill>
                <a:srgbClr val="FFFF00"/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773538" y="4999327"/>
                <a:ext cx="1931765" cy="93897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0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𝐠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𝟓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𝟏𝟐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;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𝟖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𝟏𝟖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73538" y="4999327"/>
                <a:ext cx="1931765" cy="938975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3739429" y="4987332"/>
                <a:ext cx="1308233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𝒉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 pitchFamily="18" charset="0"/>
                              <a:ea typeface="Cambria Math" pitchFamily="18" charset="0"/>
                            </a:rPr>
                            <m:t>𝟐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𝟎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𝟑𝟎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;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𝟑𝟎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𝟒𝟎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39429" y="4987332"/>
                <a:ext cx="1308233" cy="901785"/>
              </a:xfrm>
              <a:prstGeom prst="rect">
                <a:avLst/>
              </a:prstGeom>
              <a:blipFill rotWithShape="1">
                <a:blip r:embed="rId9"/>
                <a:stretch>
                  <a:fillRect r="-15120"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6380196" y="4932054"/>
                <a:ext cx="2080236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0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𝐢</m:t>
                      </m:r>
                      <m:r>
                        <a:rPr lang="cs-CZ" sz="2800" b="1" i="0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)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𝟏𝟐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𝟐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 pitchFamily="18" charset="0"/>
                              <a:ea typeface="Cambria Math" pitchFamily="18" charset="0"/>
                            </a:rPr>
                            <m:t>𝟓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;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𝟒𝟕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𝟏𝟎𝟎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80196" y="4932054"/>
                <a:ext cx="2080236" cy="901785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098" name="Picture 2" descr="C:\Users\spravce\AppData\Local\Microsoft\Windows\Temporary Internet Files\Content.IE5\BL96J1IA\MC900440418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49108" y="354731"/>
            <a:ext cx="1375272" cy="15147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824458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4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10" grpId="0"/>
      <p:bldP spid="11" grpId="0"/>
      <p:bldP spid="12" grpId="0"/>
      <p:bldP spid="13" grpId="0"/>
      <p:bldP spid="22" grpId="0"/>
      <p:bldP spid="23" grpId="0"/>
      <p:bldP spid="2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6394" y="72804"/>
            <a:ext cx="6604126" cy="663373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1016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641187" y="72804"/>
            <a:ext cx="18758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Výsledky :</a:t>
            </a:r>
            <a:endParaRPr lang="cs-CZ" sz="3200" b="1" dirty="0">
              <a:solidFill>
                <a:schemeClr val="accent1">
                  <a:lumMod val="50000"/>
                </a:schemeClr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410754" y="698192"/>
            <a:ext cx="6589765" cy="52322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TextovéPole 23"/>
          <p:cNvSpPr txBox="1"/>
          <p:nvPr/>
        </p:nvSpPr>
        <p:spPr>
          <a:xfrm>
            <a:off x="547057" y="698192"/>
            <a:ext cx="35832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1) Porovnejte zlomky : 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437585" y="3809094"/>
            <a:ext cx="8427066" cy="52322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TextovéPole 25"/>
          <p:cNvSpPr txBox="1"/>
          <p:nvPr/>
        </p:nvSpPr>
        <p:spPr>
          <a:xfrm>
            <a:off x="724293" y="3809094"/>
            <a:ext cx="35832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2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) </a:t>
            </a:r>
            <a:r>
              <a:rPr lang="cs-CZ" sz="2800" b="1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Porovnejte zlomky : </a:t>
            </a:r>
          </a:p>
        </p:txBody>
      </p:sp>
      <p:sp>
        <p:nvSpPr>
          <p:cNvPr id="27" name="Obdélník 26"/>
          <p:cNvSpPr/>
          <p:nvPr/>
        </p:nvSpPr>
        <p:spPr>
          <a:xfrm>
            <a:off x="409142" y="1305979"/>
            <a:ext cx="8427066" cy="22809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825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740116" y="1467567"/>
                <a:ext cx="1893459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𝒂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 pitchFamily="18" charset="0"/>
                              <a:ea typeface="Cambria Math" pitchFamily="18" charset="0"/>
                            </a:rPr>
                            <m:t>𝟐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 pitchFamily="18" charset="0"/>
                              <a:ea typeface="Cambria Math" pitchFamily="18" charset="0"/>
                            </a:rPr>
                            <m:t>𝟓</m:t>
                          </m:r>
                        </m:den>
                      </m:f>
                      <m:r>
                        <a:rPr lang="cs-CZ" sz="2800" b="1" dirty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&lt;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𝟒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𝟓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0116" y="1467567"/>
                <a:ext cx="1893459" cy="901785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TextovéPole 28"/>
              <p:cNvSpPr txBox="1"/>
              <p:nvPr/>
            </p:nvSpPr>
            <p:spPr>
              <a:xfrm>
                <a:off x="3653401" y="1462920"/>
                <a:ext cx="1854703" cy="901978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𝒃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) 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𝟕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𝟖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&gt;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𝟔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𝟖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9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53401" y="1462920"/>
                <a:ext cx="1854703" cy="901978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0" name="Obdélník 29"/>
          <p:cNvSpPr/>
          <p:nvPr/>
        </p:nvSpPr>
        <p:spPr>
          <a:xfrm>
            <a:off x="437585" y="4376590"/>
            <a:ext cx="8427066" cy="22809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825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1" name="TextovéPole 30"/>
              <p:cNvSpPr txBox="1"/>
              <p:nvPr/>
            </p:nvSpPr>
            <p:spPr>
              <a:xfrm>
                <a:off x="6318051" y="1467567"/>
                <a:ext cx="2214389" cy="898964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𝒄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𝟏𝟐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𝟐𝟏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&gt;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𝟏𝟏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𝟐𝟏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31" name="TextovéPole 3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18051" y="1467567"/>
                <a:ext cx="2214389" cy="898964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2" name="TextovéPole 31"/>
              <p:cNvSpPr txBox="1"/>
              <p:nvPr/>
            </p:nvSpPr>
            <p:spPr>
              <a:xfrm>
                <a:off x="701811" y="2538282"/>
                <a:ext cx="2214005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𝒅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 pitchFamily="18" charset="0"/>
                              <a:ea typeface="Cambria Math" pitchFamily="18" charset="0"/>
                            </a:rPr>
                            <m:t>𝟐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𝟒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 pitchFamily="18" charset="0"/>
                              <a:ea typeface="Cambria Math" pitchFamily="18" charset="0"/>
                            </a:rPr>
                            <m:t>𝟓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&lt;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𝟐𝟑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𝟒𝟓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32" name="TextovéPole 3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01811" y="2538282"/>
                <a:ext cx="2214005" cy="901785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3" name="TextovéPole 32"/>
              <p:cNvSpPr txBox="1"/>
              <p:nvPr/>
            </p:nvSpPr>
            <p:spPr>
              <a:xfrm>
                <a:off x="3653400" y="2572807"/>
                <a:ext cx="2214744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𝒆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 pitchFamily="18" charset="0"/>
                              <a:ea typeface="Cambria Math" pitchFamily="18" charset="0"/>
                            </a:rPr>
                            <m:t>𝟐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𝟎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𝟑𝟎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&gt;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𝟏𝟎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𝟑𝟎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33" name="TextovéPole 3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53400" y="2572807"/>
                <a:ext cx="2214744" cy="901785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4" name="TextovéPole 33"/>
              <p:cNvSpPr txBox="1"/>
              <p:nvPr/>
            </p:nvSpPr>
            <p:spPr>
              <a:xfrm>
                <a:off x="6282771" y="2510742"/>
                <a:ext cx="2518248" cy="910570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𝒇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 pitchFamily="18" charset="0"/>
                              <a:ea typeface="Cambria Math" pitchFamily="18" charset="0"/>
                            </a:rPr>
                            <m:t>𝟐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𝟓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𝟏𝟎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 pitchFamily="18" charset="0"/>
                              <a:ea typeface="Cambria Math" pitchFamily="18" charset="0"/>
                            </a:rPr>
                            <m:t>𝟓</m:t>
                          </m:r>
                        </m:den>
                      </m:f>
                      <m:r>
                        <a:rPr lang="cs-CZ" sz="2800" b="1" i="1" dirty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&lt;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𝟑𝟓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𝟏𝟎𝟓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34" name="TextovéPole 3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82771" y="2510742"/>
                <a:ext cx="2518248" cy="910570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5" name="TextovéPole 34"/>
              <p:cNvSpPr txBox="1"/>
              <p:nvPr/>
            </p:nvSpPr>
            <p:spPr>
              <a:xfrm>
                <a:off x="764028" y="4509120"/>
                <a:ext cx="2151787" cy="900246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𝒂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𝟒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𝟐</m:t>
                          </m:r>
                        </m:den>
                      </m:f>
                      <m:r>
                        <a:rPr lang="cs-CZ" sz="2800" b="1" dirty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&gt;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𝟒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𝟑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35" name="TextovéPole 3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64028" y="4509120"/>
                <a:ext cx="2151787" cy="900246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6" name="TextovéPole 35"/>
              <p:cNvSpPr txBox="1"/>
              <p:nvPr/>
            </p:nvSpPr>
            <p:spPr>
              <a:xfrm>
                <a:off x="3636136" y="4507388"/>
                <a:ext cx="1871968" cy="901978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𝒃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) 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𝟗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𝟖</m:t>
                          </m:r>
                        </m:den>
                      </m:f>
                      <m:r>
                        <a:rPr lang="cs-CZ" sz="2800" b="1" i="1" dirty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&lt;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𝟗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𝟕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36" name="TextovéPole 3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36136" y="4507388"/>
                <a:ext cx="1871968" cy="901978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7" name="TextovéPole 36"/>
              <p:cNvSpPr txBox="1"/>
              <p:nvPr/>
            </p:nvSpPr>
            <p:spPr>
              <a:xfrm>
                <a:off x="6447797" y="4510402"/>
                <a:ext cx="2228659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𝒄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𝟏𝟐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𝟏𝟏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&lt;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𝟏𝟐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𝟏𝟎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37" name="TextovéPole 3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47797" y="4510402"/>
                <a:ext cx="2228659" cy="901785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8" name="TextovéPole 37"/>
              <p:cNvSpPr txBox="1"/>
              <p:nvPr/>
            </p:nvSpPr>
            <p:spPr>
              <a:xfrm>
                <a:off x="691443" y="5591055"/>
                <a:ext cx="2296381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𝒅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 pitchFamily="18" charset="0"/>
                              <a:ea typeface="Cambria Math" pitchFamily="18" charset="0"/>
                            </a:rPr>
                            <m:t>𝟐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 pitchFamily="18" charset="0"/>
                              <a:ea typeface="Cambria Math" pitchFamily="18" charset="0"/>
                            </a:rPr>
                            <m:t>𝟓</m:t>
                          </m:r>
                        </m:den>
                      </m:f>
                      <m:r>
                        <a:rPr lang="cs-CZ" sz="2800" b="1" i="1" dirty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&gt;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𝟐𝟏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𝟏𝟓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38" name="TextovéPole 3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1443" y="5591055"/>
                <a:ext cx="2296381" cy="901785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9" name="TextovéPole 38"/>
              <p:cNvSpPr txBox="1"/>
              <p:nvPr/>
            </p:nvSpPr>
            <p:spPr>
              <a:xfrm>
                <a:off x="3623064" y="5552295"/>
                <a:ext cx="2322491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𝒆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𝟔𝟎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𝟕𝟎</m:t>
                          </m:r>
                        </m:den>
                      </m:f>
                      <m:r>
                        <a:rPr lang="cs-CZ" sz="2800" b="1" i="1" dirty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&gt;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𝟔𝟎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𝟖𝟎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39" name="TextovéPole 3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23064" y="5552295"/>
                <a:ext cx="2322491" cy="901785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0" name="TextovéPole 39"/>
              <p:cNvSpPr txBox="1"/>
              <p:nvPr/>
            </p:nvSpPr>
            <p:spPr>
              <a:xfrm>
                <a:off x="6370315" y="5552295"/>
                <a:ext cx="2773685" cy="910570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𝒇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 pitchFamily="18" charset="0"/>
                              <a:ea typeface="Cambria Math" pitchFamily="18" charset="0"/>
                            </a:rPr>
                            <m:t>𝟐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𝟓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 pitchFamily="18" charset="0"/>
                              <a:ea typeface="Cambria Math" pitchFamily="18" charset="0"/>
                            </a:rPr>
                            <m:t>𝟓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𝟎</m:t>
                          </m:r>
                        </m:den>
                      </m:f>
                      <m:r>
                        <a:rPr lang="cs-CZ" sz="2800" b="1" i="1" dirty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&gt;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𝟏𝟐𝟓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𝟏𝟔𝟎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40" name="TextovéPole 3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70315" y="5552295"/>
                <a:ext cx="2773685" cy="910570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5122" name="Picture 2" descr="C:\Users\spravce\AppData\Local\Microsoft\Windows\Temporary Internet Files\Content.IE5\D1R1SU0N\MC900432485[2]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1500" y="80106"/>
            <a:ext cx="1981200" cy="1181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248574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/>
      <p:bldP spid="29" grpId="0"/>
      <p:bldP spid="31" grpId="0"/>
      <p:bldP spid="32" grpId="0"/>
      <p:bldP spid="33" grpId="0"/>
      <p:bldP spid="34" grpId="0"/>
      <p:bldP spid="35" grpId="0"/>
      <p:bldP spid="36" grpId="0"/>
      <p:bldP spid="37" grpId="0"/>
      <p:bldP spid="38" grpId="0"/>
      <p:bldP spid="39" grpId="0"/>
      <p:bldP spid="4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06934" y="1124744"/>
            <a:ext cx="6589765" cy="52322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543237" y="1124744"/>
            <a:ext cx="35832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3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) Porovnejte zlomky : 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10754" y="1884660"/>
            <a:ext cx="8427066" cy="4355269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825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769027" y="2089795"/>
                <a:ext cx="1931393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𝒂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 pitchFamily="18" charset="0"/>
                              <a:ea typeface="Cambria Math" pitchFamily="18" charset="0"/>
                            </a:rPr>
                            <m:t>𝟐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 pitchFamily="18" charset="0"/>
                              <a:ea typeface="Cambria Math" pitchFamily="18" charset="0"/>
                            </a:rPr>
                            <m:t>𝟓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&lt;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𝟒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𝟑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69027" y="2089795"/>
                <a:ext cx="1931393" cy="901785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3665990" y="2121749"/>
                <a:ext cx="1763272" cy="901978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𝒃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) 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𝟕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𝟖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&gt;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𝟒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65990" y="2121749"/>
                <a:ext cx="1763272" cy="901978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6545127" y="2072889"/>
                <a:ext cx="2148266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𝒄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𝟑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𝟓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&gt;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𝟒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𝟗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45127" y="2072889"/>
                <a:ext cx="2148266" cy="901785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768656" y="3602457"/>
                <a:ext cx="1931765" cy="93897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𝒅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𝟓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𝟕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&gt;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𝟑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𝟓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68656" y="3602457"/>
                <a:ext cx="1931765" cy="938975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3583697" y="3611434"/>
                <a:ext cx="2157475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𝒆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𝟒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𝟏𝟐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𝟐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𝟔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83697" y="3611434"/>
                <a:ext cx="2157475" cy="901785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6375314" y="3535184"/>
                <a:ext cx="2085118" cy="93897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𝒇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𝟓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 pitchFamily="18" charset="0"/>
                              <a:ea typeface="Cambria Math" pitchFamily="18" charset="0"/>
                            </a:rPr>
                            <m:t>𝟓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𝟑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𝟏𝟎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75314" y="3535184"/>
                <a:ext cx="2085118" cy="938975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773538" y="4999327"/>
                <a:ext cx="2214286" cy="910762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0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𝐠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𝟓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𝟏𝟐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&lt;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𝟖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𝟏𝟖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73538" y="4999327"/>
                <a:ext cx="2214286" cy="91076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3588579" y="5008304"/>
                <a:ext cx="2272731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𝒉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 pitchFamily="18" charset="0"/>
                              <a:ea typeface="Cambria Math" pitchFamily="18" charset="0"/>
                            </a:rPr>
                            <m:t>𝟐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𝟎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𝟑𝟎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&lt;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𝟑𝟎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𝟒𝟎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88579" y="5008304"/>
                <a:ext cx="2272731" cy="901785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6380196" y="4932054"/>
                <a:ext cx="2763804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0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𝐢</m:t>
                      </m:r>
                      <m:r>
                        <a:rPr lang="cs-CZ" sz="2800" b="1" i="0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)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𝟏𝟐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𝟐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 pitchFamily="18" charset="0"/>
                              <a:ea typeface="Cambria Math" pitchFamily="18" charset="0"/>
                            </a:rPr>
                            <m:t>𝟓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&gt;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𝟒𝟕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𝟏𝟎𝟎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80196" y="4932054"/>
                <a:ext cx="2763804" cy="901785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4" name="Obdélník 13"/>
          <p:cNvSpPr/>
          <p:nvPr/>
        </p:nvSpPr>
        <p:spPr>
          <a:xfrm>
            <a:off x="299772" y="318267"/>
            <a:ext cx="6696927" cy="663373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1016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544566" y="318267"/>
            <a:ext cx="18758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Výsledky :</a:t>
            </a:r>
            <a:endParaRPr lang="cs-CZ" sz="3200" b="1" dirty="0">
              <a:solidFill>
                <a:schemeClr val="accent1">
                  <a:lumMod val="50000"/>
                </a:schemeClr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pic>
        <p:nvPicPr>
          <p:cNvPr id="6146" name="Picture 2" descr="C:\Users\spravce\AppData\Local\Microsoft\Windows\Temporary Internet Files\Content.IE5\D1R1SU0N\MC900432485[2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0400" y="501650"/>
            <a:ext cx="1981200" cy="1181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199861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81448" y="620688"/>
            <a:ext cx="8609307" cy="6120680"/>
          </a:xfrm>
          <a:prstGeom prst="roundRect">
            <a:avLst>
              <a:gd name="adj" fmla="val 303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Obdélník 2">
            <a:hlinkClick r:id="rId2"/>
          </p:cNvPr>
          <p:cNvSpPr/>
          <p:nvPr/>
        </p:nvSpPr>
        <p:spPr>
          <a:xfrm>
            <a:off x="849423" y="3320988"/>
            <a:ext cx="7585396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ZŠ Dobřichovice – pracovní listy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4" name="Obdélník 3">
            <a:hlinkClick r:id="rId3"/>
          </p:cNvPr>
          <p:cNvSpPr/>
          <p:nvPr/>
        </p:nvSpPr>
        <p:spPr>
          <a:xfrm>
            <a:off x="821891" y="4149080"/>
            <a:ext cx="7585396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Matematika pro každého</a:t>
            </a:r>
          </a:p>
        </p:txBody>
      </p:sp>
      <p:sp>
        <p:nvSpPr>
          <p:cNvPr id="5" name="Obdélník 4">
            <a:hlinkClick r:id="rId4"/>
          </p:cNvPr>
          <p:cNvSpPr/>
          <p:nvPr/>
        </p:nvSpPr>
        <p:spPr>
          <a:xfrm>
            <a:off x="895213" y="866676"/>
            <a:ext cx="7590828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Matematické hry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6" name="Obdélník 5">
            <a:hlinkClick r:id="rId5"/>
          </p:cNvPr>
          <p:cNvSpPr/>
          <p:nvPr/>
        </p:nvSpPr>
        <p:spPr>
          <a:xfrm>
            <a:off x="851755" y="2528900"/>
            <a:ext cx="7597352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Moje škola – matematika B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7" name="Obdélník 6">
            <a:hlinkClick r:id="rId6"/>
          </p:cNvPr>
          <p:cNvSpPr/>
          <p:nvPr/>
        </p:nvSpPr>
        <p:spPr>
          <a:xfrm>
            <a:off x="888689" y="1693528"/>
            <a:ext cx="7560418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Moje škola – matematika 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8" name="Obdélník 7">
            <a:hlinkClick r:id="rId3"/>
          </p:cNvPr>
          <p:cNvSpPr/>
          <p:nvPr/>
        </p:nvSpPr>
        <p:spPr>
          <a:xfrm>
            <a:off x="802667" y="5013176"/>
            <a:ext cx="7585396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Matematika pro základní školy</a:t>
            </a:r>
          </a:p>
        </p:txBody>
      </p:sp>
      <p:sp>
        <p:nvSpPr>
          <p:cNvPr id="9" name="Obdélník 8">
            <a:hlinkClick r:id="rId7"/>
          </p:cNvPr>
          <p:cNvSpPr/>
          <p:nvPr/>
        </p:nvSpPr>
        <p:spPr>
          <a:xfrm>
            <a:off x="791667" y="5805264"/>
            <a:ext cx="7585396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Fyzikální, matematické a chemické tabulky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330213" y="53132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Hypertextové odkazy</a:t>
            </a:r>
            <a:endParaRPr lang="cs-CZ" sz="2800" dirty="0"/>
          </a:p>
        </p:txBody>
      </p:sp>
      <p:pic>
        <p:nvPicPr>
          <p:cNvPr id="11" name="Picture 3" descr="C:\Users\spravce\AppData\Local\Microsoft\Windows\Temporary Internet Files\Content.IE5\BL96J1IA\MC900440428[2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330" y="186680"/>
            <a:ext cx="1261203" cy="1328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571933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1124744"/>
            <a:ext cx="8238053" cy="9387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MOLNÁR, Josef; LEPÍK, Libor; LIŠKOVÁ, Hana a kol. </a:t>
            </a:r>
            <a:r>
              <a:rPr lang="cs-CZ" sz="1100" i="1" dirty="0"/>
              <a:t>Matematika 7</a:t>
            </a:r>
            <a:r>
              <a:rPr lang="cs-CZ" sz="1100" dirty="0"/>
              <a:t>. Olomouc: </a:t>
            </a:r>
            <a:r>
              <a:rPr lang="cs-CZ" sz="1100" dirty="0" err="1"/>
              <a:t>Prodos</a:t>
            </a:r>
            <a:r>
              <a:rPr lang="cs-CZ" sz="1100" dirty="0"/>
              <a:t>, 1999, ISBN 80-7230-032-6.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MULLEROVÁ, Jana; BRANT, Jiří; TAIŠL, Jan a kol. </a:t>
            </a:r>
            <a:r>
              <a:rPr lang="cs-CZ" sz="1100" i="1" dirty="0"/>
              <a:t>Matematika pro 7. ročník</a:t>
            </a:r>
            <a:r>
              <a:rPr lang="cs-CZ" sz="1100" dirty="0"/>
              <a:t>. Praha: Kvarta, 1999, ISBN 80-85510-85-8.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DYTRYCH, Martin; DOBIASOVÁ, Irena; LIVŇANSKÁ, Libuše. Sbírka úloh z matematiky –početní úlohy. Pohořelice: Fortuna, 2001, ISBN 80-7168-766-9.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Galerie klipart MS Office 2010</a:t>
            </a:r>
            <a:endParaRPr lang="cs-CZ" sz="11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55776" y="215062"/>
            <a:ext cx="26348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effectLst>
                  <a:glow rad="1397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Použité zdroje:</a:t>
            </a:r>
            <a:endParaRPr lang="cs-CZ" sz="2800" dirty="0">
              <a:effectLst>
                <a:glow rad="1397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8392377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436</TotalTime>
  <Words>978</Words>
  <Application>Microsoft Office PowerPoint</Application>
  <PresentationFormat>Předvádění na obrazovce (4:3)</PresentationFormat>
  <Paragraphs>117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Cesta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ZŠ Libina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ZŠ Libina</dc:creator>
  <cp:lastModifiedBy>ZŠ Libina</cp:lastModifiedBy>
  <cp:revision>96</cp:revision>
  <dcterms:created xsi:type="dcterms:W3CDTF">2012-09-28T20:15:36Z</dcterms:created>
  <dcterms:modified xsi:type="dcterms:W3CDTF">2013-03-24T08:04:43Z</dcterms:modified>
</cp:coreProperties>
</file>