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78" r:id="rId2"/>
    <p:sldId id="258" r:id="rId3"/>
    <p:sldId id="259" r:id="rId4"/>
    <p:sldId id="270" r:id="rId5"/>
    <p:sldId id="287" r:id="rId6"/>
    <p:sldId id="276" r:id="rId7"/>
    <p:sldId id="273" r:id="rId8"/>
    <p:sldId id="288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90F11749-02ED-40D2-BC25-44358A59B331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344F110C-AF58-4845-B593-A1D57B9A1B7D}" type="parTrans" cxnId="{62E66AA3-D7F0-4EEE-9FB2-D8EE1BE5302D}">
      <dgm:prSet/>
      <dgm:spPr/>
      <dgm:t>
        <a:bodyPr/>
        <a:lstStyle/>
        <a:p>
          <a:endParaRPr lang="cs-CZ"/>
        </a:p>
      </dgm:t>
    </dgm:pt>
    <dgm:pt modelId="{BAFC324A-D605-4AA9-B156-E7FE4281F35C}" type="sibTrans" cxnId="{62E66AA3-D7F0-4EEE-9FB2-D8EE1BE5302D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66AA3-D7F0-4EEE-9FB2-D8EE1BE5302D}" srcId="{5D98021B-EBCA-4254-A932-7511930D2A49}" destId="{90F11749-02ED-40D2-BC25-44358A59B331}" srcOrd="2" destOrd="0" parTransId="{344F110C-AF58-4845-B593-A1D57B9A1B7D}" sibTransId="{BAFC324A-D605-4AA9-B156-E7FE4281F35C}"/>
    <dgm:cxn modelId="{016E97AF-DB32-40BD-9E3C-A7B1505D4DBA}" type="presOf" srcId="{A32B6452-B100-4E17-A24C-2DCFD24C6C8C}" destId="{540D2011-52CD-4C79-86C3-39B77084C175}" srcOrd="1" destOrd="0" presId="urn:microsoft.com/office/officeart/2005/8/layout/chart3"/>
    <dgm:cxn modelId="{6149E0D1-F369-46D2-98BA-730604F730AE}" type="presOf" srcId="{5D98021B-EBCA-4254-A932-7511930D2A49}" destId="{FD35B6D8-9957-4300-8E77-CA2A750970E0}" srcOrd="0" destOrd="0" presId="urn:microsoft.com/office/officeart/2005/8/layout/chart3"/>
    <dgm:cxn modelId="{49CE00F2-FD4A-45D0-99D6-49339C301E63}" type="presOf" srcId="{1B0FF1CE-6CF0-48C6-B61F-5CACBD956338}" destId="{218D9999-2AE8-4F47-B672-D40A59EBEAFB}" srcOrd="0" destOrd="0" presId="urn:microsoft.com/office/officeart/2005/8/layout/chart3"/>
    <dgm:cxn modelId="{D5EC9451-F11C-4AC3-AD02-87DB64AE4FE4}" type="presOf" srcId="{9124456F-7210-4C3A-856E-2C2179BDF4B5}" destId="{A02539D3-82EE-405C-BA35-4E0D8FE0E4F9}" srcOrd="0" destOrd="0" presId="urn:microsoft.com/office/officeart/2005/8/layout/chart3"/>
    <dgm:cxn modelId="{D90FBB2C-0D20-4101-B302-AB6B20C59826}" srcId="{5D98021B-EBCA-4254-A932-7511930D2A49}" destId="{98DEA928-FC58-44C8-B231-18F5CB61D6CD}" srcOrd="6" destOrd="0" parTransId="{E3A04B0B-8EC3-4D87-B874-B5FE5142A76A}" sibTransId="{7293345A-DCD8-4375-BF19-9FB58B66A861}"/>
    <dgm:cxn modelId="{B0518AAC-8470-4FBA-AC5D-EBA96DEF89FE}" type="presOf" srcId="{90F11749-02ED-40D2-BC25-44358A59B331}" destId="{2349F89A-7FC6-4299-A49E-46FC1117509B}" srcOrd="1" destOrd="0" presId="urn:microsoft.com/office/officeart/2005/8/layout/chart3"/>
    <dgm:cxn modelId="{D3ADA9EB-A616-4CEA-9E09-4D61E91DEB63}" type="presOf" srcId="{6CF546A6-E4A4-4CFA-B236-02AED74894A5}" destId="{29CD11E1-CB31-4CB6-8496-63EFBD42A985}" srcOrd="0" destOrd="0" presId="urn:microsoft.com/office/officeart/2005/8/layout/chart3"/>
    <dgm:cxn modelId="{0963ACFE-FDAE-48D0-9257-869DBB20F4F8}" type="presOf" srcId="{1B0FF1CE-6CF0-48C6-B61F-5CACBD956338}" destId="{1A408060-B192-4BD0-B4DB-BC867888396E}" srcOrd="1" destOrd="0" presId="urn:microsoft.com/office/officeart/2005/8/layout/chart3"/>
    <dgm:cxn modelId="{F6DCB864-5961-493D-8529-4CD5725134EA}" srcId="{5D98021B-EBCA-4254-A932-7511930D2A49}" destId="{1B0FF1CE-6CF0-48C6-B61F-5CACBD956338}" srcOrd="5" destOrd="0" parTransId="{E62B845F-C8A7-438B-B57D-AD38B91D29F0}" sibTransId="{FABD94FD-8F31-49B4-864F-2A145C8B9CDF}"/>
    <dgm:cxn modelId="{D9478D24-EE25-4B98-BAFC-87745EEC8288}" type="presOf" srcId="{98DEA928-FC58-44C8-B231-18F5CB61D6CD}" destId="{A84E0DAD-72BB-4443-9CBE-AD1A3C4504AC}" srcOrd="1" destOrd="0" presId="urn:microsoft.com/office/officeart/2005/8/layout/chart3"/>
    <dgm:cxn modelId="{8C99C94B-4841-4119-B938-E655CD019F77}" type="presOf" srcId="{A4F728A8-A66F-461D-B2BA-FA65BC4B86C7}" destId="{3152C995-1267-4F7B-965B-8C35051B8DFF}" srcOrd="0" destOrd="0" presId="urn:microsoft.com/office/officeart/2005/8/layout/chart3"/>
    <dgm:cxn modelId="{5405BA68-E4E3-43FF-AA37-C30EABFFE176}" type="presOf" srcId="{6CF546A6-E4A4-4CFA-B236-02AED74894A5}" destId="{2A8B1D01-263A-4755-8D0F-8ADB41CF71F3}" srcOrd="1" destOrd="0" presId="urn:microsoft.com/office/officeart/2005/8/layout/chart3"/>
    <dgm:cxn modelId="{62A0FDA1-2C33-4826-B3FE-F11DC470DB2D}" type="presOf" srcId="{A4F728A8-A66F-461D-B2BA-FA65BC4B86C7}" destId="{501A350B-6156-453E-88D1-F809B1ED7888}" srcOrd="1" destOrd="0" presId="urn:microsoft.com/office/officeart/2005/8/layout/chart3"/>
    <dgm:cxn modelId="{18FCE563-2B36-447F-AE54-3532856A6EC3}" type="presOf" srcId="{A32B6452-B100-4E17-A24C-2DCFD24C6C8C}" destId="{BBEF1E81-4A6B-42B3-A18C-6AAA0869267B}" srcOrd="0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7B5AF214-CE05-4691-8C55-2F14BEA1133F}" type="presOf" srcId="{98DEA928-FC58-44C8-B231-18F5CB61D6CD}" destId="{9B189264-533E-4D6F-9E80-B1CABE4D9F67}" srcOrd="0" destOrd="0" presId="urn:microsoft.com/office/officeart/2005/8/layout/chart3"/>
    <dgm:cxn modelId="{3BFCFB28-6F02-48CB-A56E-855DE40CA284}" type="presOf" srcId="{9124456F-7210-4C3A-856E-2C2179BDF4B5}" destId="{F8282D22-721B-403C-8D9E-3015EB3E042F}" srcOrd="1" destOrd="0" presId="urn:microsoft.com/office/officeart/2005/8/layout/chart3"/>
    <dgm:cxn modelId="{6066F139-AD0C-4772-BE61-47F171380E72}" srcId="{5D98021B-EBCA-4254-A932-7511930D2A49}" destId="{9124456F-7210-4C3A-856E-2C2179BDF4B5}" srcOrd="4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0A86C3B8-D79A-4BC8-AA2E-E0D7E41D1CAF}" srcId="{5D98021B-EBCA-4254-A932-7511930D2A49}" destId="{A4F728A8-A66F-461D-B2BA-FA65BC4B86C7}" srcOrd="3" destOrd="0" parTransId="{D44E4F5F-C34B-41CA-BBF4-3EF667C95E82}" sibTransId="{C6E37A6C-A89B-46FD-AB2E-CDF6BDF28A7A}"/>
    <dgm:cxn modelId="{0EA0D84B-0B3F-4788-9DC3-8275133F6523}" type="presOf" srcId="{90F11749-02ED-40D2-BC25-44358A59B331}" destId="{A03008F6-3D66-43EA-8080-EEE87F15D31D}" srcOrd="0" destOrd="0" presId="urn:microsoft.com/office/officeart/2005/8/layout/chart3"/>
    <dgm:cxn modelId="{169BE025-07FB-46EE-9AD5-FBF53E13C4DE}" type="presParOf" srcId="{FD35B6D8-9957-4300-8E77-CA2A750970E0}" destId="{29CD11E1-CB31-4CB6-8496-63EFBD42A985}" srcOrd="0" destOrd="0" presId="urn:microsoft.com/office/officeart/2005/8/layout/chart3"/>
    <dgm:cxn modelId="{4AFF16F9-7053-486F-97CC-03BB75DD31A6}" type="presParOf" srcId="{FD35B6D8-9957-4300-8E77-CA2A750970E0}" destId="{2A8B1D01-263A-4755-8D0F-8ADB41CF71F3}" srcOrd="1" destOrd="0" presId="urn:microsoft.com/office/officeart/2005/8/layout/chart3"/>
    <dgm:cxn modelId="{B0911A95-3813-4460-81AE-1A4DC32F7E81}" type="presParOf" srcId="{FD35B6D8-9957-4300-8E77-CA2A750970E0}" destId="{BBEF1E81-4A6B-42B3-A18C-6AAA0869267B}" srcOrd="2" destOrd="0" presId="urn:microsoft.com/office/officeart/2005/8/layout/chart3"/>
    <dgm:cxn modelId="{5BACD978-5BF3-45DD-8419-940080316FEB}" type="presParOf" srcId="{FD35B6D8-9957-4300-8E77-CA2A750970E0}" destId="{540D2011-52CD-4C79-86C3-39B77084C175}" srcOrd="3" destOrd="0" presId="urn:microsoft.com/office/officeart/2005/8/layout/chart3"/>
    <dgm:cxn modelId="{87AFA2B9-7A19-4A46-92A1-15CE415AE4F6}" type="presParOf" srcId="{FD35B6D8-9957-4300-8E77-CA2A750970E0}" destId="{A03008F6-3D66-43EA-8080-EEE87F15D31D}" srcOrd="4" destOrd="0" presId="urn:microsoft.com/office/officeart/2005/8/layout/chart3"/>
    <dgm:cxn modelId="{810754BA-8518-4542-8DE6-F99D95ACF895}" type="presParOf" srcId="{FD35B6D8-9957-4300-8E77-CA2A750970E0}" destId="{2349F89A-7FC6-4299-A49E-46FC1117509B}" srcOrd="5" destOrd="0" presId="urn:microsoft.com/office/officeart/2005/8/layout/chart3"/>
    <dgm:cxn modelId="{784BFDE9-707D-4946-9303-B4BA8B20FA23}" type="presParOf" srcId="{FD35B6D8-9957-4300-8E77-CA2A750970E0}" destId="{3152C995-1267-4F7B-965B-8C35051B8DFF}" srcOrd="6" destOrd="0" presId="urn:microsoft.com/office/officeart/2005/8/layout/chart3"/>
    <dgm:cxn modelId="{8EB8F9FC-52CC-46C2-B9CB-6A66753B7E5D}" type="presParOf" srcId="{FD35B6D8-9957-4300-8E77-CA2A750970E0}" destId="{501A350B-6156-453E-88D1-F809B1ED7888}" srcOrd="7" destOrd="0" presId="urn:microsoft.com/office/officeart/2005/8/layout/chart3"/>
    <dgm:cxn modelId="{BB733E24-4214-4A0D-A832-21B6F85F9201}" type="presParOf" srcId="{FD35B6D8-9957-4300-8E77-CA2A750970E0}" destId="{A02539D3-82EE-405C-BA35-4E0D8FE0E4F9}" srcOrd="8" destOrd="0" presId="urn:microsoft.com/office/officeart/2005/8/layout/chart3"/>
    <dgm:cxn modelId="{AC4D5505-B493-45B4-8427-629676AE3237}" type="presParOf" srcId="{FD35B6D8-9957-4300-8E77-CA2A750970E0}" destId="{F8282D22-721B-403C-8D9E-3015EB3E042F}" srcOrd="9" destOrd="0" presId="urn:microsoft.com/office/officeart/2005/8/layout/chart3"/>
    <dgm:cxn modelId="{3DDB1FFE-3B5A-43B2-9519-15D521BEC59C}" type="presParOf" srcId="{FD35B6D8-9957-4300-8E77-CA2A750970E0}" destId="{218D9999-2AE8-4F47-B672-D40A59EBEAFB}" srcOrd="10" destOrd="0" presId="urn:microsoft.com/office/officeart/2005/8/layout/chart3"/>
    <dgm:cxn modelId="{B2CE798A-815D-4E30-BDD1-54F23F9BC92F}" type="presParOf" srcId="{FD35B6D8-9957-4300-8E77-CA2A750970E0}" destId="{1A408060-B192-4BD0-B4DB-BC867888396E}" srcOrd="11" destOrd="0" presId="urn:microsoft.com/office/officeart/2005/8/layout/chart3"/>
    <dgm:cxn modelId="{77A90FEC-826F-48AE-B66F-25D4186E2322}" type="presParOf" srcId="{FD35B6D8-9957-4300-8E77-CA2A750970E0}" destId="{9B189264-533E-4D6F-9E80-B1CABE4D9F67}" srcOrd="12" destOrd="0" presId="urn:microsoft.com/office/officeart/2005/8/layout/chart3"/>
    <dgm:cxn modelId="{309C704C-151F-4240-B669-F4D9ACC46E55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FF000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rgbClr val="FF0000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90F11749-02ED-40D2-BC25-44358A59B331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344F110C-AF58-4845-B593-A1D57B9A1B7D}" type="parTrans" cxnId="{62E66AA3-D7F0-4EEE-9FB2-D8EE1BE5302D}">
      <dgm:prSet/>
      <dgm:spPr/>
      <dgm:t>
        <a:bodyPr/>
        <a:lstStyle/>
        <a:p>
          <a:endParaRPr lang="cs-CZ"/>
        </a:p>
      </dgm:t>
    </dgm:pt>
    <dgm:pt modelId="{BAFC324A-D605-4AA9-B156-E7FE4281F35C}" type="sibTrans" cxnId="{62E66AA3-D7F0-4EEE-9FB2-D8EE1BE5302D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13A027-F681-47EC-BCD2-B0A07F8846C1}" type="presOf" srcId="{90F11749-02ED-40D2-BC25-44358A59B331}" destId="{A03008F6-3D66-43EA-8080-EEE87F15D31D}" srcOrd="0" destOrd="0" presId="urn:microsoft.com/office/officeart/2005/8/layout/chart3"/>
    <dgm:cxn modelId="{62E66AA3-D7F0-4EEE-9FB2-D8EE1BE5302D}" srcId="{5D98021B-EBCA-4254-A932-7511930D2A49}" destId="{90F11749-02ED-40D2-BC25-44358A59B331}" srcOrd="2" destOrd="0" parTransId="{344F110C-AF58-4845-B593-A1D57B9A1B7D}" sibTransId="{BAFC324A-D605-4AA9-B156-E7FE4281F35C}"/>
    <dgm:cxn modelId="{F6FF6170-D8FD-4DF5-B3C5-7D135BEA8767}" type="presOf" srcId="{5D98021B-EBCA-4254-A932-7511930D2A49}" destId="{FD35B6D8-9957-4300-8E77-CA2A750970E0}" srcOrd="0" destOrd="0" presId="urn:microsoft.com/office/officeart/2005/8/layout/chart3"/>
    <dgm:cxn modelId="{822E3D23-30BE-4C6B-B558-DD44B7859B9A}" type="presOf" srcId="{1B0FF1CE-6CF0-48C6-B61F-5CACBD956338}" destId="{1A408060-B192-4BD0-B4DB-BC867888396E}" srcOrd="1" destOrd="0" presId="urn:microsoft.com/office/officeart/2005/8/layout/chart3"/>
    <dgm:cxn modelId="{A81974E8-0D83-435E-BCB6-180995FC45D0}" type="presOf" srcId="{A4F728A8-A66F-461D-B2BA-FA65BC4B86C7}" destId="{501A350B-6156-453E-88D1-F809B1ED7888}" srcOrd="1" destOrd="0" presId="urn:microsoft.com/office/officeart/2005/8/layout/chart3"/>
    <dgm:cxn modelId="{043E8331-92CB-4DB0-9E07-C06AD48FEF59}" type="presOf" srcId="{A4F728A8-A66F-461D-B2BA-FA65BC4B86C7}" destId="{3152C995-1267-4F7B-965B-8C35051B8DFF}" srcOrd="0" destOrd="0" presId="urn:microsoft.com/office/officeart/2005/8/layout/chart3"/>
    <dgm:cxn modelId="{94768452-3379-4D50-B620-54CBF00883FA}" type="presOf" srcId="{1B0FF1CE-6CF0-48C6-B61F-5CACBD956338}" destId="{218D9999-2AE8-4F47-B672-D40A59EBEAFB}" srcOrd="0" destOrd="0" presId="urn:microsoft.com/office/officeart/2005/8/layout/chart3"/>
    <dgm:cxn modelId="{C5B18F59-A8AF-40EA-BCFC-D5B2215854BC}" type="presOf" srcId="{90F11749-02ED-40D2-BC25-44358A59B331}" destId="{2349F89A-7FC6-4299-A49E-46FC1117509B}" srcOrd="1" destOrd="0" presId="urn:microsoft.com/office/officeart/2005/8/layout/chart3"/>
    <dgm:cxn modelId="{7B2CD076-393B-4CE8-8DE1-1654CCC5CD9A}" type="presOf" srcId="{9124456F-7210-4C3A-856E-2C2179BDF4B5}" destId="{F8282D22-721B-403C-8D9E-3015EB3E042F}" srcOrd="1" destOrd="0" presId="urn:microsoft.com/office/officeart/2005/8/layout/chart3"/>
    <dgm:cxn modelId="{D90FBB2C-0D20-4101-B302-AB6B20C59826}" srcId="{5D98021B-EBCA-4254-A932-7511930D2A49}" destId="{98DEA928-FC58-44C8-B231-18F5CB61D6CD}" srcOrd="6" destOrd="0" parTransId="{E3A04B0B-8EC3-4D87-B874-B5FE5142A76A}" sibTransId="{7293345A-DCD8-4375-BF19-9FB58B66A861}"/>
    <dgm:cxn modelId="{5776BF6D-B25C-462B-8EB1-F64EDE845780}" type="presOf" srcId="{A32B6452-B100-4E17-A24C-2DCFD24C6C8C}" destId="{BBEF1E81-4A6B-42B3-A18C-6AAA0869267B}" srcOrd="0" destOrd="0" presId="urn:microsoft.com/office/officeart/2005/8/layout/chart3"/>
    <dgm:cxn modelId="{F6DCB864-5961-493D-8529-4CD5725134EA}" srcId="{5D98021B-EBCA-4254-A932-7511930D2A49}" destId="{1B0FF1CE-6CF0-48C6-B61F-5CACBD956338}" srcOrd="5" destOrd="0" parTransId="{E62B845F-C8A7-438B-B57D-AD38B91D29F0}" sibTransId="{FABD94FD-8F31-49B4-864F-2A145C8B9CDF}"/>
    <dgm:cxn modelId="{B42C52A0-82BA-42B2-A748-F3E026A97EC6}" type="presOf" srcId="{98DEA928-FC58-44C8-B231-18F5CB61D6CD}" destId="{9B189264-533E-4D6F-9E80-B1CABE4D9F67}" srcOrd="0" destOrd="0" presId="urn:microsoft.com/office/officeart/2005/8/layout/chart3"/>
    <dgm:cxn modelId="{B769266E-9100-4B68-AFE0-7DA30076924C}" type="presOf" srcId="{6CF546A6-E4A4-4CFA-B236-02AED74894A5}" destId="{2A8B1D01-263A-4755-8D0F-8ADB41CF71F3}" srcOrd="1" destOrd="0" presId="urn:microsoft.com/office/officeart/2005/8/layout/chart3"/>
    <dgm:cxn modelId="{78BA61DF-086F-4374-A7A9-C5FEAADAD1A5}" type="presOf" srcId="{98DEA928-FC58-44C8-B231-18F5CB61D6CD}" destId="{A84E0DAD-72BB-4443-9CBE-AD1A3C4504AC}" srcOrd="1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6066F139-AD0C-4772-BE61-47F171380E72}" srcId="{5D98021B-EBCA-4254-A932-7511930D2A49}" destId="{9124456F-7210-4C3A-856E-2C2179BDF4B5}" srcOrd="4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0A86C3B8-D79A-4BC8-AA2E-E0D7E41D1CAF}" srcId="{5D98021B-EBCA-4254-A932-7511930D2A49}" destId="{A4F728A8-A66F-461D-B2BA-FA65BC4B86C7}" srcOrd="3" destOrd="0" parTransId="{D44E4F5F-C34B-41CA-BBF4-3EF667C95E82}" sibTransId="{C6E37A6C-A89B-46FD-AB2E-CDF6BDF28A7A}"/>
    <dgm:cxn modelId="{463E5E69-1E67-423B-83F6-E4A589E35D61}" type="presOf" srcId="{A32B6452-B100-4E17-A24C-2DCFD24C6C8C}" destId="{540D2011-52CD-4C79-86C3-39B77084C175}" srcOrd="1" destOrd="0" presId="urn:microsoft.com/office/officeart/2005/8/layout/chart3"/>
    <dgm:cxn modelId="{B69893E9-DCE3-46D5-BBB4-650200A87209}" type="presOf" srcId="{6CF546A6-E4A4-4CFA-B236-02AED74894A5}" destId="{29CD11E1-CB31-4CB6-8496-63EFBD42A985}" srcOrd="0" destOrd="0" presId="urn:microsoft.com/office/officeart/2005/8/layout/chart3"/>
    <dgm:cxn modelId="{D4260355-BD0A-4535-9F36-E2F4AC2C91DC}" type="presOf" srcId="{9124456F-7210-4C3A-856E-2C2179BDF4B5}" destId="{A02539D3-82EE-405C-BA35-4E0D8FE0E4F9}" srcOrd="0" destOrd="0" presId="urn:microsoft.com/office/officeart/2005/8/layout/chart3"/>
    <dgm:cxn modelId="{47718D47-B619-4ACC-A8D8-127947CD1E36}" type="presParOf" srcId="{FD35B6D8-9957-4300-8E77-CA2A750970E0}" destId="{29CD11E1-CB31-4CB6-8496-63EFBD42A985}" srcOrd="0" destOrd="0" presId="urn:microsoft.com/office/officeart/2005/8/layout/chart3"/>
    <dgm:cxn modelId="{9B5AA573-BC55-486D-BFB1-33B5A8EFC0D7}" type="presParOf" srcId="{FD35B6D8-9957-4300-8E77-CA2A750970E0}" destId="{2A8B1D01-263A-4755-8D0F-8ADB41CF71F3}" srcOrd="1" destOrd="0" presId="urn:microsoft.com/office/officeart/2005/8/layout/chart3"/>
    <dgm:cxn modelId="{9381E59B-311D-4FC0-AD27-3A48562EF1EA}" type="presParOf" srcId="{FD35B6D8-9957-4300-8E77-CA2A750970E0}" destId="{BBEF1E81-4A6B-42B3-A18C-6AAA0869267B}" srcOrd="2" destOrd="0" presId="urn:microsoft.com/office/officeart/2005/8/layout/chart3"/>
    <dgm:cxn modelId="{8B3FDA4F-9940-4F15-AD66-8A8D2D450E65}" type="presParOf" srcId="{FD35B6D8-9957-4300-8E77-CA2A750970E0}" destId="{540D2011-52CD-4C79-86C3-39B77084C175}" srcOrd="3" destOrd="0" presId="urn:microsoft.com/office/officeart/2005/8/layout/chart3"/>
    <dgm:cxn modelId="{47752B2E-3CCB-4267-9028-4DDD6F0789DF}" type="presParOf" srcId="{FD35B6D8-9957-4300-8E77-CA2A750970E0}" destId="{A03008F6-3D66-43EA-8080-EEE87F15D31D}" srcOrd="4" destOrd="0" presId="urn:microsoft.com/office/officeart/2005/8/layout/chart3"/>
    <dgm:cxn modelId="{BC13FC2C-EEE8-403A-90D9-4422D33954E9}" type="presParOf" srcId="{FD35B6D8-9957-4300-8E77-CA2A750970E0}" destId="{2349F89A-7FC6-4299-A49E-46FC1117509B}" srcOrd="5" destOrd="0" presId="urn:microsoft.com/office/officeart/2005/8/layout/chart3"/>
    <dgm:cxn modelId="{C5B96224-C670-49C3-9B6F-86B961F91D7A}" type="presParOf" srcId="{FD35B6D8-9957-4300-8E77-CA2A750970E0}" destId="{3152C995-1267-4F7B-965B-8C35051B8DFF}" srcOrd="6" destOrd="0" presId="urn:microsoft.com/office/officeart/2005/8/layout/chart3"/>
    <dgm:cxn modelId="{6890AA57-07B5-40CE-B337-3C019C480941}" type="presParOf" srcId="{FD35B6D8-9957-4300-8E77-CA2A750970E0}" destId="{501A350B-6156-453E-88D1-F809B1ED7888}" srcOrd="7" destOrd="0" presId="urn:microsoft.com/office/officeart/2005/8/layout/chart3"/>
    <dgm:cxn modelId="{482A8C4A-6E50-4115-90A9-570F66462A4C}" type="presParOf" srcId="{FD35B6D8-9957-4300-8E77-CA2A750970E0}" destId="{A02539D3-82EE-405C-BA35-4E0D8FE0E4F9}" srcOrd="8" destOrd="0" presId="urn:microsoft.com/office/officeart/2005/8/layout/chart3"/>
    <dgm:cxn modelId="{91FF4BA3-1CCA-4037-8D7F-04599744E8CA}" type="presParOf" srcId="{FD35B6D8-9957-4300-8E77-CA2A750970E0}" destId="{F8282D22-721B-403C-8D9E-3015EB3E042F}" srcOrd="9" destOrd="0" presId="urn:microsoft.com/office/officeart/2005/8/layout/chart3"/>
    <dgm:cxn modelId="{FBB7D5CD-B41E-4DA1-A376-090FCE23AB5A}" type="presParOf" srcId="{FD35B6D8-9957-4300-8E77-CA2A750970E0}" destId="{218D9999-2AE8-4F47-B672-D40A59EBEAFB}" srcOrd="10" destOrd="0" presId="urn:microsoft.com/office/officeart/2005/8/layout/chart3"/>
    <dgm:cxn modelId="{380C4D6C-1A57-4B00-8F3C-6B88E3983AAD}" type="presParOf" srcId="{FD35B6D8-9957-4300-8E77-CA2A750970E0}" destId="{1A408060-B192-4BD0-B4DB-BC867888396E}" srcOrd="11" destOrd="0" presId="urn:microsoft.com/office/officeart/2005/8/layout/chart3"/>
    <dgm:cxn modelId="{05236BC4-DAD5-4D52-B75E-22AB63FB4B56}" type="presParOf" srcId="{FD35B6D8-9957-4300-8E77-CA2A750970E0}" destId="{9B189264-533E-4D6F-9E80-B1CABE4D9F67}" srcOrd="12" destOrd="0" presId="urn:microsoft.com/office/officeart/2005/8/layout/chart3"/>
    <dgm:cxn modelId="{D41B3C26-C81B-474B-9B7A-27F52A29B249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FF000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rgbClr val="FF0000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90F11749-02ED-40D2-BC25-44358A59B331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344F110C-AF58-4845-B593-A1D57B9A1B7D}" type="parTrans" cxnId="{62E66AA3-D7F0-4EEE-9FB2-D8EE1BE5302D}">
      <dgm:prSet/>
      <dgm:spPr/>
      <dgm:t>
        <a:bodyPr/>
        <a:lstStyle/>
        <a:p>
          <a:endParaRPr lang="cs-CZ"/>
        </a:p>
      </dgm:t>
    </dgm:pt>
    <dgm:pt modelId="{BAFC324A-D605-4AA9-B156-E7FE4281F35C}" type="sibTrans" cxnId="{62E66AA3-D7F0-4EEE-9FB2-D8EE1BE5302D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8DF2A1-F05E-4190-9391-D48F4FA4E45E}" type="presOf" srcId="{A4F728A8-A66F-461D-B2BA-FA65BC4B86C7}" destId="{3152C995-1267-4F7B-965B-8C35051B8DFF}" srcOrd="0" destOrd="0" presId="urn:microsoft.com/office/officeart/2005/8/layout/chart3"/>
    <dgm:cxn modelId="{62E66AA3-D7F0-4EEE-9FB2-D8EE1BE5302D}" srcId="{5D98021B-EBCA-4254-A932-7511930D2A49}" destId="{90F11749-02ED-40D2-BC25-44358A59B331}" srcOrd="2" destOrd="0" parTransId="{344F110C-AF58-4845-B593-A1D57B9A1B7D}" sibTransId="{BAFC324A-D605-4AA9-B156-E7FE4281F35C}"/>
    <dgm:cxn modelId="{FB7B17BB-A1BB-4A37-A011-3F1B91DB5DB6}" type="presOf" srcId="{6CF546A6-E4A4-4CFA-B236-02AED74894A5}" destId="{2A8B1D01-263A-4755-8D0F-8ADB41CF71F3}" srcOrd="1" destOrd="0" presId="urn:microsoft.com/office/officeart/2005/8/layout/chart3"/>
    <dgm:cxn modelId="{A4BA05C3-6081-47C4-AB6D-43D3494F4172}" type="presOf" srcId="{98DEA928-FC58-44C8-B231-18F5CB61D6CD}" destId="{A84E0DAD-72BB-4443-9CBE-AD1A3C4504AC}" srcOrd="1" destOrd="0" presId="urn:microsoft.com/office/officeart/2005/8/layout/chart3"/>
    <dgm:cxn modelId="{146CB1D7-C151-4F98-B2AD-7F1318EA200D}" type="presOf" srcId="{90F11749-02ED-40D2-BC25-44358A59B331}" destId="{2349F89A-7FC6-4299-A49E-46FC1117509B}" srcOrd="1" destOrd="0" presId="urn:microsoft.com/office/officeart/2005/8/layout/chart3"/>
    <dgm:cxn modelId="{B48984AD-801C-43B1-B372-AEA226F2209A}" type="presOf" srcId="{A32B6452-B100-4E17-A24C-2DCFD24C6C8C}" destId="{540D2011-52CD-4C79-86C3-39B77084C175}" srcOrd="1" destOrd="0" presId="urn:microsoft.com/office/officeart/2005/8/layout/chart3"/>
    <dgm:cxn modelId="{FA5F34BC-2B8B-48E0-A12E-75673D94AD32}" type="presOf" srcId="{90F11749-02ED-40D2-BC25-44358A59B331}" destId="{A03008F6-3D66-43EA-8080-EEE87F15D31D}" srcOrd="0" destOrd="0" presId="urn:microsoft.com/office/officeart/2005/8/layout/chart3"/>
    <dgm:cxn modelId="{D90FBB2C-0D20-4101-B302-AB6B20C59826}" srcId="{5D98021B-EBCA-4254-A932-7511930D2A49}" destId="{98DEA928-FC58-44C8-B231-18F5CB61D6CD}" srcOrd="6" destOrd="0" parTransId="{E3A04B0B-8EC3-4D87-B874-B5FE5142A76A}" sibTransId="{7293345A-DCD8-4375-BF19-9FB58B66A861}"/>
    <dgm:cxn modelId="{8100B955-F511-4523-BB70-43F8AE382D1B}" type="presOf" srcId="{98DEA928-FC58-44C8-B231-18F5CB61D6CD}" destId="{9B189264-533E-4D6F-9E80-B1CABE4D9F67}" srcOrd="0" destOrd="0" presId="urn:microsoft.com/office/officeart/2005/8/layout/chart3"/>
    <dgm:cxn modelId="{9C7ED671-A007-433B-A3A8-8FA99F1397C1}" type="presOf" srcId="{A32B6452-B100-4E17-A24C-2DCFD24C6C8C}" destId="{BBEF1E81-4A6B-42B3-A18C-6AAA0869267B}" srcOrd="0" destOrd="0" presId="urn:microsoft.com/office/officeart/2005/8/layout/chart3"/>
    <dgm:cxn modelId="{F6DCB864-5961-493D-8529-4CD5725134EA}" srcId="{5D98021B-EBCA-4254-A932-7511930D2A49}" destId="{1B0FF1CE-6CF0-48C6-B61F-5CACBD956338}" srcOrd="5" destOrd="0" parTransId="{E62B845F-C8A7-438B-B57D-AD38B91D29F0}" sibTransId="{FABD94FD-8F31-49B4-864F-2A145C8B9CDF}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612D31F9-4E54-44AD-881F-ECD4AA7ACB59}" type="presOf" srcId="{9124456F-7210-4C3A-856E-2C2179BDF4B5}" destId="{A02539D3-82EE-405C-BA35-4E0D8FE0E4F9}" srcOrd="0" destOrd="0" presId="urn:microsoft.com/office/officeart/2005/8/layout/chart3"/>
    <dgm:cxn modelId="{4AA90D64-E9FA-4CDF-BFFB-0255F8AF720B}" type="presOf" srcId="{1B0FF1CE-6CF0-48C6-B61F-5CACBD956338}" destId="{1A408060-B192-4BD0-B4DB-BC867888396E}" srcOrd="1" destOrd="0" presId="urn:microsoft.com/office/officeart/2005/8/layout/chart3"/>
    <dgm:cxn modelId="{C6405CFC-7F4F-49D4-BAC7-787C2795C7B4}" type="presOf" srcId="{1B0FF1CE-6CF0-48C6-B61F-5CACBD956338}" destId="{218D9999-2AE8-4F47-B672-D40A59EBEAFB}" srcOrd="0" destOrd="0" presId="urn:microsoft.com/office/officeart/2005/8/layout/chart3"/>
    <dgm:cxn modelId="{6066F139-AD0C-4772-BE61-47F171380E72}" srcId="{5D98021B-EBCA-4254-A932-7511930D2A49}" destId="{9124456F-7210-4C3A-856E-2C2179BDF4B5}" srcOrd="4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111B86F4-221E-4369-9455-AA0C83116E22}" type="presOf" srcId="{A4F728A8-A66F-461D-B2BA-FA65BC4B86C7}" destId="{501A350B-6156-453E-88D1-F809B1ED7888}" srcOrd="1" destOrd="0" presId="urn:microsoft.com/office/officeart/2005/8/layout/chart3"/>
    <dgm:cxn modelId="{0A86C3B8-D79A-4BC8-AA2E-E0D7E41D1CAF}" srcId="{5D98021B-EBCA-4254-A932-7511930D2A49}" destId="{A4F728A8-A66F-461D-B2BA-FA65BC4B86C7}" srcOrd="3" destOrd="0" parTransId="{D44E4F5F-C34B-41CA-BBF4-3EF667C95E82}" sibTransId="{C6E37A6C-A89B-46FD-AB2E-CDF6BDF28A7A}"/>
    <dgm:cxn modelId="{4E882E4E-5355-49D6-964E-CA2DA162424E}" type="presOf" srcId="{5D98021B-EBCA-4254-A932-7511930D2A49}" destId="{FD35B6D8-9957-4300-8E77-CA2A750970E0}" srcOrd="0" destOrd="0" presId="urn:microsoft.com/office/officeart/2005/8/layout/chart3"/>
    <dgm:cxn modelId="{986204E4-299F-41DC-9AB8-B816B0B957E9}" type="presOf" srcId="{9124456F-7210-4C3A-856E-2C2179BDF4B5}" destId="{F8282D22-721B-403C-8D9E-3015EB3E042F}" srcOrd="1" destOrd="0" presId="urn:microsoft.com/office/officeart/2005/8/layout/chart3"/>
    <dgm:cxn modelId="{CF51D5D1-8C38-4A4F-9E73-1B2E964AC12D}" type="presOf" srcId="{6CF546A6-E4A4-4CFA-B236-02AED74894A5}" destId="{29CD11E1-CB31-4CB6-8496-63EFBD42A985}" srcOrd="0" destOrd="0" presId="urn:microsoft.com/office/officeart/2005/8/layout/chart3"/>
    <dgm:cxn modelId="{816CEE70-A3FE-48B2-AC1A-E974B844E01A}" type="presParOf" srcId="{FD35B6D8-9957-4300-8E77-CA2A750970E0}" destId="{29CD11E1-CB31-4CB6-8496-63EFBD42A985}" srcOrd="0" destOrd="0" presId="urn:microsoft.com/office/officeart/2005/8/layout/chart3"/>
    <dgm:cxn modelId="{243A391C-1EBC-4B8C-970B-A135E369267B}" type="presParOf" srcId="{FD35B6D8-9957-4300-8E77-CA2A750970E0}" destId="{2A8B1D01-263A-4755-8D0F-8ADB41CF71F3}" srcOrd="1" destOrd="0" presId="urn:microsoft.com/office/officeart/2005/8/layout/chart3"/>
    <dgm:cxn modelId="{F107B881-03CD-4C8F-9B4F-659C0032CC7F}" type="presParOf" srcId="{FD35B6D8-9957-4300-8E77-CA2A750970E0}" destId="{BBEF1E81-4A6B-42B3-A18C-6AAA0869267B}" srcOrd="2" destOrd="0" presId="urn:microsoft.com/office/officeart/2005/8/layout/chart3"/>
    <dgm:cxn modelId="{72C1F8E7-93DB-4332-83C7-18072FF7D561}" type="presParOf" srcId="{FD35B6D8-9957-4300-8E77-CA2A750970E0}" destId="{540D2011-52CD-4C79-86C3-39B77084C175}" srcOrd="3" destOrd="0" presId="urn:microsoft.com/office/officeart/2005/8/layout/chart3"/>
    <dgm:cxn modelId="{9886C72B-1D1F-4BBE-864F-18FA051CFAE7}" type="presParOf" srcId="{FD35B6D8-9957-4300-8E77-CA2A750970E0}" destId="{A03008F6-3D66-43EA-8080-EEE87F15D31D}" srcOrd="4" destOrd="0" presId="urn:microsoft.com/office/officeart/2005/8/layout/chart3"/>
    <dgm:cxn modelId="{D5F3443B-93A2-42E5-B32E-042016B8EF3D}" type="presParOf" srcId="{FD35B6D8-9957-4300-8E77-CA2A750970E0}" destId="{2349F89A-7FC6-4299-A49E-46FC1117509B}" srcOrd="5" destOrd="0" presId="urn:microsoft.com/office/officeart/2005/8/layout/chart3"/>
    <dgm:cxn modelId="{5490B206-70BF-41B5-BDA2-A4466C879FD8}" type="presParOf" srcId="{FD35B6D8-9957-4300-8E77-CA2A750970E0}" destId="{3152C995-1267-4F7B-965B-8C35051B8DFF}" srcOrd="6" destOrd="0" presId="urn:microsoft.com/office/officeart/2005/8/layout/chart3"/>
    <dgm:cxn modelId="{CA570A1C-CD45-445F-89CE-B6775FE02B1A}" type="presParOf" srcId="{FD35B6D8-9957-4300-8E77-CA2A750970E0}" destId="{501A350B-6156-453E-88D1-F809B1ED7888}" srcOrd="7" destOrd="0" presId="urn:microsoft.com/office/officeart/2005/8/layout/chart3"/>
    <dgm:cxn modelId="{27C604F7-906D-4EAF-8E3B-2F4D5FA05DE2}" type="presParOf" srcId="{FD35B6D8-9957-4300-8E77-CA2A750970E0}" destId="{A02539D3-82EE-405C-BA35-4E0D8FE0E4F9}" srcOrd="8" destOrd="0" presId="urn:microsoft.com/office/officeart/2005/8/layout/chart3"/>
    <dgm:cxn modelId="{E2F7BF8C-643D-470E-8937-379495930852}" type="presParOf" srcId="{FD35B6D8-9957-4300-8E77-CA2A750970E0}" destId="{F8282D22-721B-403C-8D9E-3015EB3E042F}" srcOrd="9" destOrd="0" presId="urn:microsoft.com/office/officeart/2005/8/layout/chart3"/>
    <dgm:cxn modelId="{A18E6806-B951-4EF2-B27E-41344F23ED79}" type="presParOf" srcId="{FD35B6D8-9957-4300-8E77-CA2A750970E0}" destId="{218D9999-2AE8-4F47-B672-D40A59EBEAFB}" srcOrd="10" destOrd="0" presId="urn:microsoft.com/office/officeart/2005/8/layout/chart3"/>
    <dgm:cxn modelId="{031FDBF3-BD94-495D-B4D9-4F462C449CE9}" type="presParOf" srcId="{FD35B6D8-9957-4300-8E77-CA2A750970E0}" destId="{1A408060-B192-4BD0-B4DB-BC867888396E}" srcOrd="11" destOrd="0" presId="urn:microsoft.com/office/officeart/2005/8/layout/chart3"/>
    <dgm:cxn modelId="{A24ECAA3-BA5B-4261-80B8-E8C4DF8186E3}" type="presParOf" srcId="{FD35B6D8-9957-4300-8E77-CA2A750970E0}" destId="{9B189264-533E-4D6F-9E80-B1CABE4D9F67}" srcOrd="12" destOrd="0" presId="urn:microsoft.com/office/officeart/2005/8/layout/chart3"/>
    <dgm:cxn modelId="{985C315E-990C-40AC-AF2C-70EE636B2575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90F11749-02ED-40D2-BC25-44358A59B331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344F110C-AF58-4845-B593-A1D57B9A1B7D}" type="parTrans" cxnId="{62E66AA3-D7F0-4EEE-9FB2-D8EE1BE5302D}">
      <dgm:prSet/>
      <dgm:spPr/>
      <dgm:t>
        <a:bodyPr/>
        <a:lstStyle/>
        <a:p>
          <a:endParaRPr lang="cs-CZ"/>
        </a:p>
      </dgm:t>
    </dgm:pt>
    <dgm:pt modelId="{BAFC324A-D605-4AA9-B156-E7FE4281F35C}" type="sibTrans" cxnId="{62E66AA3-D7F0-4EEE-9FB2-D8EE1BE5302D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66AA3-D7F0-4EEE-9FB2-D8EE1BE5302D}" srcId="{5D98021B-EBCA-4254-A932-7511930D2A49}" destId="{90F11749-02ED-40D2-BC25-44358A59B331}" srcOrd="2" destOrd="0" parTransId="{344F110C-AF58-4845-B593-A1D57B9A1B7D}" sibTransId="{BAFC324A-D605-4AA9-B156-E7FE4281F35C}"/>
    <dgm:cxn modelId="{E398FE7F-0F79-41F5-BCF1-BFE7BE505C3B}" type="presOf" srcId="{A4F728A8-A66F-461D-B2BA-FA65BC4B86C7}" destId="{3152C995-1267-4F7B-965B-8C35051B8DFF}" srcOrd="0" destOrd="0" presId="urn:microsoft.com/office/officeart/2005/8/layout/chart3"/>
    <dgm:cxn modelId="{8A3234C2-35FE-4384-8077-7B44F1EF1394}" type="presOf" srcId="{5D98021B-EBCA-4254-A932-7511930D2A49}" destId="{FD35B6D8-9957-4300-8E77-CA2A750970E0}" srcOrd="0" destOrd="0" presId="urn:microsoft.com/office/officeart/2005/8/layout/chart3"/>
    <dgm:cxn modelId="{B9B28B11-017F-48B7-9761-0BCE1EDB4686}" type="presOf" srcId="{9124456F-7210-4C3A-856E-2C2179BDF4B5}" destId="{F8282D22-721B-403C-8D9E-3015EB3E042F}" srcOrd="1" destOrd="0" presId="urn:microsoft.com/office/officeart/2005/8/layout/chart3"/>
    <dgm:cxn modelId="{9FD23721-48CC-418E-9236-CEC64CFBDDE8}" type="presOf" srcId="{1B0FF1CE-6CF0-48C6-B61F-5CACBD956338}" destId="{1A408060-B192-4BD0-B4DB-BC867888396E}" srcOrd="1" destOrd="0" presId="urn:microsoft.com/office/officeart/2005/8/layout/chart3"/>
    <dgm:cxn modelId="{42A6F7C3-C3E0-4041-8B62-33C6DD41E8BA}" type="presOf" srcId="{6CF546A6-E4A4-4CFA-B236-02AED74894A5}" destId="{29CD11E1-CB31-4CB6-8496-63EFBD42A985}" srcOrd="0" destOrd="0" presId="urn:microsoft.com/office/officeart/2005/8/layout/chart3"/>
    <dgm:cxn modelId="{9A936BB5-0EC2-49EB-8432-752D6A752B1E}" type="presOf" srcId="{9124456F-7210-4C3A-856E-2C2179BDF4B5}" destId="{A02539D3-82EE-405C-BA35-4E0D8FE0E4F9}" srcOrd="0" destOrd="0" presId="urn:microsoft.com/office/officeart/2005/8/layout/chart3"/>
    <dgm:cxn modelId="{A69FD639-AC8A-406F-8825-79CC2748EFCA}" type="presOf" srcId="{90F11749-02ED-40D2-BC25-44358A59B331}" destId="{2349F89A-7FC6-4299-A49E-46FC1117509B}" srcOrd="1" destOrd="0" presId="urn:microsoft.com/office/officeart/2005/8/layout/chart3"/>
    <dgm:cxn modelId="{1151B235-E796-440B-8A0F-B416E673A390}" type="presOf" srcId="{A4F728A8-A66F-461D-B2BA-FA65BC4B86C7}" destId="{501A350B-6156-453E-88D1-F809B1ED7888}" srcOrd="1" destOrd="0" presId="urn:microsoft.com/office/officeart/2005/8/layout/chart3"/>
    <dgm:cxn modelId="{D90FBB2C-0D20-4101-B302-AB6B20C59826}" srcId="{5D98021B-EBCA-4254-A932-7511930D2A49}" destId="{98DEA928-FC58-44C8-B231-18F5CB61D6CD}" srcOrd="6" destOrd="0" parTransId="{E3A04B0B-8EC3-4D87-B874-B5FE5142A76A}" sibTransId="{7293345A-DCD8-4375-BF19-9FB58B66A861}"/>
    <dgm:cxn modelId="{A7CFC3E5-61A0-4498-B84D-5DCE6DAD33E1}" type="presOf" srcId="{98DEA928-FC58-44C8-B231-18F5CB61D6CD}" destId="{9B189264-533E-4D6F-9E80-B1CABE4D9F67}" srcOrd="0" destOrd="0" presId="urn:microsoft.com/office/officeart/2005/8/layout/chart3"/>
    <dgm:cxn modelId="{F6DCB864-5961-493D-8529-4CD5725134EA}" srcId="{5D98021B-EBCA-4254-A932-7511930D2A49}" destId="{1B0FF1CE-6CF0-48C6-B61F-5CACBD956338}" srcOrd="5" destOrd="0" parTransId="{E62B845F-C8A7-438B-B57D-AD38B91D29F0}" sibTransId="{FABD94FD-8F31-49B4-864F-2A145C8B9CDF}"/>
    <dgm:cxn modelId="{54B88D75-8E10-4505-920D-9E9C9BF11A40}" type="presOf" srcId="{98DEA928-FC58-44C8-B231-18F5CB61D6CD}" destId="{A84E0DAD-72BB-4443-9CBE-AD1A3C4504AC}" srcOrd="1" destOrd="0" presId="urn:microsoft.com/office/officeart/2005/8/layout/chart3"/>
    <dgm:cxn modelId="{CBD36B77-B85A-469B-AE9D-669A7DCC7CA6}" type="presOf" srcId="{A32B6452-B100-4E17-A24C-2DCFD24C6C8C}" destId="{540D2011-52CD-4C79-86C3-39B77084C175}" srcOrd="1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AABBED56-719A-43FB-9D9B-F09200648386}" type="presOf" srcId="{1B0FF1CE-6CF0-48C6-B61F-5CACBD956338}" destId="{218D9999-2AE8-4F47-B672-D40A59EBEAFB}" srcOrd="0" destOrd="0" presId="urn:microsoft.com/office/officeart/2005/8/layout/chart3"/>
    <dgm:cxn modelId="{6066F139-AD0C-4772-BE61-47F171380E72}" srcId="{5D98021B-EBCA-4254-A932-7511930D2A49}" destId="{9124456F-7210-4C3A-856E-2C2179BDF4B5}" srcOrd="4" destOrd="0" parTransId="{27D154EA-BD74-48D1-852E-047077131F5F}" sibTransId="{035526A3-A9D6-46C7-B416-ECA1B0664ED3}"/>
    <dgm:cxn modelId="{B5388741-8B21-4AD7-8A35-732C4D7CC667}" type="presOf" srcId="{90F11749-02ED-40D2-BC25-44358A59B331}" destId="{A03008F6-3D66-43EA-8080-EEE87F15D31D}" srcOrd="0" destOrd="0" presId="urn:microsoft.com/office/officeart/2005/8/layout/chart3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0A86C3B8-D79A-4BC8-AA2E-E0D7E41D1CAF}" srcId="{5D98021B-EBCA-4254-A932-7511930D2A49}" destId="{A4F728A8-A66F-461D-B2BA-FA65BC4B86C7}" srcOrd="3" destOrd="0" parTransId="{D44E4F5F-C34B-41CA-BBF4-3EF667C95E82}" sibTransId="{C6E37A6C-A89B-46FD-AB2E-CDF6BDF28A7A}"/>
    <dgm:cxn modelId="{886BEA84-5E53-4F97-8C6B-520F3756ACEC}" type="presOf" srcId="{A32B6452-B100-4E17-A24C-2DCFD24C6C8C}" destId="{BBEF1E81-4A6B-42B3-A18C-6AAA0869267B}" srcOrd="0" destOrd="0" presId="urn:microsoft.com/office/officeart/2005/8/layout/chart3"/>
    <dgm:cxn modelId="{29E27049-23C0-4F57-890A-23B8A79953C5}" type="presOf" srcId="{6CF546A6-E4A4-4CFA-B236-02AED74894A5}" destId="{2A8B1D01-263A-4755-8D0F-8ADB41CF71F3}" srcOrd="1" destOrd="0" presId="urn:microsoft.com/office/officeart/2005/8/layout/chart3"/>
    <dgm:cxn modelId="{36D4B7B1-0E9B-418D-A1D8-BBA0CF09AED5}" type="presParOf" srcId="{FD35B6D8-9957-4300-8E77-CA2A750970E0}" destId="{29CD11E1-CB31-4CB6-8496-63EFBD42A985}" srcOrd="0" destOrd="0" presId="urn:microsoft.com/office/officeart/2005/8/layout/chart3"/>
    <dgm:cxn modelId="{551812C2-2854-4430-ADBF-29CB6BF64622}" type="presParOf" srcId="{FD35B6D8-9957-4300-8E77-CA2A750970E0}" destId="{2A8B1D01-263A-4755-8D0F-8ADB41CF71F3}" srcOrd="1" destOrd="0" presId="urn:microsoft.com/office/officeart/2005/8/layout/chart3"/>
    <dgm:cxn modelId="{D8C61813-C47B-418E-B918-99881588D8EF}" type="presParOf" srcId="{FD35B6D8-9957-4300-8E77-CA2A750970E0}" destId="{BBEF1E81-4A6B-42B3-A18C-6AAA0869267B}" srcOrd="2" destOrd="0" presId="urn:microsoft.com/office/officeart/2005/8/layout/chart3"/>
    <dgm:cxn modelId="{F4E84589-7E36-497E-9B8A-066E04DE9131}" type="presParOf" srcId="{FD35B6D8-9957-4300-8E77-CA2A750970E0}" destId="{540D2011-52CD-4C79-86C3-39B77084C175}" srcOrd="3" destOrd="0" presId="urn:microsoft.com/office/officeart/2005/8/layout/chart3"/>
    <dgm:cxn modelId="{E6BE50F2-EEAF-49F2-BFEC-F4E14ED1FC58}" type="presParOf" srcId="{FD35B6D8-9957-4300-8E77-CA2A750970E0}" destId="{A03008F6-3D66-43EA-8080-EEE87F15D31D}" srcOrd="4" destOrd="0" presId="urn:microsoft.com/office/officeart/2005/8/layout/chart3"/>
    <dgm:cxn modelId="{0F873BE2-FB68-441E-AD51-78901387DDD7}" type="presParOf" srcId="{FD35B6D8-9957-4300-8E77-CA2A750970E0}" destId="{2349F89A-7FC6-4299-A49E-46FC1117509B}" srcOrd="5" destOrd="0" presId="urn:microsoft.com/office/officeart/2005/8/layout/chart3"/>
    <dgm:cxn modelId="{758F8012-6C38-49A3-BF26-DB64B2400A60}" type="presParOf" srcId="{FD35B6D8-9957-4300-8E77-CA2A750970E0}" destId="{3152C995-1267-4F7B-965B-8C35051B8DFF}" srcOrd="6" destOrd="0" presId="urn:microsoft.com/office/officeart/2005/8/layout/chart3"/>
    <dgm:cxn modelId="{E8D9F1DE-328B-4DD0-B0C0-FE260279DE24}" type="presParOf" srcId="{FD35B6D8-9957-4300-8E77-CA2A750970E0}" destId="{501A350B-6156-453E-88D1-F809B1ED7888}" srcOrd="7" destOrd="0" presId="urn:microsoft.com/office/officeart/2005/8/layout/chart3"/>
    <dgm:cxn modelId="{6985B7F5-42F2-423D-84C8-6468A12A85B1}" type="presParOf" srcId="{FD35B6D8-9957-4300-8E77-CA2A750970E0}" destId="{A02539D3-82EE-405C-BA35-4E0D8FE0E4F9}" srcOrd="8" destOrd="0" presId="urn:microsoft.com/office/officeart/2005/8/layout/chart3"/>
    <dgm:cxn modelId="{383AD213-D5AE-411D-A617-7D55E373E7BE}" type="presParOf" srcId="{FD35B6D8-9957-4300-8E77-CA2A750970E0}" destId="{F8282D22-721B-403C-8D9E-3015EB3E042F}" srcOrd="9" destOrd="0" presId="urn:microsoft.com/office/officeart/2005/8/layout/chart3"/>
    <dgm:cxn modelId="{BBBC8DA0-85C8-4E08-8C57-8EBA4A439A5F}" type="presParOf" srcId="{FD35B6D8-9957-4300-8E77-CA2A750970E0}" destId="{218D9999-2AE8-4F47-B672-D40A59EBEAFB}" srcOrd="10" destOrd="0" presId="urn:microsoft.com/office/officeart/2005/8/layout/chart3"/>
    <dgm:cxn modelId="{837D6AAB-62BE-4CCF-B6A9-BE9A3AB3B9E9}" type="presParOf" srcId="{FD35B6D8-9957-4300-8E77-CA2A750970E0}" destId="{1A408060-B192-4BD0-B4DB-BC867888396E}" srcOrd="11" destOrd="0" presId="urn:microsoft.com/office/officeart/2005/8/layout/chart3"/>
    <dgm:cxn modelId="{8C6E136E-5D68-45CC-8109-A60671076BDB}" type="presParOf" srcId="{FD35B6D8-9957-4300-8E77-CA2A750970E0}" destId="{9B189264-533E-4D6F-9E80-B1CABE4D9F67}" srcOrd="12" destOrd="0" presId="urn:microsoft.com/office/officeart/2005/8/layout/chart3"/>
    <dgm:cxn modelId="{CDAA970F-BC1F-42E8-BC86-A2B08223A7BA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FF000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rgbClr val="FF0000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rgbClr val="FF0000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90F11749-02ED-40D2-BC25-44358A59B331}">
      <dgm:prSet phldrT="[Text]"/>
      <dgm:spPr>
        <a:solidFill>
          <a:srgbClr val="FF0000"/>
        </a:solidFill>
      </dgm:spPr>
      <dgm:t>
        <a:bodyPr/>
        <a:lstStyle/>
        <a:p>
          <a:endParaRPr lang="cs-CZ" dirty="0"/>
        </a:p>
      </dgm:t>
    </dgm:pt>
    <dgm:pt modelId="{344F110C-AF58-4845-B593-A1D57B9A1B7D}" type="parTrans" cxnId="{62E66AA3-D7F0-4EEE-9FB2-D8EE1BE5302D}">
      <dgm:prSet/>
      <dgm:spPr/>
      <dgm:t>
        <a:bodyPr/>
        <a:lstStyle/>
        <a:p>
          <a:endParaRPr lang="cs-CZ"/>
        </a:p>
      </dgm:t>
    </dgm:pt>
    <dgm:pt modelId="{BAFC324A-D605-4AA9-B156-E7FE4281F35C}" type="sibTrans" cxnId="{62E66AA3-D7F0-4EEE-9FB2-D8EE1BE5302D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66AA3-D7F0-4EEE-9FB2-D8EE1BE5302D}" srcId="{5D98021B-EBCA-4254-A932-7511930D2A49}" destId="{90F11749-02ED-40D2-BC25-44358A59B331}" srcOrd="2" destOrd="0" parTransId="{344F110C-AF58-4845-B593-A1D57B9A1B7D}" sibTransId="{BAFC324A-D605-4AA9-B156-E7FE4281F35C}"/>
    <dgm:cxn modelId="{5DD9AC08-0161-45F6-8B6B-6DBD11C9358B}" type="presOf" srcId="{1B0FF1CE-6CF0-48C6-B61F-5CACBD956338}" destId="{218D9999-2AE8-4F47-B672-D40A59EBEAFB}" srcOrd="0" destOrd="0" presId="urn:microsoft.com/office/officeart/2005/8/layout/chart3"/>
    <dgm:cxn modelId="{31A8971C-143D-49FD-A62E-8CF3DBE4455C}" type="presOf" srcId="{6CF546A6-E4A4-4CFA-B236-02AED74894A5}" destId="{29CD11E1-CB31-4CB6-8496-63EFBD42A985}" srcOrd="0" destOrd="0" presId="urn:microsoft.com/office/officeart/2005/8/layout/chart3"/>
    <dgm:cxn modelId="{4905AB8A-B967-4F2A-9C9A-CC9ED0DDE460}" type="presOf" srcId="{6CF546A6-E4A4-4CFA-B236-02AED74894A5}" destId="{2A8B1D01-263A-4755-8D0F-8ADB41CF71F3}" srcOrd="1" destOrd="0" presId="urn:microsoft.com/office/officeart/2005/8/layout/chart3"/>
    <dgm:cxn modelId="{4ED401AD-E4C9-4384-8144-FDA6D5C9CEB5}" type="presOf" srcId="{98DEA928-FC58-44C8-B231-18F5CB61D6CD}" destId="{9B189264-533E-4D6F-9E80-B1CABE4D9F67}" srcOrd="0" destOrd="0" presId="urn:microsoft.com/office/officeart/2005/8/layout/chart3"/>
    <dgm:cxn modelId="{37324832-9A7B-4FB1-9E10-3BFDB4656ED1}" type="presOf" srcId="{1B0FF1CE-6CF0-48C6-B61F-5CACBD956338}" destId="{1A408060-B192-4BD0-B4DB-BC867888396E}" srcOrd="1" destOrd="0" presId="urn:microsoft.com/office/officeart/2005/8/layout/chart3"/>
    <dgm:cxn modelId="{46055C32-91F0-4880-9FAC-F0728B28999E}" type="presOf" srcId="{9124456F-7210-4C3A-856E-2C2179BDF4B5}" destId="{F8282D22-721B-403C-8D9E-3015EB3E042F}" srcOrd="1" destOrd="0" presId="urn:microsoft.com/office/officeart/2005/8/layout/chart3"/>
    <dgm:cxn modelId="{4F21DE8D-70FA-4A6E-9AB5-3B5EF2E36AE9}" type="presOf" srcId="{A32B6452-B100-4E17-A24C-2DCFD24C6C8C}" destId="{540D2011-52CD-4C79-86C3-39B77084C175}" srcOrd="1" destOrd="0" presId="urn:microsoft.com/office/officeart/2005/8/layout/chart3"/>
    <dgm:cxn modelId="{42804655-9AD5-42F2-B04E-42E6949AC4DF}" type="presOf" srcId="{9124456F-7210-4C3A-856E-2C2179BDF4B5}" destId="{A02539D3-82EE-405C-BA35-4E0D8FE0E4F9}" srcOrd="0" destOrd="0" presId="urn:microsoft.com/office/officeart/2005/8/layout/chart3"/>
    <dgm:cxn modelId="{D90FBB2C-0D20-4101-B302-AB6B20C59826}" srcId="{5D98021B-EBCA-4254-A932-7511930D2A49}" destId="{98DEA928-FC58-44C8-B231-18F5CB61D6CD}" srcOrd="6" destOrd="0" parTransId="{E3A04B0B-8EC3-4D87-B874-B5FE5142A76A}" sibTransId="{7293345A-DCD8-4375-BF19-9FB58B66A861}"/>
    <dgm:cxn modelId="{F6DCB864-5961-493D-8529-4CD5725134EA}" srcId="{5D98021B-EBCA-4254-A932-7511930D2A49}" destId="{1B0FF1CE-6CF0-48C6-B61F-5CACBD956338}" srcOrd="5" destOrd="0" parTransId="{E62B845F-C8A7-438B-B57D-AD38B91D29F0}" sibTransId="{FABD94FD-8F31-49B4-864F-2A145C8B9CDF}"/>
    <dgm:cxn modelId="{D9F7D652-0CB8-4BD7-B98B-EEA3D5EEEA5A}" type="presOf" srcId="{A4F728A8-A66F-461D-B2BA-FA65BC4B86C7}" destId="{501A350B-6156-453E-88D1-F809B1ED7888}" srcOrd="1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8C9B46C3-9635-42DD-B22D-9E68170B5DB4}" type="presOf" srcId="{A32B6452-B100-4E17-A24C-2DCFD24C6C8C}" destId="{BBEF1E81-4A6B-42B3-A18C-6AAA0869267B}" srcOrd="0" destOrd="0" presId="urn:microsoft.com/office/officeart/2005/8/layout/chart3"/>
    <dgm:cxn modelId="{0F020699-0AFB-409B-A4F1-1DEFAEC97CFE}" type="presOf" srcId="{A4F728A8-A66F-461D-B2BA-FA65BC4B86C7}" destId="{3152C995-1267-4F7B-965B-8C35051B8DFF}" srcOrd="0" destOrd="0" presId="urn:microsoft.com/office/officeart/2005/8/layout/chart3"/>
    <dgm:cxn modelId="{700F39F9-FD2A-40D2-A173-40DB6C0B430C}" type="presOf" srcId="{90F11749-02ED-40D2-BC25-44358A59B331}" destId="{A03008F6-3D66-43EA-8080-EEE87F15D31D}" srcOrd="0" destOrd="0" presId="urn:microsoft.com/office/officeart/2005/8/layout/chart3"/>
    <dgm:cxn modelId="{6066F139-AD0C-4772-BE61-47F171380E72}" srcId="{5D98021B-EBCA-4254-A932-7511930D2A49}" destId="{9124456F-7210-4C3A-856E-2C2179BDF4B5}" srcOrd="4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0A86C3B8-D79A-4BC8-AA2E-E0D7E41D1CAF}" srcId="{5D98021B-EBCA-4254-A932-7511930D2A49}" destId="{A4F728A8-A66F-461D-B2BA-FA65BC4B86C7}" srcOrd="3" destOrd="0" parTransId="{D44E4F5F-C34B-41CA-BBF4-3EF667C95E82}" sibTransId="{C6E37A6C-A89B-46FD-AB2E-CDF6BDF28A7A}"/>
    <dgm:cxn modelId="{3DBAB96C-C047-4083-825B-9C65FD6580B9}" type="presOf" srcId="{5D98021B-EBCA-4254-A932-7511930D2A49}" destId="{FD35B6D8-9957-4300-8E77-CA2A750970E0}" srcOrd="0" destOrd="0" presId="urn:microsoft.com/office/officeart/2005/8/layout/chart3"/>
    <dgm:cxn modelId="{86F9F2D4-6ADF-4BF6-84FC-309D2F97EDDA}" type="presOf" srcId="{90F11749-02ED-40D2-BC25-44358A59B331}" destId="{2349F89A-7FC6-4299-A49E-46FC1117509B}" srcOrd="1" destOrd="0" presId="urn:microsoft.com/office/officeart/2005/8/layout/chart3"/>
    <dgm:cxn modelId="{85F1D0FF-60BE-418C-8D83-72A07316ABF3}" type="presOf" srcId="{98DEA928-FC58-44C8-B231-18F5CB61D6CD}" destId="{A84E0DAD-72BB-4443-9CBE-AD1A3C4504AC}" srcOrd="1" destOrd="0" presId="urn:microsoft.com/office/officeart/2005/8/layout/chart3"/>
    <dgm:cxn modelId="{B7C11BC3-186A-44FC-8CAB-7CBE4853A654}" type="presParOf" srcId="{FD35B6D8-9957-4300-8E77-CA2A750970E0}" destId="{29CD11E1-CB31-4CB6-8496-63EFBD42A985}" srcOrd="0" destOrd="0" presId="urn:microsoft.com/office/officeart/2005/8/layout/chart3"/>
    <dgm:cxn modelId="{66256CDE-AD23-442C-B1A1-E25474B16EAA}" type="presParOf" srcId="{FD35B6D8-9957-4300-8E77-CA2A750970E0}" destId="{2A8B1D01-263A-4755-8D0F-8ADB41CF71F3}" srcOrd="1" destOrd="0" presId="urn:microsoft.com/office/officeart/2005/8/layout/chart3"/>
    <dgm:cxn modelId="{0BA062A8-81AB-44BA-B2D7-DD39A8040745}" type="presParOf" srcId="{FD35B6D8-9957-4300-8E77-CA2A750970E0}" destId="{BBEF1E81-4A6B-42B3-A18C-6AAA0869267B}" srcOrd="2" destOrd="0" presId="urn:microsoft.com/office/officeart/2005/8/layout/chart3"/>
    <dgm:cxn modelId="{23511A1C-8F37-4DC4-98B1-2EB13F0F95E8}" type="presParOf" srcId="{FD35B6D8-9957-4300-8E77-CA2A750970E0}" destId="{540D2011-52CD-4C79-86C3-39B77084C175}" srcOrd="3" destOrd="0" presId="urn:microsoft.com/office/officeart/2005/8/layout/chart3"/>
    <dgm:cxn modelId="{856CE6A2-FE4C-4DCF-A5B5-332150C11674}" type="presParOf" srcId="{FD35B6D8-9957-4300-8E77-CA2A750970E0}" destId="{A03008F6-3D66-43EA-8080-EEE87F15D31D}" srcOrd="4" destOrd="0" presId="urn:microsoft.com/office/officeart/2005/8/layout/chart3"/>
    <dgm:cxn modelId="{7F2C6FB4-851D-4109-AB6A-5B86A3997751}" type="presParOf" srcId="{FD35B6D8-9957-4300-8E77-CA2A750970E0}" destId="{2349F89A-7FC6-4299-A49E-46FC1117509B}" srcOrd="5" destOrd="0" presId="urn:microsoft.com/office/officeart/2005/8/layout/chart3"/>
    <dgm:cxn modelId="{B54D8421-254E-44C6-964F-3B8EDC73E1E1}" type="presParOf" srcId="{FD35B6D8-9957-4300-8E77-CA2A750970E0}" destId="{3152C995-1267-4F7B-965B-8C35051B8DFF}" srcOrd="6" destOrd="0" presId="urn:microsoft.com/office/officeart/2005/8/layout/chart3"/>
    <dgm:cxn modelId="{ED67FF2C-CEEB-4F4E-B70C-4430248B64AE}" type="presParOf" srcId="{FD35B6D8-9957-4300-8E77-CA2A750970E0}" destId="{501A350B-6156-453E-88D1-F809B1ED7888}" srcOrd="7" destOrd="0" presId="urn:microsoft.com/office/officeart/2005/8/layout/chart3"/>
    <dgm:cxn modelId="{DBA69456-66AE-4738-A171-9B676D76200F}" type="presParOf" srcId="{FD35B6D8-9957-4300-8E77-CA2A750970E0}" destId="{A02539D3-82EE-405C-BA35-4E0D8FE0E4F9}" srcOrd="8" destOrd="0" presId="urn:microsoft.com/office/officeart/2005/8/layout/chart3"/>
    <dgm:cxn modelId="{145B5C79-6956-4EFF-A803-7BFFFCF7BD14}" type="presParOf" srcId="{FD35B6D8-9957-4300-8E77-CA2A750970E0}" destId="{F8282D22-721B-403C-8D9E-3015EB3E042F}" srcOrd="9" destOrd="0" presId="urn:microsoft.com/office/officeart/2005/8/layout/chart3"/>
    <dgm:cxn modelId="{0F2029BF-5BB9-43E6-8F5E-E226F975DABC}" type="presParOf" srcId="{FD35B6D8-9957-4300-8E77-CA2A750970E0}" destId="{218D9999-2AE8-4F47-B672-D40A59EBEAFB}" srcOrd="10" destOrd="0" presId="urn:microsoft.com/office/officeart/2005/8/layout/chart3"/>
    <dgm:cxn modelId="{0166F077-1F17-407E-88A0-007708530229}" type="presParOf" srcId="{FD35B6D8-9957-4300-8E77-CA2A750970E0}" destId="{1A408060-B192-4BD0-B4DB-BC867888396E}" srcOrd="11" destOrd="0" presId="urn:microsoft.com/office/officeart/2005/8/layout/chart3"/>
    <dgm:cxn modelId="{161E9854-6BC5-41DC-AF32-6540E9E4BFB8}" type="presParOf" srcId="{FD35B6D8-9957-4300-8E77-CA2A750970E0}" destId="{9B189264-533E-4D6F-9E80-B1CABE4D9F67}" srcOrd="12" destOrd="0" presId="urn:microsoft.com/office/officeart/2005/8/layout/chart3"/>
    <dgm:cxn modelId="{60F0FE73-46A6-411A-A6C9-E74A61CD9799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90F11749-02ED-40D2-BC25-44358A59B331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344F110C-AF58-4845-B593-A1D57B9A1B7D}" type="parTrans" cxnId="{62E66AA3-D7F0-4EEE-9FB2-D8EE1BE5302D}">
      <dgm:prSet/>
      <dgm:spPr/>
      <dgm:t>
        <a:bodyPr/>
        <a:lstStyle/>
        <a:p>
          <a:endParaRPr lang="cs-CZ"/>
        </a:p>
      </dgm:t>
    </dgm:pt>
    <dgm:pt modelId="{BAFC324A-D605-4AA9-B156-E7FE4281F35C}" type="sibTrans" cxnId="{62E66AA3-D7F0-4EEE-9FB2-D8EE1BE5302D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66AA3-D7F0-4EEE-9FB2-D8EE1BE5302D}" srcId="{5D98021B-EBCA-4254-A932-7511930D2A49}" destId="{90F11749-02ED-40D2-BC25-44358A59B331}" srcOrd="2" destOrd="0" parTransId="{344F110C-AF58-4845-B593-A1D57B9A1B7D}" sibTransId="{BAFC324A-D605-4AA9-B156-E7FE4281F35C}"/>
    <dgm:cxn modelId="{F7070268-7180-4ECB-AE18-837BC65DC400}" type="presOf" srcId="{A4F728A8-A66F-461D-B2BA-FA65BC4B86C7}" destId="{501A350B-6156-453E-88D1-F809B1ED7888}" srcOrd="1" destOrd="0" presId="urn:microsoft.com/office/officeart/2005/8/layout/chart3"/>
    <dgm:cxn modelId="{806CF304-33D2-444C-B2F9-71C520817CF2}" type="presOf" srcId="{6CF546A6-E4A4-4CFA-B236-02AED74894A5}" destId="{2A8B1D01-263A-4755-8D0F-8ADB41CF71F3}" srcOrd="1" destOrd="0" presId="urn:microsoft.com/office/officeart/2005/8/layout/chart3"/>
    <dgm:cxn modelId="{AB5777BB-1A6F-4670-B692-930C26822888}" type="presOf" srcId="{5D98021B-EBCA-4254-A932-7511930D2A49}" destId="{FD35B6D8-9957-4300-8E77-CA2A750970E0}" srcOrd="0" destOrd="0" presId="urn:microsoft.com/office/officeart/2005/8/layout/chart3"/>
    <dgm:cxn modelId="{AF44436A-F4AF-4BD9-8895-3535A335C0C4}" type="presOf" srcId="{90F11749-02ED-40D2-BC25-44358A59B331}" destId="{A03008F6-3D66-43EA-8080-EEE87F15D31D}" srcOrd="0" destOrd="0" presId="urn:microsoft.com/office/officeart/2005/8/layout/chart3"/>
    <dgm:cxn modelId="{DA0765CD-7853-4ACA-AA60-4CCD119878F6}" type="presOf" srcId="{9124456F-7210-4C3A-856E-2C2179BDF4B5}" destId="{F8282D22-721B-403C-8D9E-3015EB3E042F}" srcOrd="1" destOrd="0" presId="urn:microsoft.com/office/officeart/2005/8/layout/chart3"/>
    <dgm:cxn modelId="{D90FBB2C-0D20-4101-B302-AB6B20C59826}" srcId="{5D98021B-EBCA-4254-A932-7511930D2A49}" destId="{98DEA928-FC58-44C8-B231-18F5CB61D6CD}" srcOrd="6" destOrd="0" parTransId="{E3A04B0B-8EC3-4D87-B874-B5FE5142A76A}" sibTransId="{7293345A-DCD8-4375-BF19-9FB58B66A861}"/>
    <dgm:cxn modelId="{F6DCB864-5961-493D-8529-4CD5725134EA}" srcId="{5D98021B-EBCA-4254-A932-7511930D2A49}" destId="{1B0FF1CE-6CF0-48C6-B61F-5CACBD956338}" srcOrd="5" destOrd="0" parTransId="{E62B845F-C8A7-438B-B57D-AD38B91D29F0}" sibTransId="{FABD94FD-8F31-49B4-864F-2A145C8B9CDF}"/>
    <dgm:cxn modelId="{2156EC9A-F24B-4AAC-B586-412D75D0FA2C}" type="presOf" srcId="{A32B6452-B100-4E17-A24C-2DCFD24C6C8C}" destId="{BBEF1E81-4A6B-42B3-A18C-6AAA0869267B}" srcOrd="0" destOrd="0" presId="urn:microsoft.com/office/officeart/2005/8/layout/chart3"/>
    <dgm:cxn modelId="{8C9FD1EB-3AFC-4728-A9FB-4EE2BA7D768D}" type="presOf" srcId="{A32B6452-B100-4E17-A24C-2DCFD24C6C8C}" destId="{540D2011-52CD-4C79-86C3-39B77084C175}" srcOrd="1" destOrd="0" presId="urn:microsoft.com/office/officeart/2005/8/layout/chart3"/>
    <dgm:cxn modelId="{600CAD3A-E7C5-4AEC-A627-12450825B5F6}" type="presOf" srcId="{9124456F-7210-4C3A-856E-2C2179BDF4B5}" destId="{A02539D3-82EE-405C-BA35-4E0D8FE0E4F9}" srcOrd="0" destOrd="0" presId="urn:microsoft.com/office/officeart/2005/8/layout/chart3"/>
    <dgm:cxn modelId="{13CFA08D-EC52-465F-A48A-A978F26903A6}" type="presOf" srcId="{1B0FF1CE-6CF0-48C6-B61F-5CACBD956338}" destId="{218D9999-2AE8-4F47-B672-D40A59EBEAFB}" srcOrd="0" destOrd="0" presId="urn:microsoft.com/office/officeart/2005/8/layout/chart3"/>
    <dgm:cxn modelId="{1BA36201-81B0-4099-981A-0FABC57F1A10}" type="presOf" srcId="{1B0FF1CE-6CF0-48C6-B61F-5CACBD956338}" destId="{1A408060-B192-4BD0-B4DB-BC867888396E}" srcOrd="1" destOrd="0" presId="urn:microsoft.com/office/officeart/2005/8/layout/chart3"/>
    <dgm:cxn modelId="{F20142C8-1E6B-498D-847E-CC7B5729B51F}" type="presOf" srcId="{A4F728A8-A66F-461D-B2BA-FA65BC4B86C7}" destId="{3152C995-1267-4F7B-965B-8C35051B8DFF}" srcOrd="0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8475367D-556D-4FA9-8115-27017D6E2AED}" type="presOf" srcId="{98DEA928-FC58-44C8-B231-18F5CB61D6CD}" destId="{9B189264-533E-4D6F-9E80-B1CABE4D9F67}" srcOrd="0" destOrd="0" presId="urn:microsoft.com/office/officeart/2005/8/layout/chart3"/>
    <dgm:cxn modelId="{6066F139-AD0C-4772-BE61-47F171380E72}" srcId="{5D98021B-EBCA-4254-A932-7511930D2A49}" destId="{9124456F-7210-4C3A-856E-2C2179BDF4B5}" srcOrd="4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677C665D-6C00-41A4-8514-831116874DBA}" type="presOf" srcId="{6CF546A6-E4A4-4CFA-B236-02AED74894A5}" destId="{29CD11E1-CB31-4CB6-8496-63EFBD42A985}" srcOrd="0" destOrd="0" presId="urn:microsoft.com/office/officeart/2005/8/layout/chart3"/>
    <dgm:cxn modelId="{0A86C3B8-D79A-4BC8-AA2E-E0D7E41D1CAF}" srcId="{5D98021B-EBCA-4254-A932-7511930D2A49}" destId="{A4F728A8-A66F-461D-B2BA-FA65BC4B86C7}" srcOrd="3" destOrd="0" parTransId="{D44E4F5F-C34B-41CA-BBF4-3EF667C95E82}" sibTransId="{C6E37A6C-A89B-46FD-AB2E-CDF6BDF28A7A}"/>
    <dgm:cxn modelId="{871DAC38-F30C-4D13-B01F-B1D2A14BFD87}" type="presOf" srcId="{90F11749-02ED-40D2-BC25-44358A59B331}" destId="{2349F89A-7FC6-4299-A49E-46FC1117509B}" srcOrd="1" destOrd="0" presId="urn:microsoft.com/office/officeart/2005/8/layout/chart3"/>
    <dgm:cxn modelId="{2F1D10C9-DF00-435A-8269-69306E831E73}" type="presOf" srcId="{98DEA928-FC58-44C8-B231-18F5CB61D6CD}" destId="{A84E0DAD-72BB-4443-9CBE-AD1A3C4504AC}" srcOrd="1" destOrd="0" presId="urn:microsoft.com/office/officeart/2005/8/layout/chart3"/>
    <dgm:cxn modelId="{9F9AA3C3-0595-486F-B8AB-0B2B293F017E}" type="presParOf" srcId="{FD35B6D8-9957-4300-8E77-CA2A750970E0}" destId="{29CD11E1-CB31-4CB6-8496-63EFBD42A985}" srcOrd="0" destOrd="0" presId="urn:microsoft.com/office/officeart/2005/8/layout/chart3"/>
    <dgm:cxn modelId="{33C4C9FF-A707-451D-95EC-27681FDD9264}" type="presParOf" srcId="{FD35B6D8-9957-4300-8E77-CA2A750970E0}" destId="{2A8B1D01-263A-4755-8D0F-8ADB41CF71F3}" srcOrd="1" destOrd="0" presId="urn:microsoft.com/office/officeart/2005/8/layout/chart3"/>
    <dgm:cxn modelId="{AD26F80F-FFDD-405A-B6DA-62570D191B14}" type="presParOf" srcId="{FD35B6D8-9957-4300-8E77-CA2A750970E0}" destId="{BBEF1E81-4A6B-42B3-A18C-6AAA0869267B}" srcOrd="2" destOrd="0" presId="urn:microsoft.com/office/officeart/2005/8/layout/chart3"/>
    <dgm:cxn modelId="{3A0CBD6C-E34D-4BB4-BBB0-35244CB34109}" type="presParOf" srcId="{FD35B6D8-9957-4300-8E77-CA2A750970E0}" destId="{540D2011-52CD-4C79-86C3-39B77084C175}" srcOrd="3" destOrd="0" presId="urn:microsoft.com/office/officeart/2005/8/layout/chart3"/>
    <dgm:cxn modelId="{31E86975-70E9-4FA7-ACF8-303D5FD50B69}" type="presParOf" srcId="{FD35B6D8-9957-4300-8E77-CA2A750970E0}" destId="{A03008F6-3D66-43EA-8080-EEE87F15D31D}" srcOrd="4" destOrd="0" presId="urn:microsoft.com/office/officeart/2005/8/layout/chart3"/>
    <dgm:cxn modelId="{24EF6105-4AE7-497B-8508-659A5ED59F87}" type="presParOf" srcId="{FD35B6D8-9957-4300-8E77-CA2A750970E0}" destId="{2349F89A-7FC6-4299-A49E-46FC1117509B}" srcOrd="5" destOrd="0" presId="urn:microsoft.com/office/officeart/2005/8/layout/chart3"/>
    <dgm:cxn modelId="{B9CE3EB7-D848-44EB-8671-21972F63E147}" type="presParOf" srcId="{FD35B6D8-9957-4300-8E77-CA2A750970E0}" destId="{3152C995-1267-4F7B-965B-8C35051B8DFF}" srcOrd="6" destOrd="0" presId="urn:microsoft.com/office/officeart/2005/8/layout/chart3"/>
    <dgm:cxn modelId="{0231E4C2-12B6-4898-933D-BF25ACF85B88}" type="presParOf" srcId="{FD35B6D8-9957-4300-8E77-CA2A750970E0}" destId="{501A350B-6156-453E-88D1-F809B1ED7888}" srcOrd="7" destOrd="0" presId="urn:microsoft.com/office/officeart/2005/8/layout/chart3"/>
    <dgm:cxn modelId="{D81CCE02-0230-4517-B010-B8C77F686E3C}" type="presParOf" srcId="{FD35B6D8-9957-4300-8E77-CA2A750970E0}" destId="{A02539D3-82EE-405C-BA35-4E0D8FE0E4F9}" srcOrd="8" destOrd="0" presId="urn:microsoft.com/office/officeart/2005/8/layout/chart3"/>
    <dgm:cxn modelId="{A307668E-B683-4A0A-A53F-52F46B8A6853}" type="presParOf" srcId="{FD35B6D8-9957-4300-8E77-CA2A750970E0}" destId="{F8282D22-721B-403C-8D9E-3015EB3E042F}" srcOrd="9" destOrd="0" presId="urn:microsoft.com/office/officeart/2005/8/layout/chart3"/>
    <dgm:cxn modelId="{5BB64C59-28D5-488A-AAD1-5EB69D820C85}" type="presParOf" srcId="{FD35B6D8-9957-4300-8E77-CA2A750970E0}" destId="{218D9999-2AE8-4F47-B672-D40A59EBEAFB}" srcOrd="10" destOrd="0" presId="urn:microsoft.com/office/officeart/2005/8/layout/chart3"/>
    <dgm:cxn modelId="{02BE5545-4D6C-4D72-92E1-CCA91E2314BC}" type="presParOf" srcId="{FD35B6D8-9957-4300-8E77-CA2A750970E0}" destId="{1A408060-B192-4BD0-B4DB-BC867888396E}" srcOrd="11" destOrd="0" presId="urn:microsoft.com/office/officeart/2005/8/layout/chart3"/>
    <dgm:cxn modelId="{D19C1200-E298-473E-A1A2-0B41E715AC26}" type="presParOf" srcId="{FD35B6D8-9957-4300-8E77-CA2A750970E0}" destId="{9B189264-533E-4D6F-9E80-B1CABE4D9F67}" srcOrd="12" destOrd="0" presId="urn:microsoft.com/office/officeart/2005/8/layout/chart3"/>
    <dgm:cxn modelId="{F3D6BC2F-33FD-4695-9F62-7BD947A32231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271825" y="138829"/>
          <a:ext cx="1135506" cy="1135506"/>
        </a:xfrm>
        <a:prstGeom prst="pie">
          <a:avLst>
            <a:gd name="adj1" fmla="val 16200000"/>
            <a:gd name="adj2" fmla="val 19285716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850799" y="246973"/>
        <a:ext cx="310912" cy="196010"/>
      </dsp:txXfrm>
    </dsp:sp>
    <dsp:sp modelId="{BBEF1E81-4A6B-42B3-A18C-6AAA0869267B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9285716"/>
            <a:gd name="adj2" fmla="val 77142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057949" y="544097"/>
        <a:ext cx="329837" cy="209528"/>
      </dsp:txXfrm>
    </dsp:sp>
    <dsp:sp modelId="{A03008F6-3D66-43EA-8080-EEE87F15D31D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771428"/>
            <a:gd name="adj2" fmla="val 3857143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1010636" y="814455"/>
        <a:ext cx="297394" cy="216287"/>
      </dsp:txXfrm>
    </dsp:sp>
    <dsp:sp modelId="{3152C995-1267-4F7B-965B-8C35051B8DFF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3857226"/>
            <a:gd name="adj2" fmla="val 6942858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696344" y="1030742"/>
        <a:ext cx="304153" cy="216287"/>
      </dsp:txXfrm>
    </dsp:sp>
    <dsp:sp modelId="{A02539D3-82EE-405C-BA35-4E0D8FE0E4F9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6942858"/>
            <a:gd name="adj2" fmla="val 10028574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88811" y="814455"/>
        <a:ext cx="297394" cy="216287"/>
      </dsp:txXfrm>
    </dsp:sp>
    <dsp:sp modelId="{218D9999-2AE8-4F47-B672-D40A59EBEAFB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0028574"/>
            <a:gd name="adj2" fmla="val 13114284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09055" y="544097"/>
        <a:ext cx="329837" cy="209528"/>
      </dsp:txXfrm>
    </dsp:sp>
    <dsp:sp modelId="{9B189264-533E-4D6F-9E80-B1CABE4D9F67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3114284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526694" y="246702"/>
        <a:ext cx="310912" cy="196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359971" y="134428"/>
          <a:ext cx="1099509" cy="1099509"/>
        </a:xfrm>
        <a:prstGeom prst="pie">
          <a:avLst>
            <a:gd name="adj1" fmla="val 16200000"/>
            <a:gd name="adj2" fmla="val 19285716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920590" y="239143"/>
        <a:ext cx="301056" cy="189796"/>
      </dsp:txXfrm>
    </dsp:sp>
    <dsp:sp modelId="{BBEF1E81-4A6B-42B3-A18C-6AAA0869267B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19285716"/>
            <a:gd name="adj2" fmla="val 771428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1121173" y="526848"/>
        <a:ext cx="319381" cy="202885"/>
      </dsp:txXfrm>
    </dsp:sp>
    <dsp:sp modelId="{A03008F6-3D66-43EA-8080-EEE87F15D31D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771428"/>
            <a:gd name="adj2" fmla="val 3857143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1075360" y="788636"/>
        <a:ext cx="287966" cy="209430"/>
      </dsp:txXfrm>
    </dsp:sp>
    <dsp:sp modelId="{3152C995-1267-4F7B-965B-8C35051B8DFF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3857226"/>
            <a:gd name="adj2" fmla="val 6942858"/>
          </a:avLst>
        </a:prstGeom>
        <a:solidFill>
          <a:srgbClr val="FF00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771032" y="998066"/>
        <a:ext cx="294511" cy="209430"/>
      </dsp:txXfrm>
    </dsp:sp>
    <dsp:sp modelId="{A02539D3-82EE-405C-BA35-4E0D8FE0E4F9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6942858"/>
            <a:gd name="adj2" fmla="val 10028574"/>
          </a:avLst>
        </a:prstGeom>
        <a:solidFill>
          <a:srgbClr val="FF00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473248" y="788636"/>
        <a:ext cx="287966" cy="209430"/>
      </dsp:txXfrm>
    </dsp:sp>
    <dsp:sp modelId="{218D9999-2AE8-4F47-B672-D40A59EBEAFB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10028574"/>
            <a:gd name="adj2" fmla="val 13114284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96020" y="526848"/>
        <a:ext cx="319381" cy="202885"/>
      </dsp:txXfrm>
    </dsp:sp>
    <dsp:sp modelId="{9B189264-533E-4D6F-9E80-B1CABE4D9F67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13114284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606760" y="238881"/>
        <a:ext cx="301056" cy="1897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271825" y="138829"/>
          <a:ext cx="1135506" cy="1135506"/>
        </a:xfrm>
        <a:prstGeom prst="pie">
          <a:avLst>
            <a:gd name="adj1" fmla="val 16200000"/>
            <a:gd name="adj2" fmla="val 19285716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850799" y="246973"/>
        <a:ext cx="310912" cy="196010"/>
      </dsp:txXfrm>
    </dsp:sp>
    <dsp:sp modelId="{BBEF1E81-4A6B-42B3-A18C-6AAA0869267B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9285716"/>
            <a:gd name="adj2" fmla="val 77142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057949" y="544097"/>
        <a:ext cx="329837" cy="209528"/>
      </dsp:txXfrm>
    </dsp:sp>
    <dsp:sp modelId="{A03008F6-3D66-43EA-8080-EEE87F15D31D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771428"/>
            <a:gd name="adj2" fmla="val 3857143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1010636" y="814455"/>
        <a:ext cx="297394" cy="216287"/>
      </dsp:txXfrm>
    </dsp:sp>
    <dsp:sp modelId="{3152C995-1267-4F7B-965B-8C35051B8DFF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3857226"/>
            <a:gd name="adj2" fmla="val 6942858"/>
          </a:avLst>
        </a:prstGeom>
        <a:solidFill>
          <a:srgbClr val="FF00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696344" y="1030742"/>
        <a:ext cx="304153" cy="216287"/>
      </dsp:txXfrm>
    </dsp:sp>
    <dsp:sp modelId="{A02539D3-82EE-405C-BA35-4E0D8FE0E4F9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6942858"/>
            <a:gd name="adj2" fmla="val 10028574"/>
          </a:avLst>
        </a:prstGeom>
        <a:solidFill>
          <a:srgbClr val="FF00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88811" y="814455"/>
        <a:ext cx="297394" cy="216287"/>
      </dsp:txXfrm>
    </dsp:sp>
    <dsp:sp modelId="{218D9999-2AE8-4F47-B672-D40A59EBEAFB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0028574"/>
            <a:gd name="adj2" fmla="val 13114284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09055" y="544097"/>
        <a:ext cx="329837" cy="209528"/>
      </dsp:txXfrm>
    </dsp:sp>
    <dsp:sp modelId="{9B189264-533E-4D6F-9E80-B1CABE4D9F67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3114284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526694" y="246702"/>
        <a:ext cx="310912" cy="196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271825" y="138829"/>
          <a:ext cx="1135506" cy="1135506"/>
        </a:xfrm>
        <a:prstGeom prst="pie">
          <a:avLst>
            <a:gd name="adj1" fmla="val 16200000"/>
            <a:gd name="adj2" fmla="val 19285716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850799" y="246973"/>
        <a:ext cx="310912" cy="196010"/>
      </dsp:txXfrm>
    </dsp:sp>
    <dsp:sp modelId="{BBEF1E81-4A6B-42B3-A18C-6AAA0869267B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9285716"/>
            <a:gd name="adj2" fmla="val 77142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057949" y="544097"/>
        <a:ext cx="329837" cy="209528"/>
      </dsp:txXfrm>
    </dsp:sp>
    <dsp:sp modelId="{A03008F6-3D66-43EA-8080-EEE87F15D31D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771428"/>
            <a:gd name="adj2" fmla="val 3857143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1010636" y="814455"/>
        <a:ext cx="297394" cy="216287"/>
      </dsp:txXfrm>
    </dsp:sp>
    <dsp:sp modelId="{3152C995-1267-4F7B-965B-8C35051B8DFF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3857226"/>
            <a:gd name="adj2" fmla="val 694285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696344" y="1030742"/>
        <a:ext cx="304153" cy="216287"/>
      </dsp:txXfrm>
    </dsp:sp>
    <dsp:sp modelId="{A02539D3-82EE-405C-BA35-4E0D8FE0E4F9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6942858"/>
            <a:gd name="adj2" fmla="val 10028574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88811" y="814455"/>
        <a:ext cx="297394" cy="216287"/>
      </dsp:txXfrm>
    </dsp:sp>
    <dsp:sp modelId="{218D9999-2AE8-4F47-B672-D40A59EBEAFB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0028574"/>
            <a:gd name="adj2" fmla="val 13114284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09055" y="544097"/>
        <a:ext cx="329837" cy="209528"/>
      </dsp:txXfrm>
    </dsp:sp>
    <dsp:sp modelId="{9B189264-533E-4D6F-9E80-B1CABE4D9F67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3114284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526694" y="246702"/>
        <a:ext cx="310912" cy="196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359971" y="134428"/>
          <a:ext cx="1099509" cy="1099509"/>
        </a:xfrm>
        <a:prstGeom prst="pie">
          <a:avLst>
            <a:gd name="adj1" fmla="val 16200000"/>
            <a:gd name="adj2" fmla="val 19285716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920590" y="239143"/>
        <a:ext cx="301056" cy="189796"/>
      </dsp:txXfrm>
    </dsp:sp>
    <dsp:sp modelId="{BBEF1E81-4A6B-42B3-A18C-6AAA0869267B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19285716"/>
            <a:gd name="adj2" fmla="val 771428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1121173" y="526848"/>
        <a:ext cx="319381" cy="202885"/>
      </dsp:txXfrm>
    </dsp:sp>
    <dsp:sp modelId="{A03008F6-3D66-43EA-8080-EEE87F15D31D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771428"/>
            <a:gd name="adj2" fmla="val 3857143"/>
          </a:avLst>
        </a:prstGeom>
        <a:solidFill>
          <a:srgbClr val="FF00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1075360" y="788636"/>
        <a:ext cx="287966" cy="209430"/>
      </dsp:txXfrm>
    </dsp:sp>
    <dsp:sp modelId="{3152C995-1267-4F7B-965B-8C35051B8DFF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3857226"/>
            <a:gd name="adj2" fmla="val 6942858"/>
          </a:avLst>
        </a:prstGeom>
        <a:solidFill>
          <a:srgbClr val="FF00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771032" y="998066"/>
        <a:ext cx="294511" cy="209430"/>
      </dsp:txXfrm>
    </dsp:sp>
    <dsp:sp modelId="{A02539D3-82EE-405C-BA35-4E0D8FE0E4F9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6942858"/>
            <a:gd name="adj2" fmla="val 10028574"/>
          </a:avLst>
        </a:prstGeom>
        <a:solidFill>
          <a:srgbClr val="FF00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473248" y="788636"/>
        <a:ext cx="287966" cy="209430"/>
      </dsp:txXfrm>
    </dsp:sp>
    <dsp:sp modelId="{218D9999-2AE8-4F47-B672-D40A59EBEAFB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10028574"/>
            <a:gd name="adj2" fmla="val 13114284"/>
          </a:avLst>
        </a:prstGeom>
        <a:solidFill>
          <a:srgbClr val="FF00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96020" y="526848"/>
        <a:ext cx="319381" cy="202885"/>
      </dsp:txXfrm>
    </dsp:sp>
    <dsp:sp modelId="{9B189264-533E-4D6F-9E80-B1CABE4D9F67}">
      <dsp:nvSpPr>
        <dsp:cNvPr id="0" name=""/>
        <dsp:cNvSpPr/>
      </dsp:nvSpPr>
      <dsp:spPr>
        <a:xfrm>
          <a:off x="368533" y="134166"/>
          <a:ext cx="1099509" cy="1099509"/>
        </a:xfrm>
        <a:prstGeom prst="pie">
          <a:avLst>
            <a:gd name="adj1" fmla="val 13114284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606760" y="238881"/>
        <a:ext cx="301056" cy="1897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271825" y="138829"/>
          <a:ext cx="1135506" cy="1135506"/>
        </a:xfrm>
        <a:prstGeom prst="pie">
          <a:avLst>
            <a:gd name="adj1" fmla="val 16200000"/>
            <a:gd name="adj2" fmla="val 19285716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850799" y="246973"/>
        <a:ext cx="310912" cy="196010"/>
      </dsp:txXfrm>
    </dsp:sp>
    <dsp:sp modelId="{BBEF1E81-4A6B-42B3-A18C-6AAA0869267B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9285716"/>
            <a:gd name="adj2" fmla="val 77142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057949" y="544097"/>
        <a:ext cx="329837" cy="209528"/>
      </dsp:txXfrm>
    </dsp:sp>
    <dsp:sp modelId="{A03008F6-3D66-43EA-8080-EEE87F15D31D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771428"/>
            <a:gd name="adj2" fmla="val 3857143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1010636" y="814455"/>
        <a:ext cx="297394" cy="216287"/>
      </dsp:txXfrm>
    </dsp:sp>
    <dsp:sp modelId="{3152C995-1267-4F7B-965B-8C35051B8DFF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3857226"/>
            <a:gd name="adj2" fmla="val 6942858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696344" y="1030742"/>
        <a:ext cx="304153" cy="216287"/>
      </dsp:txXfrm>
    </dsp:sp>
    <dsp:sp modelId="{A02539D3-82EE-405C-BA35-4E0D8FE0E4F9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6942858"/>
            <a:gd name="adj2" fmla="val 10028574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88811" y="814455"/>
        <a:ext cx="297394" cy="216287"/>
      </dsp:txXfrm>
    </dsp:sp>
    <dsp:sp modelId="{218D9999-2AE8-4F47-B672-D40A59EBEAFB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0028574"/>
            <a:gd name="adj2" fmla="val 13114284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09055" y="544097"/>
        <a:ext cx="329837" cy="209528"/>
      </dsp:txXfrm>
    </dsp:sp>
    <dsp:sp modelId="{9B189264-533E-4D6F-9E80-B1CABE4D9F67}">
      <dsp:nvSpPr>
        <dsp:cNvPr id="0" name=""/>
        <dsp:cNvSpPr/>
      </dsp:nvSpPr>
      <dsp:spPr>
        <a:xfrm>
          <a:off x="280667" y="138558"/>
          <a:ext cx="1135506" cy="1135506"/>
        </a:xfrm>
        <a:prstGeom prst="pie">
          <a:avLst>
            <a:gd name="adj1" fmla="val 13114284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526694" y="246702"/>
        <a:ext cx="310912" cy="196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449B2-ECD2-41A9-8BE0-AB75C6D76E0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E6C51-5BB2-416E-AC9E-44F0A32DF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722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FE6C51-5BB2-416E-AC9E-44F0A32DF3C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235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18" Type="http://schemas.openxmlformats.org/officeDocument/2006/relationships/diagramData" Target="../diagrams/data3.xml"/><Relationship Id="rId26" Type="http://schemas.openxmlformats.org/officeDocument/2006/relationships/image" Target="../media/image14.png"/><Relationship Id="rId3" Type="http://schemas.openxmlformats.org/officeDocument/2006/relationships/image" Target="../media/image6.png"/><Relationship Id="rId21" Type="http://schemas.openxmlformats.org/officeDocument/2006/relationships/diagramColors" Target="../diagrams/colors3.xml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17" Type="http://schemas.openxmlformats.org/officeDocument/2006/relationships/image" Target="../media/image10.png"/><Relationship Id="rId25" Type="http://schemas.openxmlformats.org/officeDocument/2006/relationships/image" Target="../media/image13.png"/><Relationship Id="rId2" Type="http://schemas.openxmlformats.org/officeDocument/2006/relationships/image" Target="../media/image5.png"/><Relationship Id="rId16" Type="http://schemas.openxmlformats.org/officeDocument/2006/relationships/image" Target="../media/image9.png"/><Relationship Id="rId20" Type="http://schemas.openxmlformats.org/officeDocument/2006/relationships/diagramQuickStyle" Target="../diagrams/quickStyle3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24" Type="http://schemas.openxmlformats.org/officeDocument/2006/relationships/image" Target="../media/image12.png"/><Relationship Id="rId5" Type="http://schemas.openxmlformats.org/officeDocument/2006/relationships/diagramData" Target="../diagrams/data1.xml"/><Relationship Id="rId15" Type="http://schemas.openxmlformats.org/officeDocument/2006/relationships/image" Target="../media/image8.png"/><Relationship Id="rId23" Type="http://schemas.openxmlformats.org/officeDocument/2006/relationships/image" Target="../media/image11.png"/><Relationship Id="rId28" Type="http://schemas.openxmlformats.org/officeDocument/2006/relationships/image" Target="../media/image5.wmf"/><Relationship Id="rId10" Type="http://schemas.openxmlformats.org/officeDocument/2006/relationships/diagramData" Target="../diagrams/data2.xml"/><Relationship Id="rId19" Type="http://schemas.openxmlformats.org/officeDocument/2006/relationships/diagramLayout" Target="../diagrams/layout3.xml"/><Relationship Id="rId4" Type="http://schemas.openxmlformats.org/officeDocument/2006/relationships/image" Target="../media/image7.png"/><Relationship Id="rId9" Type="http://schemas.microsoft.com/office/2007/relationships/diagramDrawing" Target="../diagrams/drawing1.xml"/><Relationship Id="rId14" Type="http://schemas.microsoft.com/office/2007/relationships/diagramDrawing" Target="../diagrams/drawing2.xml"/><Relationship Id="rId22" Type="http://schemas.microsoft.com/office/2007/relationships/diagramDrawing" Target="../diagrams/drawing3.xml"/><Relationship Id="rId27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13" Type="http://schemas.openxmlformats.org/officeDocument/2006/relationships/diagramColors" Target="../diagrams/colors5.xml"/><Relationship Id="rId18" Type="http://schemas.openxmlformats.org/officeDocument/2006/relationships/diagramData" Target="../diagrams/data6.xml"/><Relationship Id="rId26" Type="http://schemas.openxmlformats.org/officeDocument/2006/relationships/image" Target="../media/image25.png"/><Relationship Id="rId3" Type="http://schemas.openxmlformats.org/officeDocument/2006/relationships/image" Target="../media/image17.png"/><Relationship Id="rId21" Type="http://schemas.openxmlformats.org/officeDocument/2006/relationships/diagramColors" Target="../diagrams/colors6.xml"/><Relationship Id="rId7" Type="http://schemas.openxmlformats.org/officeDocument/2006/relationships/diagramQuickStyle" Target="../diagrams/quickStyle4.xml"/><Relationship Id="rId12" Type="http://schemas.openxmlformats.org/officeDocument/2006/relationships/diagramQuickStyle" Target="../diagrams/quickStyle5.xml"/><Relationship Id="rId17" Type="http://schemas.openxmlformats.org/officeDocument/2006/relationships/image" Target="../media/image21.png"/><Relationship Id="rId25" Type="http://schemas.openxmlformats.org/officeDocument/2006/relationships/image" Target="../media/image24.png"/><Relationship Id="rId2" Type="http://schemas.openxmlformats.org/officeDocument/2006/relationships/image" Target="../media/image16.png"/><Relationship Id="rId16" Type="http://schemas.openxmlformats.org/officeDocument/2006/relationships/image" Target="../media/image20.png"/><Relationship Id="rId20" Type="http://schemas.openxmlformats.org/officeDocument/2006/relationships/diagramQuickStyle" Target="../diagrams/quickStyle6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11" Type="http://schemas.openxmlformats.org/officeDocument/2006/relationships/diagramLayout" Target="../diagrams/layout5.xml"/><Relationship Id="rId24" Type="http://schemas.openxmlformats.org/officeDocument/2006/relationships/image" Target="../media/image23.png"/><Relationship Id="rId5" Type="http://schemas.openxmlformats.org/officeDocument/2006/relationships/diagramData" Target="../diagrams/data4.xml"/><Relationship Id="rId15" Type="http://schemas.openxmlformats.org/officeDocument/2006/relationships/image" Target="../media/image19.png"/><Relationship Id="rId23" Type="http://schemas.openxmlformats.org/officeDocument/2006/relationships/image" Target="../media/image22.png"/><Relationship Id="rId28" Type="http://schemas.openxmlformats.org/officeDocument/2006/relationships/image" Target="../media/image5.wmf"/><Relationship Id="rId10" Type="http://schemas.openxmlformats.org/officeDocument/2006/relationships/diagramData" Target="../diagrams/data5.xml"/><Relationship Id="rId19" Type="http://schemas.openxmlformats.org/officeDocument/2006/relationships/diagramLayout" Target="../diagrams/layout6.xml"/><Relationship Id="rId4" Type="http://schemas.openxmlformats.org/officeDocument/2006/relationships/image" Target="../media/image18.png"/><Relationship Id="rId9" Type="http://schemas.microsoft.com/office/2007/relationships/diagramDrawing" Target="../diagrams/drawing4.xml"/><Relationship Id="rId14" Type="http://schemas.microsoft.com/office/2007/relationships/diagramDrawing" Target="../diagrams/drawing5.xml"/><Relationship Id="rId22" Type="http://schemas.microsoft.com/office/2007/relationships/diagramDrawing" Target="../diagrams/drawing6.xml"/><Relationship Id="rId27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5" Type="http://schemas.openxmlformats.org/officeDocument/2006/relationships/image" Target="../media/image5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29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VY_32_INOVACE_02_08_M7_Hanak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6583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Sčítání a odčítání se stejnými jmenovateli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836712"/>
            <a:ext cx="8609307" cy="5328592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699792" y="-171400"/>
            <a:ext cx="21655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0686" y="980728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hodině je zaměřena na sčítání a odčítání zlomků se stejnými jmenovateli. U řešených příkladů je zde ukázáno i </a:t>
            </a:r>
            <a:r>
              <a:rPr lang="cs-CZ" sz="1800" dirty="0"/>
              <a:t>grafické řešení. V další části jsou příklady k samostatnému procvičení, ke kterým je uvedeno i správné řešení.</a:t>
            </a:r>
          </a:p>
          <a:p>
            <a:pPr algn="just"/>
            <a:r>
              <a:rPr lang="cs-CZ" sz="1800" dirty="0"/>
              <a:t>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504212"/>
            <a:ext cx="8352928" cy="2140814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14630" y="1727201"/>
            <a:ext cx="7920051" cy="174751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1475" y="203710"/>
            <a:ext cx="8037563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5" y="415376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4630" y="1748753"/>
            <a:ext cx="78101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Zlomky se stejným jmenovatelem sečteme tak, že jmenovatele opíšeme a sečteme čitatele zlomků. 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6233" y="4005064"/>
            <a:ext cx="8352928" cy="2520280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65327" y="4228052"/>
            <a:ext cx="7920051" cy="205287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37839" y="4249605"/>
            <a:ext cx="717502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Zlomky se stejným jmenovatelem odečteme tak, že jmenovatele opíšeme a vypočítáme rozdíl čitatelů zlomků. 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158673" y="42960"/>
            <a:ext cx="8589792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19774" y="1457134"/>
            <a:ext cx="8656447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31383" y="1534608"/>
                <a:ext cx="2228070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383" y="1534608"/>
                <a:ext cx="2228070" cy="89954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514350" indent="-514350">
                  <a:buFontTx/>
                  <a:buAutoNum type="arabicParenR"/>
                </a:pP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Sečtěte zlomky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i="1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142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130614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86429" y="2563259"/>
            <a:ext cx="8589792" cy="13592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2191569" y="2875195"/>
            <a:ext cx="854932" cy="646331"/>
            <a:chOff x="2286292" y="2875196"/>
            <a:chExt cx="854932" cy="646331"/>
          </a:xfrm>
        </p:grpSpPr>
        <p:sp>
          <p:nvSpPr>
            <p:cNvPr id="56" name="Obdélník 55"/>
            <p:cNvSpPr/>
            <p:nvPr/>
          </p:nvSpPr>
          <p:spPr>
            <a:xfrm>
              <a:off x="2286292" y="2964191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7" name="TextovéPole 56"/>
                <p:cNvSpPr txBox="1"/>
                <p:nvPr/>
              </p:nvSpPr>
              <p:spPr>
                <a:xfrm>
                  <a:off x="2436693" y="2875196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7" name="TextovéPole 5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6693" y="2875196"/>
                  <a:ext cx="644728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36" name="Diagram 35"/>
          <p:cNvGraphicFramePr/>
          <p:nvPr>
            <p:extLst>
              <p:ext uri="{D42A27DB-BD31-4B8C-83A1-F6EECF244321}">
                <p14:modId xmlns:p14="http://schemas.microsoft.com/office/powerpoint/2010/main" val="3062033498"/>
              </p:ext>
            </p:extLst>
          </p:nvPr>
        </p:nvGraphicFramePr>
        <p:xfrm>
          <a:off x="121748" y="2498659"/>
          <a:ext cx="1726176" cy="1351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43" name="Diagram 42"/>
          <p:cNvGraphicFramePr/>
          <p:nvPr>
            <p:extLst>
              <p:ext uri="{D42A27DB-BD31-4B8C-83A1-F6EECF244321}">
                <p14:modId xmlns:p14="http://schemas.microsoft.com/office/powerpoint/2010/main" val="3444003089"/>
              </p:ext>
            </p:extLst>
          </p:nvPr>
        </p:nvGraphicFramePr>
        <p:xfrm>
          <a:off x="3275856" y="2563259"/>
          <a:ext cx="1864980" cy="130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307783" y="1571796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7783" y="1571796"/>
                <a:ext cx="1726898" cy="89954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750431" y="1534608"/>
                <a:ext cx="1726898" cy="9367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0431" y="1534608"/>
                <a:ext cx="1726898" cy="93673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5524110" y="2890052"/>
            <a:ext cx="854932" cy="646332"/>
            <a:chOff x="5276342" y="2886425"/>
            <a:chExt cx="854932" cy="646332"/>
          </a:xfrm>
        </p:grpSpPr>
        <p:sp>
          <p:nvSpPr>
            <p:cNvPr id="25" name="Obdélník 24"/>
            <p:cNvSpPr/>
            <p:nvPr/>
          </p:nvSpPr>
          <p:spPr>
            <a:xfrm>
              <a:off x="5276342" y="2975421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ovéPole 27"/>
                <p:cNvSpPr txBox="1"/>
                <p:nvPr/>
              </p:nvSpPr>
              <p:spPr>
                <a:xfrm>
                  <a:off x="5452777" y="2886425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28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52777" y="2886425"/>
                  <a:ext cx="644728" cy="646331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29" name="Diagram 28"/>
          <p:cNvGraphicFramePr/>
          <p:nvPr>
            <p:extLst>
              <p:ext uri="{D42A27DB-BD31-4B8C-83A1-F6EECF244321}">
                <p14:modId xmlns:p14="http://schemas.microsoft.com/office/powerpoint/2010/main" val="3132301102"/>
              </p:ext>
            </p:extLst>
          </p:nvPr>
        </p:nvGraphicFramePr>
        <p:xfrm>
          <a:off x="6687988" y="2579696"/>
          <a:ext cx="1726176" cy="1351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sp>
        <p:nvSpPr>
          <p:cNvPr id="30" name="Obdélník 29"/>
          <p:cNvSpPr/>
          <p:nvPr/>
        </p:nvSpPr>
        <p:spPr>
          <a:xfrm>
            <a:off x="92018" y="4125769"/>
            <a:ext cx="8656447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03627" y="4203243"/>
                <a:ext cx="2228070" cy="9367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627" y="4203243"/>
                <a:ext cx="2228070" cy="936731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bdélník 33"/>
          <p:cNvSpPr/>
          <p:nvPr/>
        </p:nvSpPr>
        <p:spPr>
          <a:xfrm>
            <a:off x="158673" y="5231894"/>
            <a:ext cx="8589792" cy="13592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257836" y="5533454"/>
            <a:ext cx="854932" cy="646332"/>
            <a:chOff x="2257836" y="5533454"/>
            <a:chExt cx="854932" cy="646332"/>
          </a:xfrm>
        </p:grpSpPr>
        <p:sp>
          <p:nvSpPr>
            <p:cNvPr id="37" name="Obdélník 36"/>
            <p:cNvSpPr/>
            <p:nvPr/>
          </p:nvSpPr>
          <p:spPr>
            <a:xfrm>
              <a:off x="2257836" y="5622450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TextovéPole 37"/>
                <p:cNvSpPr txBox="1"/>
                <p:nvPr/>
              </p:nvSpPr>
              <p:spPr>
                <a:xfrm>
                  <a:off x="2434271" y="5533454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38" name="TextovéPole 3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4271" y="5533454"/>
                  <a:ext cx="644728" cy="646331"/>
                </a:xfrm>
                <a:prstGeom prst="rect">
                  <a:avLst/>
                </a:prstGeom>
                <a:blipFill rotWithShape="1">
                  <a:blip r:embed="rId24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280027" y="4240431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0027" y="4240431"/>
                <a:ext cx="1726898" cy="89954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3750431" y="4240432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0431" y="4240432"/>
                <a:ext cx="1726898" cy="89954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5452777" y="5555060"/>
            <a:ext cx="854932" cy="646332"/>
            <a:chOff x="5248586" y="5555060"/>
            <a:chExt cx="854932" cy="646332"/>
          </a:xfrm>
        </p:grpSpPr>
        <p:sp>
          <p:nvSpPr>
            <p:cNvPr id="45" name="Obdélník 44"/>
            <p:cNvSpPr/>
            <p:nvPr/>
          </p:nvSpPr>
          <p:spPr>
            <a:xfrm>
              <a:off x="5248586" y="5644056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8" name="TextovéPole 47"/>
                <p:cNvSpPr txBox="1"/>
                <p:nvPr/>
              </p:nvSpPr>
              <p:spPr>
                <a:xfrm>
                  <a:off x="5425021" y="5555060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48" name="TextovéPole 4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25021" y="5555060"/>
                  <a:ext cx="644728" cy="646331"/>
                </a:xfrm>
                <a:prstGeom prst="rect">
                  <a:avLst/>
                </a:prstGeom>
                <a:blipFill rotWithShape="1">
                  <a:blip r:embed="rId27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50" name="Tabulka 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5874919"/>
              </p:ext>
            </p:extLst>
          </p:nvPr>
        </p:nvGraphicFramePr>
        <p:xfrm>
          <a:off x="306136" y="5311736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1" name="Tabulka 5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2934047"/>
              </p:ext>
            </p:extLst>
          </p:nvPr>
        </p:nvGraphicFramePr>
        <p:xfrm>
          <a:off x="3341148" y="5319943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3498803"/>
              </p:ext>
            </p:extLst>
          </p:nvPr>
        </p:nvGraphicFramePr>
        <p:xfrm>
          <a:off x="6732240" y="5345005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3" name="Obdélníkový popisek 52"/>
          <p:cNvSpPr/>
          <p:nvPr/>
        </p:nvSpPr>
        <p:spPr>
          <a:xfrm>
            <a:off x="204981" y="2563259"/>
            <a:ext cx="4248588" cy="1313517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jmenovatele, takže je můžeme sečíst.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4" name="Obdélníkový popisek 53"/>
          <p:cNvSpPr/>
          <p:nvPr/>
        </p:nvSpPr>
        <p:spPr>
          <a:xfrm>
            <a:off x="158673" y="5231894"/>
            <a:ext cx="4248588" cy="1369629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jmenovatele, takže je můžeme sečíst.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BL96J1IA\MC900437990[1].wmf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045" y="260648"/>
            <a:ext cx="1613936" cy="1537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41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2" grpId="0"/>
      <p:bldP spid="35" grpId="0" animBg="1"/>
      <p:bldGraphic spid="36" grpId="0">
        <p:bldAsOne/>
      </p:bldGraphic>
      <p:bldGraphic spid="43" grpId="0">
        <p:bldAsOne/>
      </p:bldGraphic>
      <p:bldP spid="23" grpId="0"/>
      <p:bldP spid="24" grpId="0"/>
      <p:bldGraphic spid="29" grpId="0">
        <p:bldAsOne/>
      </p:bldGraphic>
      <p:bldP spid="31" grpId="0"/>
      <p:bldP spid="42" grpId="0"/>
      <p:bldP spid="44" grpId="0"/>
      <p:bldP spid="53" grpId="0" animBg="1"/>
      <p:bldP spid="53" grpId="1" animBg="1"/>
      <p:bldP spid="54" grpId="0" animBg="1"/>
      <p:bldP spid="5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8673" y="42960"/>
            <a:ext cx="8589792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9774" y="1457134"/>
            <a:ext cx="8656447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31383" y="1534608"/>
                <a:ext cx="2228070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383" y="1534608"/>
                <a:ext cx="2228070" cy="89954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Sečtěte zlomky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3200" b="1" i="1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06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30614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6429" y="2563259"/>
            <a:ext cx="8589792" cy="13592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2286292" y="2875196"/>
            <a:ext cx="854932" cy="646331"/>
            <a:chOff x="2286292" y="2875196"/>
            <a:chExt cx="854932" cy="646331"/>
          </a:xfrm>
        </p:grpSpPr>
        <p:sp>
          <p:nvSpPr>
            <p:cNvPr id="8" name="Obdélník 7"/>
            <p:cNvSpPr/>
            <p:nvPr/>
          </p:nvSpPr>
          <p:spPr>
            <a:xfrm>
              <a:off x="2286292" y="2964191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2436693" y="2875196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−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6693" y="2875196"/>
                  <a:ext cx="644728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77087538"/>
              </p:ext>
            </p:extLst>
          </p:nvPr>
        </p:nvGraphicFramePr>
        <p:xfrm>
          <a:off x="121748" y="2498659"/>
          <a:ext cx="1726176" cy="1351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009541898"/>
              </p:ext>
            </p:extLst>
          </p:nvPr>
        </p:nvGraphicFramePr>
        <p:xfrm>
          <a:off x="3204161" y="2563259"/>
          <a:ext cx="1864980" cy="130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2" name="Obdélníkový popisek 11"/>
          <p:cNvSpPr/>
          <p:nvPr/>
        </p:nvSpPr>
        <p:spPr>
          <a:xfrm>
            <a:off x="182757" y="2586100"/>
            <a:ext cx="4248588" cy="1313517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jmenovatele, takže je můžeme odečíst.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123728" y="1567772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1567772"/>
                <a:ext cx="1726898" cy="89954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725879" y="1567898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5879" y="1567898"/>
                <a:ext cx="1726898" cy="89954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2" name="Skupina 31"/>
          <p:cNvGrpSpPr/>
          <p:nvPr/>
        </p:nvGrpSpPr>
        <p:grpSpPr>
          <a:xfrm>
            <a:off x="5276342" y="2886425"/>
            <a:ext cx="854932" cy="646332"/>
            <a:chOff x="5276342" y="2886425"/>
            <a:chExt cx="854932" cy="646332"/>
          </a:xfrm>
        </p:grpSpPr>
        <p:sp>
          <p:nvSpPr>
            <p:cNvPr id="16" name="Obdélník 15"/>
            <p:cNvSpPr/>
            <p:nvPr/>
          </p:nvSpPr>
          <p:spPr>
            <a:xfrm>
              <a:off x="5276342" y="2975421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ovéPole 16"/>
                <p:cNvSpPr txBox="1"/>
                <p:nvPr/>
              </p:nvSpPr>
              <p:spPr>
                <a:xfrm>
                  <a:off x="5452777" y="2886425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17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52777" y="2886425"/>
                  <a:ext cx="644728" cy="646331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18" name="Diagram 17"/>
          <p:cNvGraphicFramePr/>
          <p:nvPr>
            <p:extLst>
              <p:ext uri="{D42A27DB-BD31-4B8C-83A1-F6EECF244321}">
                <p14:modId xmlns:p14="http://schemas.microsoft.com/office/powerpoint/2010/main" val="622571128"/>
              </p:ext>
            </p:extLst>
          </p:nvPr>
        </p:nvGraphicFramePr>
        <p:xfrm>
          <a:off x="6687988" y="2579696"/>
          <a:ext cx="1726176" cy="1351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sp>
        <p:nvSpPr>
          <p:cNvPr id="19" name="Obdélník 18"/>
          <p:cNvSpPr/>
          <p:nvPr/>
        </p:nvSpPr>
        <p:spPr>
          <a:xfrm>
            <a:off x="92018" y="4125769"/>
            <a:ext cx="8656447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03627" y="4203243"/>
                <a:ext cx="2228070" cy="9367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627" y="4203243"/>
                <a:ext cx="2228070" cy="936731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158673" y="5231894"/>
            <a:ext cx="8589792" cy="13592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2257836" y="5533454"/>
            <a:ext cx="854932" cy="646332"/>
            <a:chOff x="2257836" y="5533454"/>
            <a:chExt cx="854932" cy="646332"/>
          </a:xfrm>
        </p:grpSpPr>
        <p:sp>
          <p:nvSpPr>
            <p:cNvPr id="22" name="Obdélník 21"/>
            <p:cNvSpPr/>
            <p:nvPr/>
          </p:nvSpPr>
          <p:spPr>
            <a:xfrm>
              <a:off x="2257836" y="5622450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" name="TextovéPole 22"/>
                <p:cNvSpPr txBox="1"/>
                <p:nvPr/>
              </p:nvSpPr>
              <p:spPr>
                <a:xfrm>
                  <a:off x="2434271" y="5533454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23" name="TextovéPole 2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4271" y="5533454"/>
                  <a:ext cx="644728" cy="646331"/>
                </a:xfrm>
                <a:prstGeom prst="rect">
                  <a:avLst/>
                </a:prstGeom>
                <a:blipFill rotWithShape="1">
                  <a:blip r:embed="rId24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280027" y="4240431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0027" y="4240431"/>
                <a:ext cx="1726898" cy="89954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963544" y="4241010"/>
                <a:ext cx="1726898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3544" y="4241010"/>
                <a:ext cx="1726898" cy="898964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4" name="Skupina 33"/>
          <p:cNvGrpSpPr/>
          <p:nvPr/>
        </p:nvGrpSpPr>
        <p:grpSpPr>
          <a:xfrm>
            <a:off x="5425021" y="5581186"/>
            <a:ext cx="854932" cy="646332"/>
            <a:chOff x="5248586" y="5555060"/>
            <a:chExt cx="854932" cy="646332"/>
          </a:xfrm>
        </p:grpSpPr>
        <p:sp>
          <p:nvSpPr>
            <p:cNvPr id="26" name="Obdélník 25"/>
            <p:cNvSpPr/>
            <p:nvPr/>
          </p:nvSpPr>
          <p:spPr>
            <a:xfrm>
              <a:off x="5248586" y="5644056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7" name="TextovéPole 26"/>
                <p:cNvSpPr txBox="1"/>
                <p:nvPr/>
              </p:nvSpPr>
              <p:spPr>
                <a:xfrm>
                  <a:off x="5425021" y="5555060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27" name="TextovéPole 2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25021" y="5555060"/>
                  <a:ext cx="644728" cy="646331"/>
                </a:xfrm>
                <a:prstGeom prst="rect">
                  <a:avLst/>
                </a:prstGeom>
                <a:blipFill rotWithShape="1">
                  <a:blip r:embed="rId27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0882111"/>
              </p:ext>
            </p:extLst>
          </p:nvPr>
        </p:nvGraphicFramePr>
        <p:xfrm>
          <a:off x="306136" y="5311736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1738047"/>
              </p:ext>
            </p:extLst>
          </p:nvPr>
        </p:nvGraphicFramePr>
        <p:xfrm>
          <a:off x="3341148" y="5319943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4138635"/>
              </p:ext>
            </p:extLst>
          </p:nvPr>
        </p:nvGraphicFramePr>
        <p:xfrm>
          <a:off x="6732240" y="5345005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5" name="Obdélníkový popisek 34"/>
          <p:cNvSpPr/>
          <p:nvPr/>
        </p:nvSpPr>
        <p:spPr>
          <a:xfrm>
            <a:off x="148568" y="5254735"/>
            <a:ext cx="4248588" cy="1313517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jmenovatele, takže je můžeme odečíst.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BL96J1IA\MC900437990[1].wmf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121" y="403821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077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Graphic spid="10" grpId="0">
        <p:bldAsOne/>
      </p:bldGraphic>
      <p:bldGraphic spid="11" grpId="0">
        <p:bldAsOne/>
      </p:bldGraphic>
      <p:bldP spid="12" grpId="0" animBg="1"/>
      <p:bldP spid="12" grpId="1" animBg="1"/>
      <p:bldP spid="14" grpId="0"/>
      <p:bldP spid="15" grpId="0"/>
      <p:bldGraphic spid="18" grpId="0">
        <p:bldAsOne/>
      </p:bldGraphic>
      <p:bldP spid="20" grpId="0"/>
      <p:bldP spid="24" grpId="0"/>
      <p:bldP spid="25" grpId="0"/>
      <p:bldP spid="35" grpId="0" animBg="1"/>
      <p:bldP spid="3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755" y="698192"/>
            <a:ext cx="6249478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7057" y="698192"/>
            <a:ext cx="3140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ečtěte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93123"/>
            <a:ext cx="6249479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0784" y="93122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24293" y="3809094"/>
            <a:ext cx="3355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zlomky :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53401" y="1462920"/>
                <a:ext cx="1854703" cy="9391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1854703" cy="9391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318051" y="1467567"/>
                <a:ext cx="251815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346403" y="2510742"/>
                <a:ext cx="2489805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1057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64028" y="4509120"/>
                <a:ext cx="1791747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028" y="4509120"/>
                <a:ext cx="1791747" cy="91057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636136" y="4507388"/>
                <a:ext cx="2160000" cy="91076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6136" y="4507388"/>
                <a:ext cx="2160000" cy="91076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346403" y="4549162"/>
                <a:ext cx="241685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4549162"/>
                <a:ext cx="2416854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91443" y="5591055"/>
                <a:ext cx="222437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443" y="5591055"/>
                <a:ext cx="2224373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636136" y="5517040"/>
                <a:ext cx="2322491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6136" y="5517040"/>
                <a:ext cx="2322491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318051" y="5591055"/>
                <a:ext cx="2773685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5591055"/>
                <a:ext cx="2773685" cy="91057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5" name="Picture 3" descr="C:\Users\spravce\AppData\Local\Microsoft\Windows\Temporary Internet Files\Content.IE5\HGW68T4R\MC90043248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008" y="124879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11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6" grpId="0"/>
      <p:bldP spid="17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4" y="728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1187" y="728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547057" y="698192"/>
            <a:ext cx="3140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ečtěte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724293" y="3809094"/>
            <a:ext cx="3355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zlomky : 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3653401" y="1462920"/>
                <a:ext cx="1854703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1854703" cy="89915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Obdélník 47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6318051" y="1467567"/>
                <a:ext cx="251815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6346403" y="2510742"/>
                <a:ext cx="248980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764028" y="4509120"/>
                <a:ext cx="179174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028" y="4509120"/>
                <a:ext cx="1791747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3636136" y="4507388"/>
                <a:ext cx="2160000" cy="90043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6136" y="4507388"/>
                <a:ext cx="2160000" cy="90043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6346403" y="4549162"/>
                <a:ext cx="241685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4549162"/>
                <a:ext cx="2416854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691443" y="5591055"/>
                <a:ext cx="222437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443" y="5591055"/>
                <a:ext cx="2224373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3636136" y="5517040"/>
                <a:ext cx="2322491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6136" y="5517040"/>
                <a:ext cx="2322491" cy="90178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6318051" y="5591055"/>
                <a:ext cx="2773685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5591055"/>
                <a:ext cx="2773685" cy="91057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3246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064" y="166689"/>
            <a:ext cx="1595587" cy="153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857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41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166046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494</TotalTime>
  <Words>728</Words>
  <Application>Microsoft Office PowerPoint</Application>
  <PresentationFormat>Předvádění na obrazovce (4:3)</PresentationFormat>
  <Paragraphs>94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108</cp:revision>
  <dcterms:created xsi:type="dcterms:W3CDTF">2012-09-28T20:15:36Z</dcterms:created>
  <dcterms:modified xsi:type="dcterms:W3CDTF">2013-03-24T08:09:51Z</dcterms:modified>
</cp:coreProperties>
</file>