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8" r:id="rId2"/>
    <p:sldId id="258" r:id="rId3"/>
    <p:sldId id="259" r:id="rId4"/>
    <p:sldId id="270" r:id="rId5"/>
    <p:sldId id="289" r:id="rId6"/>
    <p:sldId id="290" r:id="rId7"/>
    <p:sldId id="276" r:id="rId8"/>
    <p:sldId id="291" r:id="rId9"/>
    <p:sldId id="273" r:id="rId10"/>
    <p:sldId id="292" r:id="rId11"/>
    <p:sldId id="29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E6C51-5BB2-416E-AC9E-44F0A32DF3C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88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E6C51-5BB2-416E-AC9E-44F0A32DF3C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235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5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5.wmf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12" Type="http://schemas.openxmlformats.org/officeDocument/2006/relationships/image" Target="../media/image57.png"/><Relationship Id="rId17" Type="http://schemas.openxmlformats.org/officeDocument/2006/relationships/image" Target="../media/image5.wmf"/><Relationship Id="rId2" Type="http://schemas.openxmlformats.org/officeDocument/2006/relationships/image" Target="../media/image33.png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36.png"/><Relationship Id="rId15" Type="http://schemas.openxmlformats.org/officeDocument/2006/relationships/image" Target="../media/image40.png"/><Relationship Id="rId10" Type="http://schemas.openxmlformats.org/officeDocument/2006/relationships/image" Target="../media/image55.png"/><Relationship Id="rId4" Type="http://schemas.openxmlformats.org/officeDocument/2006/relationships/image" Target="../media/image35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12" Type="http://schemas.openxmlformats.org/officeDocument/2006/relationships/image" Target="../media/image72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Relationship Id="rId1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openxmlformats.org/officeDocument/2006/relationships/image" Target="../media/image6.wmf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13" Type="http://schemas.openxmlformats.org/officeDocument/2006/relationships/image" Target="../media/image96.png"/><Relationship Id="rId7" Type="http://schemas.openxmlformats.org/officeDocument/2006/relationships/image" Target="../media/image90.png"/><Relationship Id="rId12" Type="http://schemas.openxmlformats.org/officeDocument/2006/relationships/image" Target="../media/image9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png"/><Relationship Id="rId15" Type="http://schemas.openxmlformats.org/officeDocument/2006/relationships/image" Target="../media/image98.png"/><Relationship Id="rId10" Type="http://schemas.openxmlformats.org/officeDocument/2006/relationships/image" Target="../media/image93.png"/><Relationship Id="rId4" Type="http://schemas.openxmlformats.org/officeDocument/2006/relationships/image" Target="../media/image87.png"/><Relationship Id="rId9" Type="http://schemas.openxmlformats.org/officeDocument/2006/relationships/image" Target="../media/image92.png"/><Relationship Id="rId14" Type="http://schemas.openxmlformats.org/officeDocument/2006/relationships/image" Target="../media/image9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50.png"/><Relationship Id="rId7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7.wmf"/><Relationship Id="rId5" Type="http://schemas.openxmlformats.org/officeDocument/2006/relationships/image" Target="../media/image53.png"/><Relationship Id="rId10" Type="http://schemas.openxmlformats.org/officeDocument/2006/relationships/image" Target="../media/image76.png"/><Relationship Id="rId4" Type="http://schemas.openxmlformats.org/officeDocument/2006/relationships/image" Target="../media/image52.png"/><Relationship Id="rId9" Type="http://schemas.openxmlformats.org/officeDocument/2006/relationships/image" Target="../media/image7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766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VY_32_INOVACE_02_09_M7_Hanak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8226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/>
              <a:t>: </a:t>
            </a:r>
            <a:r>
              <a:rPr lang="cs-CZ" sz="2800" smtClean="0"/>
              <a:t>Sčítání </a:t>
            </a:r>
            <a:r>
              <a:rPr lang="cs-CZ" sz="2800" dirty="0" smtClean="0"/>
              <a:t>s různými jmenovateli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851654"/>
            <a:ext cx="8609307" cy="4881602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35896" y="-1"/>
            <a:ext cx="199499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91382" y="1143611"/>
            <a:ext cx="7992888" cy="4873752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300" dirty="0"/>
              <a:t>Tato hodině je zaměřena na sčítání zlomků s různými jmenovateli. Dále je zde ukázáno sčítání přirozených čísel a zlomků a sčítání smíšených čísel. U některých řešených příkladů je  ukázáno i grafické řešení. V další části jsou příklady</a:t>
            </a:r>
            <a:r>
              <a:rPr lang="cs-CZ" sz="2300" dirty="0"/>
              <a:t> </a:t>
            </a:r>
            <a:r>
              <a:rPr lang="cs-CZ" sz="2300" dirty="0"/>
              <a:t>k samostatnému procvičení, ke kterým je uvedeno i správné řešení.</a:t>
            </a:r>
            <a:r>
              <a:rPr lang="cs-CZ" sz="2300" dirty="0"/>
              <a:t> </a:t>
            </a:r>
            <a:endParaRPr lang="cs-CZ" sz="2300" dirty="0"/>
          </a:p>
          <a:p>
            <a:pPr algn="just"/>
            <a:r>
              <a:rPr lang="cs-CZ" sz="2300" dirty="0"/>
              <a:t>Inovativnost </a:t>
            </a:r>
            <a:r>
              <a:rPr lang="cs-CZ" sz="23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23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23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2300" dirty="0"/>
          </a:p>
          <a:p>
            <a:pPr marL="0" indent="0" algn="just">
              <a:buNone/>
            </a:pPr>
            <a:endParaRPr lang="cs-CZ" sz="2300" dirty="0"/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8922" y="1559342"/>
            <a:ext cx="8603558" cy="22868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4786" y="1695388"/>
            <a:ext cx="8352927" cy="202164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8593" y="1756363"/>
            <a:ext cx="8175822" cy="18928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s různými jmenovateli převedeme na společného jmenovatele. Potom sečteme čitatele zlomků a jmenovatele opíšeme.</a:t>
            </a:r>
            <a:endParaRPr lang="cs-CZ" sz="26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3792" y="4254624"/>
            <a:ext cx="8588688" cy="182758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4786" y="4369722"/>
            <a:ext cx="8300555" cy="15648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5220" y="4377882"/>
            <a:ext cx="7175025" cy="1305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 společný jmenovatel je nejlépe volit nejmenší společný násobek jmenovatelů.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19774" y="1457134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86429" y="1583211"/>
                <a:ext cx="186018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29" y="1583211"/>
                <a:ext cx="1860186" cy="90178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14350" indent="-514350">
                  <a:buFontTx/>
                  <a:buAutoNum type="arabicParenR"/>
                </a:pP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Sečtěte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142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86429" y="2563259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2191569" y="2875195"/>
            <a:ext cx="854932" cy="646331"/>
            <a:chOff x="2286292" y="2875196"/>
            <a:chExt cx="854932" cy="646331"/>
          </a:xfrm>
        </p:grpSpPr>
        <p:sp>
          <p:nvSpPr>
            <p:cNvPr id="56" name="Obdélník 55"/>
            <p:cNvSpPr/>
            <p:nvPr/>
          </p:nvSpPr>
          <p:spPr>
            <a:xfrm>
              <a:off x="2286292" y="296419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7" name="TextovéPole 56"/>
                <p:cNvSpPr txBox="1"/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7" name="TextovéPole 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908983" y="1590390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983" y="1590390"/>
                <a:ext cx="1726898" cy="89954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236296" y="1593211"/>
                <a:ext cx="1726898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1593211"/>
                <a:ext cx="1726898" cy="89896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524110" y="2890052"/>
            <a:ext cx="854932" cy="646332"/>
            <a:chOff x="5276342" y="2886425"/>
            <a:chExt cx="854932" cy="646332"/>
          </a:xfrm>
        </p:grpSpPr>
        <p:sp>
          <p:nvSpPr>
            <p:cNvPr id="25" name="Obdélník 24"/>
            <p:cNvSpPr/>
            <p:nvPr/>
          </p:nvSpPr>
          <p:spPr>
            <a:xfrm>
              <a:off x="5276342" y="297542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blipFill rotWithShape="1">
                  <a:blip r:embed="rId8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0" name="Obdélník 29"/>
          <p:cNvSpPr/>
          <p:nvPr/>
        </p:nvSpPr>
        <p:spPr>
          <a:xfrm>
            <a:off x="92018" y="4125769"/>
            <a:ext cx="8656447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90440" y="4231010"/>
                <a:ext cx="2228070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440" y="4231010"/>
                <a:ext cx="2228070" cy="93673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délník 33"/>
          <p:cNvSpPr/>
          <p:nvPr/>
        </p:nvSpPr>
        <p:spPr>
          <a:xfrm>
            <a:off x="158673" y="5231894"/>
            <a:ext cx="8589792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315578" y="5528339"/>
            <a:ext cx="854932" cy="646332"/>
            <a:chOff x="2257836" y="5533454"/>
            <a:chExt cx="854932" cy="646332"/>
          </a:xfrm>
        </p:grpSpPr>
        <p:sp>
          <p:nvSpPr>
            <p:cNvPr id="37" name="Obdélník 36"/>
            <p:cNvSpPr/>
            <p:nvPr/>
          </p:nvSpPr>
          <p:spPr>
            <a:xfrm>
              <a:off x="2257836" y="5622450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ovéPole 37"/>
                <p:cNvSpPr txBox="1"/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38" name="TextovéPole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blipFill rotWithShape="1">
                  <a:blip r:embed="rId10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" name="Skupina 5"/>
          <p:cNvGrpSpPr/>
          <p:nvPr/>
        </p:nvGrpSpPr>
        <p:grpSpPr>
          <a:xfrm>
            <a:off x="5452777" y="5555060"/>
            <a:ext cx="854932" cy="646332"/>
            <a:chOff x="5248586" y="5555060"/>
            <a:chExt cx="854932" cy="646332"/>
          </a:xfrm>
        </p:grpSpPr>
        <p:sp>
          <p:nvSpPr>
            <p:cNvPr id="45" name="Obdélník 44"/>
            <p:cNvSpPr/>
            <p:nvPr/>
          </p:nvSpPr>
          <p:spPr>
            <a:xfrm>
              <a:off x="5248586" y="5644056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blipFill rotWithShape="1">
                  <a:blip r:embed="rId11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50" name="Tabulka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433069"/>
              </p:ext>
            </p:extLst>
          </p:nvPr>
        </p:nvGraphicFramePr>
        <p:xfrm>
          <a:off x="306136" y="2636912"/>
          <a:ext cx="1673576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1" name="Tabulka 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242035"/>
              </p:ext>
            </p:extLst>
          </p:nvPr>
        </p:nvGraphicFramePr>
        <p:xfrm>
          <a:off x="3345794" y="2676369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97257"/>
              </p:ext>
            </p:extLst>
          </p:nvPr>
        </p:nvGraphicFramePr>
        <p:xfrm>
          <a:off x="6772432" y="2676370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835696" y="1583211"/>
                <a:ext cx="258454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583211"/>
                <a:ext cx="2584545" cy="90178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182582" y="1590390"/>
                <a:ext cx="19956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2582" y="1590390"/>
                <a:ext cx="1995672" cy="90178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513727"/>
              </p:ext>
            </p:extLst>
          </p:nvPr>
        </p:nvGraphicFramePr>
        <p:xfrm>
          <a:off x="306136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521131"/>
              </p:ext>
            </p:extLst>
          </p:nvPr>
        </p:nvGraphicFramePr>
        <p:xfrm>
          <a:off x="3340103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953087"/>
              </p:ext>
            </p:extLst>
          </p:nvPr>
        </p:nvGraphicFramePr>
        <p:xfrm>
          <a:off x="6588224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103576" y="4250386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3576" y="4250386"/>
                <a:ext cx="1726898" cy="89954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7398674" y="4241010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8674" y="4241010"/>
                <a:ext cx="1377547" cy="898964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1917840" y="4231009"/>
                <a:ext cx="258454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7840" y="4231009"/>
                <a:ext cx="2584545" cy="90178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278268" y="4238189"/>
                <a:ext cx="1995672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8268" y="4238189"/>
                <a:ext cx="1995672" cy="938975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bdélníkový popisek 52"/>
          <p:cNvSpPr/>
          <p:nvPr/>
        </p:nvSpPr>
        <p:spPr>
          <a:xfrm>
            <a:off x="190440" y="2593527"/>
            <a:ext cx="4578390" cy="1298659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 čtyři a druhý třemi, abychom dostali stejného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1" name="Obdélníkový popisek 60"/>
          <p:cNvSpPr/>
          <p:nvPr/>
        </p:nvSpPr>
        <p:spPr>
          <a:xfrm>
            <a:off x="166054" y="5246673"/>
            <a:ext cx="4578390" cy="1298659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 třemi a druhý pěti, abychom dostali stejného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3" name="Obdélníkový popisek 62"/>
          <p:cNvSpPr/>
          <p:nvPr/>
        </p:nvSpPr>
        <p:spPr>
          <a:xfrm>
            <a:off x="4481325" y="2578669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sečíst.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4" name="Obdélníkový popisek 63"/>
          <p:cNvSpPr/>
          <p:nvPr/>
        </p:nvSpPr>
        <p:spPr>
          <a:xfrm>
            <a:off x="4481325" y="5254735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sečíst.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spravce\AppData\Local\Microsoft\Windows\Temporary Internet Files\Content.IE5\BL96J1IA\MC900438000[3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025" y="109048"/>
            <a:ext cx="1809196" cy="123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4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2" grpId="0" animBg="1"/>
      <p:bldP spid="35" grpId="0" animBg="1"/>
      <p:bldP spid="23" grpId="0" animBg="1"/>
      <p:bldP spid="24" grpId="0" animBg="1"/>
      <p:bldP spid="31" grpId="0" animBg="1"/>
      <p:bldP spid="39" grpId="0" animBg="1"/>
      <p:bldP spid="40" grpId="0" animBg="1"/>
      <p:bldP spid="55" grpId="0" animBg="1"/>
      <p:bldP spid="58" grpId="0" animBg="1"/>
      <p:bldP spid="59" grpId="0" animBg="1"/>
      <p:bldP spid="60" grpId="0" animBg="1"/>
      <p:bldP spid="53" grpId="0" animBg="1"/>
      <p:bldP spid="53" grpId="1" animBg="1"/>
      <p:bldP spid="61" grpId="0" animBg="1"/>
      <p:bldP spid="61" grpId="1" animBg="1"/>
      <p:bldP spid="63" grpId="0" animBg="1"/>
      <p:bldP spid="63" grpId="1" animBg="1"/>
      <p:bldP spid="64" grpId="0" animBg="1"/>
      <p:bldP spid="6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09" y="42960"/>
            <a:ext cx="8436056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6136" y="1457134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𝟑𝟎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2"/>
                <a:stretch>
                  <a:fillRect l="-2306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2409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6136" y="4125769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3081" y="4201304"/>
                <a:ext cx="3474125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081" y="4201304"/>
                <a:ext cx="3474125" cy="93615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18636" y="5328619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8636" y="5328619"/>
                <a:ext cx="1726898" cy="899542"/>
              </a:xfrm>
              <a:prstGeom prst="rect">
                <a:avLst/>
              </a:prstGeom>
              <a:blipFill rotWithShape="1">
                <a:blip r:embed="rId4"/>
                <a:stretch>
                  <a:fillRect r="-31111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942651" y="5292007"/>
                <a:ext cx="1149629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2651" y="5292007"/>
                <a:ext cx="1149629" cy="89915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429436" y="4218488"/>
                <a:ext cx="4820634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9436" y="4218488"/>
                <a:ext cx="4820634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46073" y="5326183"/>
                <a:ext cx="3073239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073" y="5326183"/>
                <a:ext cx="3073239" cy="9019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882531" y="5292007"/>
                <a:ext cx="137754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2531" y="5292007"/>
                <a:ext cx="1377547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0093" y="1556792"/>
                <a:ext cx="2678214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093" y="1556792"/>
                <a:ext cx="2678214" cy="9367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52762" y="2753618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762" y="2753618"/>
                <a:ext cx="1726898" cy="89954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579660" y="2736383"/>
                <a:ext cx="1377547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9660" y="2736383"/>
                <a:ext cx="1377547" cy="93615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684645" y="1556792"/>
                <a:ext cx="299488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645" y="1556792"/>
                <a:ext cx="2994880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621309" y="1556791"/>
                <a:ext cx="249810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1309" y="1556791"/>
                <a:ext cx="2498102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711806" y="2753618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1806" y="2753618"/>
                <a:ext cx="1377547" cy="8989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ový popisek 24"/>
          <p:cNvSpPr/>
          <p:nvPr/>
        </p:nvSpPr>
        <p:spPr>
          <a:xfrm>
            <a:off x="483081" y="2594992"/>
            <a:ext cx="4824536" cy="1077545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Nejmenší společný jmenovatel </a:t>
            </a:r>
            <a:r>
              <a:rPr lang="cs-CZ" sz="2800" b="1" dirty="0" smtClean="0">
                <a:solidFill>
                  <a:srgbClr val="C00000"/>
                </a:solidFill>
              </a:rPr>
              <a:t>n(20, 30)=60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Obdélníkový popisek 25"/>
          <p:cNvSpPr/>
          <p:nvPr/>
        </p:nvSpPr>
        <p:spPr>
          <a:xfrm>
            <a:off x="652721" y="5292007"/>
            <a:ext cx="4824536" cy="1077545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Nejmenší společný jmenovatel </a:t>
            </a:r>
            <a:r>
              <a:rPr lang="cs-CZ" sz="2800" b="1" dirty="0" smtClean="0">
                <a:solidFill>
                  <a:srgbClr val="C00000"/>
                </a:solidFill>
              </a:rPr>
              <a:t>n(24, 12, 16)=48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BL96J1IA\MC900438000[3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275" y="13598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7" grpId="0" animBg="1"/>
      <p:bldP spid="33" grpId="0" animBg="1"/>
      <p:bldP spid="34" grpId="0" animBg="1"/>
      <p:bldP spid="35" grpId="0" animBg="1"/>
      <p:bldP spid="36" grpId="0" animBg="1"/>
      <p:bldP spid="39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09" y="42960"/>
            <a:ext cx="8436056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6136" y="1457134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45970" y="1607926"/>
                <a:ext cx="26754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5970" y="1607926"/>
                <a:ext cx="2675475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Vypočítejte  a)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2409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01346" y="2725303"/>
                <a:ext cx="172689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346" y="2725303"/>
                <a:ext cx="1726898" cy="9105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66447" y="2731106"/>
                <a:ext cx="172689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6447" y="2731106"/>
                <a:ext cx="172689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312409" y="4162341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3082" y="4201304"/>
                <a:ext cx="2678214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082" y="4201304"/>
                <a:ext cx="2678214" cy="89954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315466" y="1644302"/>
                <a:ext cx="360316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5466" y="1644302"/>
                <a:ext cx="3603167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70502" y="2729495"/>
                <a:ext cx="229079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0502" y="2729495"/>
                <a:ext cx="2290793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901346" y="5338596"/>
                <a:ext cx="2258854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346" y="5338596"/>
                <a:ext cx="2258854" cy="91057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85524" y="5355105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5524" y="5355105"/>
                <a:ext cx="1377547" cy="89896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406316" y="4201304"/>
                <a:ext cx="376608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6316" y="4201304"/>
                <a:ext cx="3766084" cy="90178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35998" y="5343718"/>
                <a:ext cx="2597304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998" y="5343718"/>
                <a:ext cx="2597304" cy="93897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674298" y="2725303"/>
                <a:ext cx="172689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298" y="2725303"/>
                <a:ext cx="1726898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292346" y="5365907"/>
                <a:ext cx="137754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2346" y="5365907"/>
                <a:ext cx="1377547" cy="901785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766959" y="1624989"/>
                <a:ext cx="19956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6959" y="1624989"/>
                <a:ext cx="1995672" cy="90178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592284" y="4201304"/>
                <a:ext cx="19956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284" y="4201304"/>
                <a:ext cx="1995672" cy="90178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ový popisek 20"/>
          <p:cNvSpPr/>
          <p:nvPr/>
        </p:nvSpPr>
        <p:spPr>
          <a:xfrm>
            <a:off x="589980" y="2725303"/>
            <a:ext cx="3703906" cy="1077545"/>
          </a:xfrm>
          <a:prstGeom prst="wedgeRectCallout">
            <a:avLst>
              <a:gd name="adj1" fmla="val -24072"/>
              <a:gd name="adj2" fmla="val -8639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zlomek.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462589" y="1556421"/>
            <a:ext cx="4277601" cy="1077545"/>
          </a:xfrm>
          <a:prstGeom prst="wedgeRectCallout">
            <a:avLst>
              <a:gd name="adj1" fmla="val -70766"/>
              <a:gd name="adj2" fmla="val -978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Smíšené číslo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nepravý zlomek.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835998" y="5372535"/>
            <a:ext cx="4277601" cy="1077545"/>
          </a:xfrm>
          <a:prstGeom prst="wedgeRectCallout">
            <a:avLst>
              <a:gd name="adj1" fmla="val -30388"/>
              <a:gd name="adj2" fmla="val -7460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Smíšená čísla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nepravé zlomky.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BL96J1IA\MC900438000[3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013" y="141649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68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  <p:bldP spid="19" grpId="0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6024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Sečtěte a upravte na základní tvar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53401" y="1462920"/>
                <a:ext cx="185470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0197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03870" y="4509120"/>
                <a:ext cx="22237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870" y="4509120"/>
                <a:ext cx="2223796" cy="90178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370584" y="4507388"/>
                <a:ext cx="2808072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584" y="4507388"/>
                <a:ext cx="2808072" cy="91076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346403" y="4549162"/>
                <a:ext cx="2416854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4549162"/>
                <a:ext cx="2416854" cy="93897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31285" y="5591055"/>
                <a:ext cx="2521870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285" y="5591055"/>
                <a:ext cx="2521870" cy="901978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370584" y="5517040"/>
                <a:ext cx="2322491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584" y="5517040"/>
                <a:ext cx="2322491" cy="901978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318051" y="5591055"/>
                <a:ext cx="27736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5591055"/>
                <a:ext cx="2773685" cy="90178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248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0" y="4445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11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3" y="65375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3806" y="653754"/>
            <a:ext cx="6024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Sečtěte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3" y="48685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7533" y="48684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546" y="3809094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4253" y="3809094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Sečtěte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3" y="1305979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06551" y="1455580"/>
                <a:ext cx="368786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551" y="1455580"/>
                <a:ext cx="3687868" cy="91057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09423" y="1465425"/>
                <a:ext cx="334272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9423" y="1465425"/>
                <a:ext cx="3342722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07504" y="4376590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04253" y="2434442"/>
                <a:ext cx="38050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253" y="2434442"/>
                <a:ext cx="3805005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76088" y="2436947"/>
                <a:ext cx="3611211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088" y="2436947"/>
                <a:ext cx="3611211" cy="89954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032180" y="4565248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180" y="4565248"/>
                <a:ext cx="2223796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16616" y="4538587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616" y="4538587"/>
                <a:ext cx="2808072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57427" y="5521272"/>
                <a:ext cx="2416854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7427" y="5521272"/>
                <a:ext cx="2416854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76088" y="5440372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088" y="5440372"/>
                <a:ext cx="2782028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324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92833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47057" y="698192"/>
            <a:ext cx="6024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Sečtěte a upravte na základní tvar : 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40116" y="1467567"/>
                <a:ext cx="1959675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361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53401" y="1462920"/>
                <a:ext cx="185470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0178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318051" y="1467567"/>
                <a:ext cx="2518157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1076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01811" y="2538282"/>
                <a:ext cx="228601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3897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03870" y="4509120"/>
                <a:ext cx="2223796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870" y="4509120"/>
                <a:ext cx="2223796" cy="93615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370584" y="4507388"/>
                <a:ext cx="280807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584" y="4507388"/>
                <a:ext cx="2808072" cy="898964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346403" y="4549162"/>
                <a:ext cx="2416854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4549162"/>
                <a:ext cx="2416854" cy="89896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31285" y="5591055"/>
                <a:ext cx="2521870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285" y="5591055"/>
                <a:ext cx="2521870" cy="93897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370584" y="5517040"/>
                <a:ext cx="294746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584" y="5517040"/>
                <a:ext cx="2947467" cy="901978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318051" y="5591055"/>
                <a:ext cx="277368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𝟓𝟖𝟗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5591055"/>
                <a:ext cx="2773685" cy="93897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HGW68T4R\MC90043779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575" y="91960"/>
            <a:ext cx="1678066" cy="137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29" y="777651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1732" y="777651"/>
            <a:ext cx="6024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5472" y="3932991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179" y="3932991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7297" y="1429876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5430" y="4500487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7666" y="335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12459" y="335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151776" y="1716084"/>
                <a:ext cx="3687868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𝟏𝟎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1776" y="1716084"/>
                <a:ext cx="368786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853832" y="1465425"/>
                <a:ext cx="3342722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832" y="1465425"/>
                <a:ext cx="3342722" cy="9389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132361" y="2554015"/>
                <a:ext cx="38050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2361" y="2554015"/>
                <a:ext cx="3805005" cy="9019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876088" y="2537704"/>
                <a:ext cx="3611211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088" y="2537704"/>
                <a:ext cx="3611211" cy="8995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032180" y="4565248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2180" y="4565248"/>
                <a:ext cx="2223796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916616" y="4538587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616" y="4538587"/>
                <a:ext cx="2808072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979867" y="5637794"/>
                <a:ext cx="2416854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867" y="5637794"/>
                <a:ext cx="2416854" cy="9019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929638" y="5640937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9638" y="5640937"/>
                <a:ext cx="2782028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HGW68T4R\MC90043779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412" y="6437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78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19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16604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717</TotalTime>
  <Words>1335</Words>
  <Application>Microsoft Office PowerPoint</Application>
  <PresentationFormat>Předvádění na obrazovce (4:3)</PresentationFormat>
  <Paragraphs>144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145</cp:revision>
  <dcterms:created xsi:type="dcterms:W3CDTF">2012-09-28T20:15:36Z</dcterms:created>
  <dcterms:modified xsi:type="dcterms:W3CDTF">2013-03-24T08:15:54Z</dcterms:modified>
</cp:coreProperties>
</file>