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78" r:id="rId2"/>
    <p:sldId id="258" r:id="rId3"/>
    <p:sldId id="259" r:id="rId4"/>
    <p:sldId id="288" r:id="rId5"/>
    <p:sldId id="296" r:id="rId6"/>
    <p:sldId id="297" r:id="rId7"/>
    <p:sldId id="291" r:id="rId8"/>
    <p:sldId id="293" r:id="rId9"/>
    <p:sldId id="292" r:id="rId10"/>
    <p:sldId id="294" r:id="rId11"/>
    <p:sldId id="29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>
        <p:scale>
          <a:sx n="60" d="100"/>
          <a:sy n="60" d="100"/>
        </p:scale>
        <p:origin x="-8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8.wmf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6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2" Type="http://schemas.openxmlformats.org/officeDocument/2006/relationships/image" Target="../media/image35.png"/><Relationship Id="rId16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Relationship Id="rId1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image" Target="../media/image11.wmf"/><Relationship Id="rId4" Type="http://schemas.openxmlformats.org/officeDocument/2006/relationships/image" Target="../media/image64.png"/><Relationship Id="rId9" Type="http://schemas.openxmlformats.org/officeDocument/2006/relationships/image" Target="../media/image6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3" Type="http://schemas.openxmlformats.org/officeDocument/2006/relationships/image" Target="../media/image650.png"/><Relationship Id="rId7" Type="http://schemas.openxmlformats.org/officeDocument/2006/relationships/image" Target="../media/image690.png"/><Relationship Id="rId1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0.png"/><Relationship Id="rId11" Type="http://schemas.openxmlformats.org/officeDocument/2006/relationships/image" Target="../media/image73.png"/><Relationship Id="rId5" Type="http://schemas.openxmlformats.org/officeDocument/2006/relationships/image" Target="../media/image670.png"/><Relationship Id="rId15" Type="http://schemas.openxmlformats.org/officeDocument/2006/relationships/image" Target="../media/image12.wmf"/><Relationship Id="rId10" Type="http://schemas.openxmlformats.org/officeDocument/2006/relationships/image" Target="../media/image72.png"/><Relationship Id="rId4" Type="http://schemas.openxmlformats.org/officeDocument/2006/relationships/image" Target="../media/image660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12.wmf"/><Relationship Id="rId5" Type="http://schemas.openxmlformats.org/officeDocument/2006/relationships/image" Target="../media/image79.png"/><Relationship Id="rId10" Type="http://schemas.openxmlformats.org/officeDocument/2006/relationships/image" Target="../media/image84.png"/><Relationship Id="rId4" Type="http://schemas.openxmlformats.org/officeDocument/2006/relationships/image" Target="../media/image78.png"/><Relationship Id="rId9" Type="http://schemas.openxmlformats.org/officeDocument/2006/relationships/image" Target="../media/image8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5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VY_32_INOVACE_02_12_M7_Hanak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4032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Dělení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980728"/>
            <a:ext cx="8609307" cy="5593832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11662" y="-11945"/>
            <a:ext cx="295232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91382" y="1124744"/>
            <a:ext cx="7992888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dělení zlomků . Ukážeme dělení </a:t>
            </a:r>
            <a:r>
              <a:rPr lang="cs-CZ" sz="1800" dirty="0"/>
              <a:t>zlomku přirozeným číslem a dělení smíšených čísel. V další části jsou příklady</a:t>
            </a:r>
            <a:r>
              <a:rPr lang="cs-CZ" sz="1800" dirty="0"/>
              <a:t> </a:t>
            </a:r>
            <a:r>
              <a:rPr lang="cs-CZ" sz="1800" dirty="0"/>
              <a:t>k samostatnému procvičení, ke kterým je uvedeno i správné řešení.</a:t>
            </a:r>
            <a:r>
              <a:rPr lang="cs-CZ" sz="1800" dirty="0"/>
              <a:t> </a:t>
            </a:r>
            <a:endParaRPr lang="cs-CZ" sz="1800" dirty="0"/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57655" y="1362321"/>
            <a:ext cx="8237600" cy="228686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03520" y="1498367"/>
            <a:ext cx="7909113" cy="202164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6936" y="3888433"/>
            <a:ext cx="5309200" cy="206084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3520" y="4034115"/>
            <a:ext cx="5048600" cy="177114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239017" y="4149080"/>
            <a:ext cx="380503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 číslu nula převrácené číslo neexistuje.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2589" y="1628800"/>
            <a:ext cx="784776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600" b="1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Dělení dvou zlomků odpovídá násobení prvního zlomku převráceným druhým zlomkem</a:t>
            </a:r>
            <a:r>
              <a:rPr lang="cs-CZ" sz="26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6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8194" name="Picture 2" descr="C:\Users\spravce\AppData\Local\Microsoft\Windows\Temporary Internet Files\Content.IE5\0BASIBLT\MC900440452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601" y="4005289"/>
            <a:ext cx="1682799" cy="224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9857" y="70470"/>
            <a:ext cx="8084591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65173" y="1513707"/>
            <a:ext cx="8039275" cy="218862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65173" y="1629262"/>
                <a:ext cx="200514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173" y="1629262"/>
                <a:ext cx="2005140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94319" y="5408"/>
                <a:ext cx="6864999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1) Vypočítejte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𝟐𝟖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319" y="5408"/>
                <a:ext cx="6864999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484" b="-6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51686" y="990487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5173" y="3881590"/>
            <a:ext cx="8039275" cy="248681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94319" y="4077468"/>
                <a:ext cx="2228070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319" y="4077468"/>
                <a:ext cx="2228070" cy="89954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099765" y="1629262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765" y="1629262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132520" y="4070797"/>
                <a:ext cx="232002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2520" y="4070797"/>
                <a:ext cx="2320026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752539" y="1604147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2539" y="1604147"/>
                <a:ext cx="2028168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098343" y="2619968"/>
                <a:ext cx="16137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8343" y="2619968"/>
                <a:ext cx="1613768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288804" y="2630765"/>
                <a:ext cx="12153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8804" y="2630765"/>
                <a:ext cx="1215396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986449" y="2630765"/>
                <a:ext cx="12153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6449" y="2630765"/>
                <a:ext cx="1215396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Obdélníkový popisek 46"/>
          <p:cNvSpPr/>
          <p:nvPr/>
        </p:nvSpPr>
        <p:spPr>
          <a:xfrm>
            <a:off x="4881119" y="5373216"/>
            <a:ext cx="3709639" cy="1085843"/>
          </a:xfrm>
          <a:prstGeom prst="wedgeRectCallout">
            <a:avLst>
              <a:gd name="adj1" fmla="val 13412"/>
              <a:gd name="adj2" fmla="val -6973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32 a 30 krátíme 2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14  a   7 krátíme  7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048502" y="5287015"/>
                <a:ext cx="171345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8502" y="5287015"/>
                <a:ext cx="1713450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2555188" y="5288255"/>
                <a:ext cx="171345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188" y="5288255"/>
                <a:ext cx="1713450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543233" y="5288255"/>
                <a:ext cx="1182099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3233" y="5288255"/>
                <a:ext cx="1182099" cy="90197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409343" y="1614323"/>
                <a:ext cx="200514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9343" y="1614323"/>
                <a:ext cx="2005140" cy="8989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délníkový popisek 36"/>
          <p:cNvSpPr/>
          <p:nvPr/>
        </p:nvSpPr>
        <p:spPr>
          <a:xfrm>
            <a:off x="3411913" y="2827778"/>
            <a:ext cx="3709639" cy="1085843"/>
          </a:xfrm>
          <a:prstGeom prst="wedgeRectCallout">
            <a:avLst>
              <a:gd name="adj1" fmla="val 2799"/>
              <a:gd name="adj2" fmla="val -7207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33 a 22 krátíme 11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28 a 24 krátíme   4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3" name="Obdélníkový popisek 42"/>
          <p:cNvSpPr/>
          <p:nvPr/>
        </p:nvSpPr>
        <p:spPr>
          <a:xfrm>
            <a:off x="5541317" y="2827777"/>
            <a:ext cx="2995469" cy="1085843"/>
          </a:xfrm>
          <a:prstGeom prst="wedgeRectCallout">
            <a:avLst>
              <a:gd name="adj1" fmla="val 1115"/>
              <a:gd name="adj2" fmla="val -8143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 a 6 krátíme 3</a:t>
            </a:r>
          </a:p>
        </p:txBody>
      </p:sp>
      <p:sp>
        <p:nvSpPr>
          <p:cNvPr id="24" name="Obdélníkový popisek 23"/>
          <p:cNvSpPr/>
          <p:nvPr/>
        </p:nvSpPr>
        <p:spPr>
          <a:xfrm>
            <a:off x="0" y="2827779"/>
            <a:ext cx="4130381" cy="1085843"/>
          </a:xfrm>
          <a:prstGeom prst="wedgeRectCallout">
            <a:avLst>
              <a:gd name="adj1" fmla="val 4297"/>
              <a:gd name="adj2" fmla="val -7324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21600" y="4075225"/>
                <a:ext cx="2003732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1600" y="4075225"/>
                <a:ext cx="2003732" cy="89954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539451" y="4075225"/>
                <a:ext cx="2003732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9451" y="4075225"/>
                <a:ext cx="2003732" cy="89954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ový popisek 26"/>
          <p:cNvSpPr/>
          <p:nvPr/>
        </p:nvSpPr>
        <p:spPr>
          <a:xfrm>
            <a:off x="533978" y="5288255"/>
            <a:ext cx="3583027" cy="1085843"/>
          </a:xfrm>
          <a:prstGeom prst="wedgeRectCallout">
            <a:avLst>
              <a:gd name="adj1" fmla="val -8841"/>
              <a:gd name="adj2" fmla="val -6856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Smíšená čísla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9" name="Obdélníkový popisek 28"/>
          <p:cNvSpPr/>
          <p:nvPr/>
        </p:nvSpPr>
        <p:spPr>
          <a:xfrm>
            <a:off x="2002139" y="5288255"/>
            <a:ext cx="4130381" cy="1085843"/>
          </a:xfrm>
          <a:prstGeom prst="wedgeRectCallout">
            <a:avLst>
              <a:gd name="adj1" fmla="val 4297"/>
              <a:gd name="adj2" fmla="val -7324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7170" name="Picture 2" descr="C:\Users\spravce\AppData\Local\Microsoft\Windows\Temporary Internet Files\Content.IE5\BL96J1IA\MC900440450[2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097" y="7047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0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7" grpId="0"/>
      <p:bldP spid="28" grpId="0" animBg="1"/>
      <p:bldP spid="35" grpId="0"/>
      <p:bldP spid="42" grpId="0" animBg="1"/>
      <p:bldP spid="44" grpId="0" animBg="1"/>
      <p:bldP spid="45" grpId="0" animBg="1"/>
      <p:bldP spid="46" grpId="0"/>
      <p:bldP spid="47" grpId="0" animBg="1"/>
      <p:bldP spid="47" grpId="1" animBg="1"/>
      <p:bldP spid="48" grpId="0"/>
      <p:bldP spid="50" grpId="0"/>
      <p:bldP spid="52" grpId="0"/>
      <p:bldP spid="23" grpId="0"/>
      <p:bldP spid="37" grpId="0" animBg="1"/>
      <p:bldP spid="37" grpId="1" animBg="1"/>
      <p:bldP spid="43" grpId="0" animBg="1"/>
      <p:bldP spid="43" grpId="1" animBg="1"/>
      <p:bldP spid="24" grpId="0" animBg="1"/>
      <p:bldP spid="24" grpId="1" animBg="1"/>
      <p:bldP spid="25" grpId="0"/>
      <p:bldP spid="26" grpId="0"/>
      <p:bldP spid="27" grpId="0" animBg="1"/>
      <p:bldP spid="27" grpId="1" animBg="1"/>
      <p:bldP spid="29" grpId="0" animBg="1"/>
      <p:bldP spid="2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0447" y="42960"/>
            <a:ext cx="7361953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56925" y="1398728"/>
            <a:ext cx="7361952" cy="230347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8464" y="1543284"/>
                <a:ext cx="2005140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8464" y="1543284"/>
                <a:ext cx="2005140" cy="91057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56925" y="42960"/>
                <a:ext cx="6091339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Vypočítejte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𝟑𝟏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𝟏𝟐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925" y="42960"/>
                <a:ext cx="6091339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903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10447" y="901982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6925" y="3999316"/>
            <a:ext cx="7434512" cy="251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71453" y="4295293"/>
                <a:ext cx="222807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1453" y="4295293"/>
                <a:ext cx="2228070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620417" y="1529081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0417" y="1529081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840582" y="4292472"/>
                <a:ext cx="2003732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0582" y="4292472"/>
                <a:ext cx="2003732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612197" y="2636640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197" y="2636640"/>
                <a:ext cx="2028168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ový popisek 12"/>
          <p:cNvSpPr/>
          <p:nvPr/>
        </p:nvSpPr>
        <p:spPr>
          <a:xfrm>
            <a:off x="5404320" y="2721402"/>
            <a:ext cx="3181357" cy="1085843"/>
          </a:xfrm>
          <a:prstGeom prst="wedgeRectCallout">
            <a:avLst>
              <a:gd name="adj1" fmla="val 5799"/>
              <a:gd name="adj2" fmla="val -7207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25 a </a:t>
            </a:r>
            <a:r>
              <a:rPr lang="cs-CZ" sz="2800" dirty="0">
                <a:solidFill>
                  <a:srgbClr val="C00000"/>
                </a:solidFill>
              </a:rPr>
              <a:t>5</a:t>
            </a:r>
            <a:r>
              <a:rPr lang="cs-CZ" sz="2800" dirty="0" smtClean="0">
                <a:solidFill>
                  <a:srgbClr val="C00000"/>
                </a:solidFill>
              </a:rPr>
              <a:t> krátíme </a:t>
            </a:r>
            <a:r>
              <a:rPr lang="cs-CZ" sz="2800" dirty="0">
                <a:solidFill>
                  <a:srgbClr val="C00000"/>
                </a:solidFill>
              </a:rPr>
              <a:t>5</a:t>
            </a:r>
            <a:endParaRPr lang="cs-CZ" sz="2800" dirty="0" smtClean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039268" y="2613927"/>
                <a:ext cx="1613768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9268" y="2613927"/>
                <a:ext cx="1613768" cy="9389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03016" y="5398216"/>
                <a:ext cx="98067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3016" y="5398216"/>
                <a:ext cx="980674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947161" y="5378134"/>
                <a:ext cx="118209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7161" y="5378134"/>
                <a:ext cx="1182099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612197" y="5412579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197" y="5412579"/>
                <a:ext cx="2003732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992876" y="4296538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876" y="4296538"/>
                <a:ext cx="2003732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ový popisek 25"/>
          <p:cNvSpPr/>
          <p:nvPr/>
        </p:nvSpPr>
        <p:spPr>
          <a:xfrm>
            <a:off x="683568" y="5467623"/>
            <a:ext cx="3583027" cy="1085843"/>
          </a:xfrm>
          <a:prstGeom prst="wedgeRectCallout">
            <a:avLst>
              <a:gd name="adj1" fmla="val -21956"/>
              <a:gd name="adj2" fmla="val -7675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723615" y="1543284"/>
                <a:ext cx="2028168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3615" y="1543284"/>
                <a:ext cx="2028168" cy="93897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161850" y="1529081"/>
                <a:ext cx="2028168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1850" y="1529081"/>
                <a:ext cx="2028168" cy="93897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402454" y="4304826"/>
                <a:ext cx="2003732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2454" y="4304826"/>
                <a:ext cx="2003732" cy="89896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ový popisek 29"/>
          <p:cNvSpPr/>
          <p:nvPr/>
        </p:nvSpPr>
        <p:spPr>
          <a:xfrm>
            <a:off x="1837403" y="2732115"/>
            <a:ext cx="4130381" cy="1085843"/>
          </a:xfrm>
          <a:prstGeom prst="wedgeRectCallout">
            <a:avLst>
              <a:gd name="adj1" fmla="val 4297"/>
              <a:gd name="adj2" fmla="val -7324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954874" y="2721402"/>
            <a:ext cx="3583027" cy="1085843"/>
          </a:xfrm>
          <a:prstGeom prst="wedgeRectCallout">
            <a:avLst>
              <a:gd name="adj1" fmla="val -7069"/>
              <a:gd name="adj2" fmla="val -8260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1" name="Obdélníkový popisek 30"/>
          <p:cNvSpPr/>
          <p:nvPr/>
        </p:nvSpPr>
        <p:spPr>
          <a:xfrm>
            <a:off x="1862495" y="5517232"/>
            <a:ext cx="4130381" cy="1085843"/>
          </a:xfrm>
          <a:prstGeom prst="wedgeRectCallout">
            <a:avLst>
              <a:gd name="adj1" fmla="val 4297"/>
              <a:gd name="adj2" fmla="val -7324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5043822" y="5535364"/>
            <a:ext cx="3181357" cy="1085843"/>
          </a:xfrm>
          <a:prstGeom prst="wedgeRectCallout">
            <a:avLst>
              <a:gd name="adj1" fmla="val 5799"/>
              <a:gd name="adj2" fmla="val -7207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C00000"/>
                </a:solidFill>
              </a:rPr>
              <a:t>3</a:t>
            </a:r>
            <a:r>
              <a:rPr lang="cs-CZ" sz="2800" dirty="0" smtClean="0">
                <a:solidFill>
                  <a:srgbClr val="C00000"/>
                </a:solidFill>
              </a:rPr>
              <a:t> a 12 krátíme 3</a:t>
            </a:r>
          </a:p>
        </p:txBody>
      </p:sp>
      <p:pic>
        <p:nvPicPr>
          <p:cNvPr id="6146" name="Picture 2" descr="C:\Users\spravce\AppData\Local\Microsoft\Windows\Temporary Internet Files\Content.IE5\D1R1SU0N\MC90044044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577" y="0"/>
            <a:ext cx="1538062" cy="163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14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  <p:bldP spid="9" grpId="0"/>
      <p:bldP spid="10" grpId="0"/>
      <p:bldP spid="12" grpId="0"/>
      <p:bldP spid="13" grpId="0" animBg="1"/>
      <p:bldP spid="13" grpId="1" animBg="1"/>
      <p:bldP spid="14" grpId="0"/>
      <p:bldP spid="18" grpId="0"/>
      <p:bldP spid="22" grpId="0"/>
      <p:bldP spid="24" grpId="0"/>
      <p:bldP spid="25" grpId="0"/>
      <p:bldP spid="26" grpId="0" animBg="1"/>
      <p:bldP spid="26" grpId="1" animBg="1"/>
      <p:bldP spid="27" grpId="0" animBg="1"/>
      <p:bldP spid="28" grpId="0"/>
      <p:bldP spid="29" grpId="0"/>
      <p:bldP spid="30" grpId="0" animBg="1"/>
      <p:bldP spid="30" grpId="1" animBg="1"/>
      <p:bldP spid="11" grpId="0" animBg="1"/>
      <p:bldP spid="11" grpId="1" animBg="1"/>
      <p:bldP spid="31" grpId="0" animBg="1"/>
      <p:bldP spid="31" grpId="1" animBg="1"/>
      <p:bldP spid="32" grpId="0" animBg="1"/>
      <p:bldP spid="3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960"/>
            <a:ext cx="7498224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03918" y="1369530"/>
            <a:ext cx="7498223" cy="244827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69240" y="1537032"/>
                <a:ext cx="2969720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9240" y="1537032"/>
                <a:ext cx="2969720" cy="90197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56925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3) Vypočítejte  a)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: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925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91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735253" y="846310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3918" y="3994741"/>
            <a:ext cx="7447550" cy="252603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6266" y="4162917"/>
                <a:ext cx="222807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6266" y="4162917"/>
                <a:ext cx="2228070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166512" y="2689053"/>
                <a:ext cx="1502605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6512" y="2689053"/>
                <a:ext cx="1502605" cy="91076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11519" y="4159062"/>
                <a:ext cx="2003732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1519" y="4159062"/>
                <a:ext cx="2003732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313565" y="5434708"/>
                <a:ext cx="98067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3565" y="5434708"/>
                <a:ext cx="980674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064334" y="1519679"/>
                <a:ext cx="2028168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4334" y="1519679"/>
                <a:ext cx="2028168" cy="9019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068760" y="5434901"/>
                <a:ext cx="148427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8760" y="5434901"/>
                <a:ext cx="1484270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344518" y="5434901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4518" y="5434901"/>
                <a:ext cx="2003732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300139" y="1526353"/>
                <a:ext cx="2028168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0139" y="1526353"/>
                <a:ext cx="2028168" cy="90197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530538" y="2704759"/>
                <a:ext cx="1146691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0538" y="2704759"/>
                <a:ext cx="1146691" cy="90774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492199" y="2689053"/>
                <a:ext cx="1146691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2199" y="2689053"/>
                <a:ext cx="1146691" cy="89896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795778" y="4107033"/>
                <a:ext cx="243818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5778" y="4107033"/>
                <a:ext cx="2438186" cy="9017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512010" y="2689053"/>
                <a:ext cx="1860087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2010" y="2689053"/>
                <a:ext cx="1860087" cy="91076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ový popisek 10"/>
          <p:cNvSpPr/>
          <p:nvPr/>
        </p:nvSpPr>
        <p:spPr>
          <a:xfrm>
            <a:off x="970002" y="2721225"/>
            <a:ext cx="3583027" cy="1085843"/>
          </a:xfrm>
          <a:prstGeom prst="wedgeRectCallout">
            <a:avLst>
              <a:gd name="adj1" fmla="val -27272"/>
              <a:gd name="adj2" fmla="val -7090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1" name="Obdélníkový popisek 30"/>
          <p:cNvSpPr/>
          <p:nvPr/>
        </p:nvSpPr>
        <p:spPr>
          <a:xfrm>
            <a:off x="2654100" y="2704759"/>
            <a:ext cx="4130381" cy="1085843"/>
          </a:xfrm>
          <a:prstGeom prst="wedgeRectCallout">
            <a:avLst>
              <a:gd name="adj1" fmla="val 4297"/>
              <a:gd name="adj2" fmla="val -7324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650539" y="5434936"/>
            <a:ext cx="3583027" cy="1085843"/>
          </a:xfrm>
          <a:prstGeom prst="wedgeRectCallout">
            <a:avLst>
              <a:gd name="adj1" fmla="val 5692"/>
              <a:gd name="adj2" fmla="val -7909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3" name="Obdélníkový popisek 32"/>
          <p:cNvSpPr/>
          <p:nvPr/>
        </p:nvSpPr>
        <p:spPr>
          <a:xfrm>
            <a:off x="2346384" y="5342871"/>
            <a:ext cx="4130381" cy="1085843"/>
          </a:xfrm>
          <a:prstGeom prst="wedgeRectCallout">
            <a:avLst>
              <a:gd name="adj1" fmla="val 4297"/>
              <a:gd name="adj2" fmla="val -7324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4" name="Obdélníkový popisek 33"/>
          <p:cNvSpPr/>
          <p:nvPr/>
        </p:nvSpPr>
        <p:spPr>
          <a:xfrm>
            <a:off x="3637379" y="5434708"/>
            <a:ext cx="3709639" cy="1085843"/>
          </a:xfrm>
          <a:prstGeom prst="wedgeRectCallout">
            <a:avLst>
              <a:gd name="adj1" fmla="val -64644"/>
              <a:gd name="adj2" fmla="val -1476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21 a  35 krátíme   7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16   a   8 krátíme   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3795641" y="2708935"/>
            <a:ext cx="3709639" cy="1085843"/>
          </a:xfrm>
          <a:prstGeom prst="wedgeRectCallout">
            <a:avLst>
              <a:gd name="adj1" fmla="val -64644"/>
              <a:gd name="adj2" fmla="val -1476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40 a  32 krátíme   8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36 a  12 krátíme 12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D1R1SU0N\MC90044044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017" y="-35148"/>
            <a:ext cx="1563431" cy="166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7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  <p:bldP spid="9" grpId="0"/>
      <p:bldP spid="10" grpId="0"/>
      <p:bldP spid="16" grpId="0"/>
      <p:bldP spid="19" grpId="0"/>
      <p:bldP spid="20" grpId="0"/>
      <p:bldP spid="21" grpId="0"/>
      <p:bldP spid="26" grpId="0"/>
      <p:bldP spid="27" grpId="0"/>
      <p:bldP spid="28" grpId="0"/>
      <p:bldP spid="29" grpId="0"/>
      <p:bldP spid="30" grpId="0"/>
      <p:bldP spid="11" grpId="0" animBg="1"/>
      <p:bldP spid="11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24" grpId="0" animBg="1"/>
      <p:bldP spid="2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3" y="653754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3806" y="653754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Vypočítejte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3" y="48685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7533" y="48684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546" y="3809094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4253" y="3809094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3" y="1305979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40116" y="1467567"/>
                <a:ext cx="243660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: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2436600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53401" y="1462920"/>
                <a:ext cx="2502775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2502775" cy="9105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107504" y="4376590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18051" y="1467567"/>
                <a:ext cx="2518157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391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01811" y="2538282"/>
                <a:ext cx="24749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474905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53399" y="2572807"/>
                <a:ext cx="2502777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502777" cy="9019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92942" y="4492765"/>
                <a:ext cx="22237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𝟏𝟖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942" y="4492765"/>
                <a:ext cx="2223796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76716" y="4500487"/>
                <a:ext cx="28080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𝟐𝟕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6716" y="4500487"/>
                <a:ext cx="2808072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945782" y="4510705"/>
                <a:ext cx="2416854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𝟑𝟓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5782" y="4510705"/>
                <a:ext cx="2416854" cy="90774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13313" y="5525505"/>
                <a:ext cx="27714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313" y="5525505"/>
                <a:ext cx="2771475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895842" y="5513595"/>
                <a:ext cx="277368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5842" y="5513595"/>
                <a:ext cx="2773685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3779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001" y="48685"/>
            <a:ext cx="1376812" cy="123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28346" y="1476686"/>
                <a:ext cx="267473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346" y="1476686"/>
                <a:ext cx="2674730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42367" y="1482772"/>
                <a:ext cx="308601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1482772"/>
                <a:ext cx="3086017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28346" y="2467375"/>
                <a:ext cx="2674730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346" y="2467375"/>
                <a:ext cx="2674730" cy="9389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942367" y="2467375"/>
                <a:ext cx="284362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2467375"/>
                <a:ext cx="2843627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33074" y="4518802"/>
                <a:ext cx="2223796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518802"/>
                <a:ext cx="2223796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42367" y="4509120"/>
                <a:ext cx="2808072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4509120"/>
                <a:ext cx="2808072" cy="9361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38795" y="5591055"/>
                <a:ext cx="252187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8795" y="5591055"/>
                <a:ext cx="2521870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79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104822"/>
            <a:ext cx="1555285" cy="112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10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429" y="777651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1732" y="777651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5472" y="3932991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2179" y="3932991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5429" y="1429876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5430" y="4500487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7666" y="335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12459" y="335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53401" y="1462920"/>
                <a:ext cx="2242441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2242441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318051" y="1467567"/>
                <a:ext cx="2518157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019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53399" y="2572807"/>
                <a:ext cx="224244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9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01811" y="4794980"/>
                <a:ext cx="2223796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4794980"/>
                <a:ext cx="222379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185585" y="4802702"/>
                <a:ext cx="2808072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5585" y="4802702"/>
                <a:ext cx="280807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954651" y="4812920"/>
                <a:ext cx="2416854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𝟒𝟗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4651" y="4812920"/>
                <a:ext cx="241685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213313" y="5525505"/>
                <a:ext cx="277147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313" y="5525505"/>
                <a:ext cx="2771475" cy="89896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895842" y="5513595"/>
                <a:ext cx="2773685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5842" y="5513595"/>
                <a:ext cx="2773685" cy="9002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37791[4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432" y="33504"/>
            <a:ext cx="1560695" cy="127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78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47057" y="698192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253638" y="1479729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3638" y="1479729"/>
                <a:ext cx="195967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42367" y="1482772"/>
                <a:ext cx="315802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1482772"/>
                <a:ext cx="3158025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284919" y="2467375"/>
                <a:ext cx="2518157" cy="89742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4919" y="2467375"/>
                <a:ext cx="2518157" cy="89742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942367" y="2467375"/>
                <a:ext cx="2646053" cy="89614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2467375"/>
                <a:ext cx="2646053" cy="8961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333074" y="4518802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518802"/>
                <a:ext cx="2223796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942367" y="4509120"/>
                <a:ext cx="2808072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4509120"/>
                <a:ext cx="2808072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938795" y="5591055"/>
                <a:ext cx="252187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8795" y="5591055"/>
                <a:ext cx="2521870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[4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813" y="2651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47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70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16604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967</TotalTime>
  <Words>1253</Words>
  <Application>Microsoft Office PowerPoint</Application>
  <PresentationFormat>Předvádění na obrazovce (4:3)</PresentationFormat>
  <Paragraphs>155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188</cp:revision>
  <dcterms:created xsi:type="dcterms:W3CDTF">2012-09-28T20:15:36Z</dcterms:created>
  <dcterms:modified xsi:type="dcterms:W3CDTF">2013-03-24T08:40:41Z</dcterms:modified>
</cp:coreProperties>
</file>