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69" r:id="rId3"/>
    <p:sldId id="343" r:id="rId4"/>
    <p:sldId id="340" r:id="rId5"/>
    <p:sldId id="341" r:id="rId6"/>
    <p:sldId id="346" r:id="rId7"/>
    <p:sldId id="347" r:id="rId8"/>
    <p:sldId id="34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4660"/>
  </p:normalViewPr>
  <p:slideViewPr>
    <p:cSldViewPr>
      <p:cViewPr>
        <p:scale>
          <a:sx n="60" d="100"/>
          <a:sy n="60" d="100"/>
        </p:scale>
        <p:origin x="-8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26" Type="http://schemas.openxmlformats.org/officeDocument/2006/relationships/image" Target="../media/image30.png"/><Relationship Id="rId3" Type="http://schemas.openxmlformats.org/officeDocument/2006/relationships/image" Target="../media/image7.png"/><Relationship Id="rId21" Type="http://schemas.openxmlformats.org/officeDocument/2006/relationships/image" Target="../media/image25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5" Type="http://schemas.openxmlformats.org/officeDocument/2006/relationships/image" Target="../media/image29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20" Type="http://schemas.openxmlformats.org/officeDocument/2006/relationships/image" Target="../media/image24.png"/><Relationship Id="rId29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24" Type="http://schemas.openxmlformats.org/officeDocument/2006/relationships/image" Target="../media/image28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23" Type="http://schemas.openxmlformats.org/officeDocument/2006/relationships/image" Target="../media/image27.png"/><Relationship Id="rId28" Type="http://schemas.openxmlformats.org/officeDocument/2006/relationships/image" Target="../media/image32.pn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31" Type="http://schemas.openxmlformats.org/officeDocument/2006/relationships/image" Target="../media/image7.wmf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26.png"/><Relationship Id="rId27" Type="http://schemas.openxmlformats.org/officeDocument/2006/relationships/image" Target="../media/image31.png"/><Relationship Id="rId30" Type="http://schemas.openxmlformats.org/officeDocument/2006/relationships/image" Target="../media/image3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26" Type="http://schemas.openxmlformats.org/officeDocument/2006/relationships/image" Target="../media/image30.png"/><Relationship Id="rId3" Type="http://schemas.openxmlformats.org/officeDocument/2006/relationships/image" Target="../media/image36.png"/><Relationship Id="rId21" Type="http://schemas.openxmlformats.org/officeDocument/2006/relationships/image" Target="../media/image42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5" Type="http://schemas.openxmlformats.org/officeDocument/2006/relationships/image" Target="../media/image44.png"/><Relationship Id="rId2" Type="http://schemas.openxmlformats.org/officeDocument/2006/relationships/image" Target="../media/image35.png"/><Relationship Id="rId16" Type="http://schemas.openxmlformats.org/officeDocument/2006/relationships/image" Target="../media/image41.png"/><Relationship Id="rId20" Type="http://schemas.openxmlformats.org/officeDocument/2006/relationships/image" Target="../media/image24.png"/><Relationship Id="rId29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15.png"/><Relationship Id="rId24" Type="http://schemas.openxmlformats.org/officeDocument/2006/relationships/image" Target="../media/image28.png"/><Relationship Id="rId5" Type="http://schemas.openxmlformats.org/officeDocument/2006/relationships/image" Target="../media/image38.png"/><Relationship Id="rId15" Type="http://schemas.openxmlformats.org/officeDocument/2006/relationships/image" Target="../media/image40.png"/><Relationship Id="rId23" Type="http://schemas.openxmlformats.org/officeDocument/2006/relationships/image" Target="../media/image27.png"/><Relationship Id="rId28" Type="http://schemas.openxmlformats.org/officeDocument/2006/relationships/image" Target="../media/image32.pn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31" Type="http://schemas.openxmlformats.org/officeDocument/2006/relationships/image" Target="../media/image8.wmf"/><Relationship Id="rId4" Type="http://schemas.openxmlformats.org/officeDocument/2006/relationships/image" Target="../media/image37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43.png"/><Relationship Id="rId27" Type="http://schemas.openxmlformats.org/officeDocument/2006/relationships/image" Target="../media/image45.png"/><Relationship Id="rId30" Type="http://schemas.openxmlformats.org/officeDocument/2006/relationships/image" Target="../media/image4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18" Type="http://schemas.openxmlformats.org/officeDocument/2006/relationships/image" Target="../media/image64.png"/><Relationship Id="rId3" Type="http://schemas.openxmlformats.org/officeDocument/2006/relationships/image" Target="../media/image49.png"/><Relationship Id="rId21" Type="http://schemas.openxmlformats.org/officeDocument/2006/relationships/image" Target="../media/image9.wmf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17" Type="http://schemas.openxmlformats.org/officeDocument/2006/relationships/image" Target="../media/image63.png"/><Relationship Id="rId16" Type="http://schemas.openxmlformats.org/officeDocument/2006/relationships/image" Target="../media/image62.png"/><Relationship Id="rId20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5" Type="http://schemas.openxmlformats.org/officeDocument/2006/relationships/image" Target="../media/image61.png"/><Relationship Id="rId10" Type="http://schemas.openxmlformats.org/officeDocument/2006/relationships/image" Target="../media/image56.png"/><Relationship Id="rId19" Type="http://schemas.openxmlformats.org/officeDocument/2006/relationships/image" Target="../media/image65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image" Target="../media/image78.png"/><Relationship Id="rId18" Type="http://schemas.openxmlformats.org/officeDocument/2006/relationships/image" Target="../media/image8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png"/><Relationship Id="rId17" Type="http://schemas.openxmlformats.org/officeDocument/2006/relationships/image" Target="../media/image82.png"/><Relationship Id="rId2" Type="http://schemas.openxmlformats.org/officeDocument/2006/relationships/image" Target="../media/image67.png"/><Relationship Id="rId16" Type="http://schemas.openxmlformats.org/officeDocument/2006/relationships/image" Target="../media/image81.png"/><Relationship Id="rId20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png"/><Relationship Id="rId19" Type="http://schemas.openxmlformats.org/officeDocument/2006/relationships/image" Target="../media/image84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Relationship Id="rId14" Type="http://schemas.openxmlformats.org/officeDocument/2006/relationships/image" Target="../media/image7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VY_32_INOVACE_02_17_M7_Hanak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8536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Celá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Sčítání a odčítání celých čísel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3468" y="103987"/>
            <a:ext cx="8527119" cy="87674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268760"/>
            <a:ext cx="8825939" cy="5256583"/>
          </a:xfrm>
          <a:prstGeom prst="roundRect">
            <a:avLst>
              <a:gd name="adj" fmla="val 601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11025" y="1412776"/>
            <a:ext cx="862500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této hodině si ukážeme sčítání a odčítání celých čísel. Matematické operace vysvětlíme pomocí číselné osy. Uvedeme zde řešené příklady a na konci příklady,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1512" y="116234"/>
            <a:ext cx="8983025" cy="655312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97244" y="1124385"/>
            <a:ext cx="8509753" cy="122449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7243" y="205339"/>
            <a:ext cx="8509753" cy="80784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636571" y="205338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4664" y="2405224"/>
            <a:ext cx="8486562" cy="122136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57348" y="1244796"/>
            <a:ext cx="7989543" cy="983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sčítání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celých čísel se na vodorovné číselné ose posunujeme doprava.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498054" y="2567673"/>
            <a:ext cx="7989543" cy="8964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sčítání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celých čísel se na svislé číselné ose posunujeme nahoru.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271472" y="4053136"/>
            <a:ext cx="8509753" cy="115248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94664" y="5224127"/>
            <a:ext cx="8486562" cy="116286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487134" y="4157935"/>
            <a:ext cx="7989543" cy="983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odčítání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celých čísel se na vodorovné číselné ose posunujeme doleva.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85520" y="5313724"/>
            <a:ext cx="7989543" cy="983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odčítání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celých čísel se na svislé číselné ose posunujeme dolů.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38000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245" y="113413"/>
            <a:ext cx="1632470" cy="111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38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31" grpId="0"/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370069"/>
            <a:ext cx="8928992" cy="546091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4" y="97299"/>
            <a:ext cx="8928992" cy="1272769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08260" y="208078"/>
                <a:ext cx="8219872" cy="10606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Vypočítejte: </a:t>
                </a: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5+4=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     </a:t>
                </a: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7=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260" y="208078"/>
                <a:ext cx="8219872" cy="1060682"/>
              </a:xfrm>
              <a:prstGeom prst="rect">
                <a:avLst/>
              </a:prstGeom>
              <a:blipFill rotWithShape="1">
                <a:blip r:embed="rId2"/>
                <a:stretch>
                  <a:fillRect l="-1558" t="-5172" b="-12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96175" y="1490258"/>
                <a:ext cx="1968448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5+4</m:t>
                    </m:r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75" y="1490258"/>
                <a:ext cx="1968448" cy="622812"/>
              </a:xfrm>
              <a:prstGeom prst="rect">
                <a:avLst/>
              </a:prstGeom>
              <a:blipFill rotWithShape="1">
                <a:blip r:embed="rId3"/>
                <a:stretch>
                  <a:fillRect l="-6502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76439" y="4030324"/>
                <a:ext cx="1996235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3+7</m:t>
                    </m:r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439" y="4030324"/>
                <a:ext cx="1996235" cy="622812"/>
              </a:xfrm>
              <a:prstGeom prst="rect">
                <a:avLst/>
              </a:prstGeom>
              <a:blipFill rotWithShape="1">
                <a:blip r:embed="rId4"/>
                <a:stretch>
                  <a:fillRect l="-6098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-2484784" y="15683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109895" y="1461769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−1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9895" y="1461769"/>
                <a:ext cx="1357367" cy="6228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935552" y="4030324"/>
                <a:ext cx="1121459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4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5552" y="4030324"/>
                <a:ext cx="1121459" cy="622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Zaoblený obdélník 53"/>
          <p:cNvSpPr/>
          <p:nvPr/>
        </p:nvSpPr>
        <p:spPr>
          <a:xfrm>
            <a:off x="247132" y="2051929"/>
            <a:ext cx="8603658" cy="18550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49200" y="2227347"/>
            <a:ext cx="8244000" cy="1496246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>
            <a:off x="5363479" y="2972232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48369" y="294509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803639" y="294971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523719" y="294971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>
            <a:off x="450043" y="3080321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4418196" y="3209907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8196" y="3209907"/>
                <a:ext cx="320018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5190759" y="3213420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0759" y="3213420"/>
                <a:ext cx="417339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5911743" y="3213420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1743" y="3213420"/>
                <a:ext cx="417339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6594969" y="3222164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4969" y="3222164"/>
                <a:ext cx="417339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7311004" y="3211258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1004" y="3211258"/>
                <a:ext cx="417339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3467262" y="322216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𝟏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7262" y="3222164"/>
                <a:ext cx="564532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7" name="Přímá spojnice 66"/>
          <p:cNvCxnSpPr/>
          <p:nvPr/>
        </p:nvCxnSpPr>
        <p:spPr>
          <a:xfrm>
            <a:off x="3860179" y="295949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112664" y="296025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2671717" y="322216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1717" y="3222164"/>
                <a:ext cx="564532" cy="576064"/>
              </a:xfrm>
              <a:prstGeom prst="rect">
                <a:avLst/>
              </a:prstGeom>
              <a:blipFill rotWithShape="1">
                <a:blip r:embed="rId13"/>
                <a:stretch>
                  <a:fillRect r="-10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0" name="Přímá spojnice 69"/>
          <p:cNvCxnSpPr/>
          <p:nvPr/>
        </p:nvCxnSpPr>
        <p:spPr>
          <a:xfrm>
            <a:off x="4606781" y="2862505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374216" y="296025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1626700" y="294971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1990409" y="322216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409" y="3222164"/>
                <a:ext cx="564532" cy="576064"/>
              </a:xfrm>
              <a:prstGeom prst="rect">
                <a:avLst/>
              </a:prstGeom>
              <a:blipFill rotWithShape="1">
                <a:blip r:embed="rId14"/>
                <a:stretch>
                  <a:fillRect r="-1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Zástupný symbol pro obsah 2"/>
              <p:cNvSpPr>
                <a:spLocks noGrp="1"/>
              </p:cNvSpPr>
              <p:nvPr/>
            </p:nvSpPr>
            <p:spPr>
              <a:xfrm>
                <a:off x="1235014" y="3223470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b="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014" y="3223470"/>
                <a:ext cx="564532" cy="576064"/>
              </a:xfrm>
              <a:prstGeom prst="rect">
                <a:avLst/>
              </a:prstGeom>
              <a:blipFill rotWithShape="1">
                <a:blip r:embed="rId15"/>
                <a:stretch>
                  <a:fillRect r="-1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5" name="Přímá spojnice 74"/>
          <p:cNvCxnSpPr/>
          <p:nvPr/>
        </p:nvCxnSpPr>
        <p:spPr>
          <a:xfrm>
            <a:off x="879184" y="296025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6" name="Zástupný symbol pro obsah 2"/>
              <p:cNvSpPr>
                <a:spLocks noGrp="1"/>
              </p:cNvSpPr>
              <p:nvPr/>
            </p:nvSpPr>
            <p:spPr>
              <a:xfrm>
                <a:off x="472257" y="3209907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𝟓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257" y="3209907"/>
                <a:ext cx="564532" cy="57606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Zástupný symbol pro obsah 2"/>
              <p:cNvSpPr>
                <a:spLocks noGrp="1"/>
              </p:cNvSpPr>
              <p:nvPr/>
            </p:nvSpPr>
            <p:spPr>
              <a:xfrm>
                <a:off x="7920924" y="3209907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0924" y="3209907"/>
                <a:ext cx="564532" cy="57606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8" name="Přímá spojnice 77"/>
          <p:cNvCxnSpPr/>
          <p:nvPr/>
        </p:nvCxnSpPr>
        <p:spPr>
          <a:xfrm>
            <a:off x="8270206" y="293876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Zaoblený obdélník 79"/>
          <p:cNvSpPr/>
          <p:nvPr/>
        </p:nvSpPr>
        <p:spPr>
          <a:xfrm>
            <a:off x="194204" y="4653136"/>
            <a:ext cx="8603658" cy="18550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396272" y="4828554"/>
            <a:ext cx="8244000" cy="1496246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2" name="Přímá spojnice 81"/>
          <p:cNvCxnSpPr/>
          <p:nvPr/>
        </p:nvCxnSpPr>
        <p:spPr>
          <a:xfrm>
            <a:off x="5310551" y="557343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5995441" y="554630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6750711" y="55509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470791" y="55509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se šipkou 85"/>
          <p:cNvCxnSpPr/>
          <p:nvPr/>
        </p:nvCxnSpPr>
        <p:spPr>
          <a:xfrm>
            <a:off x="397115" y="5681528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7" name="Zástupný symbol pro obsah 2"/>
              <p:cNvSpPr>
                <a:spLocks noGrp="1"/>
              </p:cNvSpPr>
              <p:nvPr/>
            </p:nvSpPr>
            <p:spPr>
              <a:xfrm>
                <a:off x="4365268" y="5811114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5268" y="5811114"/>
                <a:ext cx="320018" cy="57606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Zástupný symbol pro obsah 2"/>
              <p:cNvSpPr>
                <a:spLocks noGrp="1"/>
              </p:cNvSpPr>
              <p:nvPr/>
            </p:nvSpPr>
            <p:spPr>
              <a:xfrm>
                <a:off x="5137831" y="5814627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7831" y="5814627"/>
                <a:ext cx="417339" cy="57606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Zástupný symbol pro obsah 2"/>
              <p:cNvSpPr>
                <a:spLocks noGrp="1"/>
              </p:cNvSpPr>
              <p:nvPr/>
            </p:nvSpPr>
            <p:spPr>
              <a:xfrm>
                <a:off x="5858815" y="5814627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8815" y="5814627"/>
                <a:ext cx="417339" cy="576064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0" name="Zástupný symbol pro obsah 2"/>
              <p:cNvSpPr>
                <a:spLocks noGrp="1"/>
              </p:cNvSpPr>
              <p:nvPr/>
            </p:nvSpPr>
            <p:spPr>
              <a:xfrm>
                <a:off x="6542041" y="5823371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2041" y="5823371"/>
                <a:ext cx="417339" cy="576064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1" name="Zástupný symbol pro obsah 2"/>
              <p:cNvSpPr>
                <a:spLocks noGrp="1"/>
              </p:cNvSpPr>
              <p:nvPr/>
            </p:nvSpPr>
            <p:spPr>
              <a:xfrm>
                <a:off x="7258076" y="5812465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𝟒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8076" y="5812465"/>
                <a:ext cx="417339" cy="576064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2" name="Zástupný symbol pro obsah 2"/>
              <p:cNvSpPr>
                <a:spLocks noGrp="1"/>
              </p:cNvSpPr>
              <p:nvPr/>
            </p:nvSpPr>
            <p:spPr>
              <a:xfrm>
                <a:off x="3414334" y="582337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−1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4334" y="5823371"/>
                <a:ext cx="564532" cy="576064"/>
              </a:xfrm>
              <a:prstGeom prst="rect">
                <a:avLst/>
              </a:prstGeom>
              <a:blipFill rotWithShape="1">
                <a:blip r:embed="rId23"/>
                <a:stretch>
                  <a:fillRect r="-10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3" name="Přímá spojnice 92"/>
          <p:cNvCxnSpPr/>
          <p:nvPr/>
        </p:nvCxnSpPr>
        <p:spPr>
          <a:xfrm>
            <a:off x="3807251" y="556069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3059736" y="556146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5" name="Zástupný symbol pro obsah 2"/>
              <p:cNvSpPr>
                <a:spLocks noGrp="1"/>
              </p:cNvSpPr>
              <p:nvPr/>
            </p:nvSpPr>
            <p:spPr>
              <a:xfrm>
                <a:off x="2618789" y="582337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8789" y="5823371"/>
                <a:ext cx="564532" cy="576064"/>
              </a:xfrm>
              <a:prstGeom prst="rect">
                <a:avLst/>
              </a:prstGeom>
              <a:blipFill rotWithShape="1">
                <a:blip r:embed="rId24"/>
                <a:stretch>
                  <a:fillRect r="-1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6" name="Přímá spojnice 95"/>
          <p:cNvCxnSpPr/>
          <p:nvPr/>
        </p:nvCxnSpPr>
        <p:spPr>
          <a:xfrm>
            <a:off x="4553853" y="5463712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2321288" y="556146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1573772" y="55509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9" name="Zástupný symbol pro obsah 2"/>
              <p:cNvSpPr>
                <a:spLocks noGrp="1"/>
              </p:cNvSpPr>
              <p:nvPr/>
            </p:nvSpPr>
            <p:spPr>
              <a:xfrm>
                <a:off x="1937481" y="582337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𝟑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481" y="5823371"/>
                <a:ext cx="564532" cy="576064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1182086" y="5824677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b="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086" y="5824677"/>
                <a:ext cx="564532" cy="576064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1" name="Přímá spojnice 100"/>
          <p:cNvCxnSpPr/>
          <p:nvPr/>
        </p:nvCxnSpPr>
        <p:spPr>
          <a:xfrm>
            <a:off x="826256" y="556146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Zástupný symbol pro obsah 2"/>
              <p:cNvSpPr>
                <a:spLocks noGrp="1"/>
              </p:cNvSpPr>
              <p:nvPr/>
            </p:nvSpPr>
            <p:spPr>
              <a:xfrm>
                <a:off x="419329" y="581111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b="0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329" y="5811114"/>
                <a:ext cx="564532" cy="576064"/>
              </a:xfrm>
              <a:prstGeom prst="rect">
                <a:avLst/>
              </a:prstGeom>
              <a:blipFill rotWithShape="1">
                <a:blip r:embed="rId27"/>
                <a:stretch>
                  <a:fillRect r="-21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Zástupný symbol pro obsah 2"/>
              <p:cNvSpPr>
                <a:spLocks noGrp="1"/>
              </p:cNvSpPr>
              <p:nvPr/>
            </p:nvSpPr>
            <p:spPr>
              <a:xfrm>
                <a:off x="7867996" y="581111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67996" y="5811114"/>
                <a:ext cx="564532" cy="576064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4" name="Přímá spojnice 103"/>
          <p:cNvCxnSpPr/>
          <p:nvPr/>
        </p:nvCxnSpPr>
        <p:spPr>
          <a:xfrm>
            <a:off x="8217278" y="553997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Zástupný symbol pro obsah 2"/>
              <p:cNvSpPr>
                <a:spLocks noGrp="1"/>
              </p:cNvSpPr>
              <p:nvPr/>
            </p:nvSpPr>
            <p:spPr>
              <a:xfrm>
                <a:off x="2219453" y="2159252"/>
                <a:ext cx="73453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+ </m:t>
                      </m:r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𝟒</m:t>
                      </m:r>
                    </m:oMath>
                  </m:oMathPara>
                </a14:m>
                <a:endParaRPr lang="cs-CZ" sz="26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9453" y="2159252"/>
                <a:ext cx="734530" cy="576064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7" name="Volný tvar 106"/>
          <p:cNvSpPr/>
          <p:nvPr/>
        </p:nvSpPr>
        <p:spPr>
          <a:xfrm>
            <a:off x="863600" y="2690614"/>
            <a:ext cx="3009900" cy="370086"/>
          </a:xfrm>
          <a:custGeom>
            <a:avLst/>
            <a:gdLst>
              <a:gd name="connsiteX0" fmla="*/ 0 w 3009900"/>
              <a:gd name="connsiteY0" fmla="*/ 370086 h 370086"/>
              <a:gd name="connsiteX1" fmla="*/ 1524000 w 3009900"/>
              <a:gd name="connsiteY1" fmla="*/ 1786 h 370086"/>
              <a:gd name="connsiteX2" fmla="*/ 3009900 w 3009900"/>
              <a:gd name="connsiteY2" fmla="*/ 255786 h 370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9900" h="370086">
                <a:moveTo>
                  <a:pt x="0" y="370086"/>
                </a:moveTo>
                <a:cubicBezTo>
                  <a:pt x="511175" y="195461"/>
                  <a:pt x="1022350" y="20836"/>
                  <a:pt x="1524000" y="1786"/>
                </a:cubicBezTo>
                <a:cubicBezTo>
                  <a:pt x="2025650" y="-17264"/>
                  <a:pt x="2517775" y="119261"/>
                  <a:pt x="3009900" y="255786"/>
                </a:cubicBezTo>
              </a:path>
            </a:pathLst>
          </a:custGeom>
          <a:noFill/>
          <a:ln w="22225">
            <a:solidFill>
              <a:srgbClr val="FF00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olný tvar 107"/>
          <p:cNvSpPr/>
          <p:nvPr/>
        </p:nvSpPr>
        <p:spPr>
          <a:xfrm>
            <a:off x="2311400" y="5282039"/>
            <a:ext cx="5168900" cy="382161"/>
          </a:xfrm>
          <a:custGeom>
            <a:avLst/>
            <a:gdLst>
              <a:gd name="connsiteX0" fmla="*/ 0 w 5168900"/>
              <a:gd name="connsiteY0" fmla="*/ 382161 h 382161"/>
              <a:gd name="connsiteX1" fmla="*/ 2552700 w 5168900"/>
              <a:gd name="connsiteY1" fmla="*/ 1161 h 382161"/>
              <a:gd name="connsiteX2" fmla="*/ 5168900 w 5168900"/>
              <a:gd name="connsiteY2" fmla="*/ 255161 h 382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168900" h="382161">
                <a:moveTo>
                  <a:pt x="0" y="382161"/>
                </a:moveTo>
                <a:cubicBezTo>
                  <a:pt x="845608" y="202244"/>
                  <a:pt x="1691217" y="22328"/>
                  <a:pt x="2552700" y="1161"/>
                </a:cubicBezTo>
                <a:cubicBezTo>
                  <a:pt x="3414183" y="-20006"/>
                  <a:pt x="5168900" y="255161"/>
                  <a:pt x="5168900" y="255161"/>
                </a:cubicBezTo>
              </a:path>
            </a:pathLst>
          </a:custGeom>
          <a:noFill/>
          <a:ln w="25400">
            <a:solidFill>
              <a:srgbClr val="FF00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9" name="Zástupný symbol pro obsah 2"/>
              <p:cNvSpPr>
                <a:spLocks noGrp="1"/>
              </p:cNvSpPr>
              <p:nvPr/>
            </p:nvSpPr>
            <p:spPr>
              <a:xfrm>
                <a:off x="4640630" y="4828554"/>
                <a:ext cx="73453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+ </m:t>
                      </m:r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𝟕</m:t>
                      </m:r>
                    </m:oMath>
                  </m:oMathPara>
                </a14:m>
                <a:endParaRPr lang="cs-CZ" sz="26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0630" y="4828554"/>
                <a:ext cx="734530" cy="576064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7797[2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510" y="244938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759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2000" fill="hold"/>
                                        <p:tgtEl>
                                          <p:spTgt spid="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6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8" dur="2000" fill="hold"/>
                                        <p:tgtEl>
                                          <p:spTgt spid="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0" dur="2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0" grpId="0"/>
      <p:bldP spid="31" grpId="0"/>
      <p:bldP spid="61" grpId="0"/>
      <p:bldP spid="62" grpId="0"/>
      <p:bldP spid="63" grpId="0"/>
      <p:bldP spid="64" grpId="0"/>
      <p:bldP spid="65" grpId="0"/>
      <p:bldP spid="66" grpId="0"/>
      <p:bldP spid="66" grpId="1"/>
      <p:bldP spid="69" grpId="0"/>
      <p:bldP spid="73" grpId="0"/>
      <p:bldP spid="74" grpId="0"/>
      <p:bldP spid="76" grpId="0"/>
      <p:bldP spid="76" grpId="1"/>
      <p:bldP spid="77" grpId="0"/>
      <p:bldP spid="87" grpId="0"/>
      <p:bldP spid="88" grpId="0"/>
      <p:bldP spid="89" grpId="0"/>
      <p:bldP spid="90" grpId="0"/>
      <p:bldP spid="91" grpId="0"/>
      <p:bldP spid="91" grpId="1"/>
      <p:bldP spid="92" grpId="0"/>
      <p:bldP spid="95" grpId="0"/>
      <p:bldP spid="99" grpId="0"/>
      <p:bldP spid="99" grpId="1"/>
      <p:bldP spid="100" grpId="0"/>
      <p:bldP spid="102" grpId="0"/>
      <p:bldP spid="103" grpId="0"/>
      <p:bldP spid="105" grpId="0"/>
      <p:bldP spid="107" grpId="0" animBg="1"/>
      <p:bldP spid="108" grpId="0" animBg="1"/>
      <p:bldP spid="10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aoblený obdélník 27"/>
          <p:cNvSpPr/>
          <p:nvPr/>
        </p:nvSpPr>
        <p:spPr>
          <a:xfrm>
            <a:off x="107504" y="1370069"/>
            <a:ext cx="8928992" cy="546091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7504" y="97299"/>
            <a:ext cx="8928992" cy="1272769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08260" y="208078"/>
                <a:ext cx="8219872" cy="10606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Př.2) Vypočítejte: </a:t>
                </a: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1−3=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     </a:t>
                </a: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3−7=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260" y="208078"/>
                <a:ext cx="8219872" cy="1060682"/>
              </a:xfrm>
              <a:prstGeom prst="rect">
                <a:avLst/>
              </a:prstGeom>
              <a:blipFill rotWithShape="1">
                <a:blip r:embed="rId2"/>
                <a:stretch>
                  <a:fillRect l="-1558" t="-5172" b="-12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396175" y="1490258"/>
                <a:ext cx="1968448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1−3</m:t>
                    </m:r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75" y="1490258"/>
                <a:ext cx="1968448" cy="622812"/>
              </a:xfrm>
              <a:prstGeom prst="rect">
                <a:avLst/>
              </a:prstGeom>
              <a:blipFill rotWithShape="1">
                <a:blip r:embed="rId3"/>
                <a:stretch>
                  <a:fillRect l="-6502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276439" y="4030324"/>
                <a:ext cx="1996235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−8</m:t>
                    </m:r>
                  </m:oMath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439" y="4030324"/>
                <a:ext cx="1996235" cy="622812"/>
              </a:xfrm>
              <a:prstGeom prst="rect">
                <a:avLst/>
              </a:prstGeom>
              <a:blipFill rotWithShape="1">
                <a:blip r:embed="rId4"/>
                <a:stretch>
                  <a:fillRect l="-6098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-2484784" y="15683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109895" y="1461769"/>
                <a:ext cx="135736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−4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9895" y="1461769"/>
                <a:ext cx="1357367" cy="6228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688830" y="4030324"/>
                <a:ext cx="1121459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−5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8830" y="4030324"/>
                <a:ext cx="1121459" cy="622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 35"/>
          <p:cNvSpPr/>
          <p:nvPr/>
        </p:nvSpPr>
        <p:spPr>
          <a:xfrm>
            <a:off x="247132" y="2051929"/>
            <a:ext cx="8603658" cy="18550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49200" y="2227347"/>
            <a:ext cx="8244000" cy="1496246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>
            <a:off x="5363479" y="2972232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048369" y="294509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803639" y="294971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523719" y="294971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450043" y="3080321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4418196" y="3209907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8196" y="3209907"/>
                <a:ext cx="320018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190759" y="3213420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0759" y="3213420"/>
                <a:ext cx="417339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5911743" y="3213420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1743" y="3213420"/>
                <a:ext cx="417339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6594969" y="3222164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4969" y="3222164"/>
                <a:ext cx="417339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7311004" y="3211258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1004" y="3211258"/>
                <a:ext cx="417339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3467262" y="322216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𝟏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7262" y="3222164"/>
                <a:ext cx="564532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>
            <a:off x="3860179" y="295949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112664" y="296025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2671717" y="322216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1717" y="3222164"/>
                <a:ext cx="564532" cy="576064"/>
              </a:xfrm>
              <a:prstGeom prst="rect">
                <a:avLst/>
              </a:prstGeom>
              <a:blipFill rotWithShape="1">
                <a:blip r:embed="rId13"/>
                <a:stretch>
                  <a:fillRect r="-10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2" name="Přímá spojnice 51"/>
          <p:cNvCxnSpPr/>
          <p:nvPr/>
        </p:nvCxnSpPr>
        <p:spPr>
          <a:xfrm>
            <a:off x="4606781" y="2862505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374216" y="296025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626700" y="294971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990409" y="322216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409" y="3222164"/>
                <a:ext cx="564532" cy="576064"/>
              </a:xfrm>
              <a:prstGeom prst="rect">
                <a:avLst/>
              </a:prstGeom>
              <a:blipFill rotWithShape="1">
                <a:blip r:embed="rId14"/>
                <a:stretch>
                  <a:fillRect r="-1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1235014" y="3223470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𝟒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014" y="3223470"/>
                <a:ext cx="564532" cy="57606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>
            <a:off x="879184" y="296025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472257" y="3209907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−5</m:t>
                      </m:r>
                    </m:oMath>
                  </m:oMathPara>
                </a14:m>
                <a:endParaRPr lang="cs-CZ" spc="-15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257" y="3209907"/>
                <a:ext cx="564532" cy="576064"/>
              </a:xfrm>
              <a:prstGeom prst="rect">
                <a:avLst/>
              </a:prstGeom>
              <a:blipFill rotWithShape="1">
                <a:blip r:embed="rId16"/>
                <a:stretch>
                  <a:fillRect r="-2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7920924" y="3209907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0924" y="3209907"/>
                <a:ext cx="564532" cy="57606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>
            <a:off x="8270206" y="293876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aoblený obdélník 60"/>
          <p:cNvSpPr/>
          <p:nvPr/>
        </p:nvSpPr>
        <p:spPr>
          <a:xfrm>
            <a:off x="194204" y="4653136"/>
            <a:ext cx="8603658" cy="18550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96272" y="4828554"/>
            <a:ext cx="8244000" cy="1496246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nice 62"/>
          <p:cNvCxnSpPr/>
          <p:nvPr/>
        </p:nvCxnSpPr>
        <p:spPr>
          <a:xfrm>
            <a:off x="5310551" y="557343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5995441" y="554630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750711" y="55509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470791" y="55509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>
            <a:off x="397115" y="5681528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4365268" y="5811114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5268" y="5811114"/>
                <a:ext cx="320018" cy="57606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5137831" y="5814627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7831" y="5814627"/>
                <a:ext cx="417339" cy="57606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5858815" y="5814627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8815" y="5814627"/>
                <a:ext cx="417339" cy="576064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6542041" y="5823371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𝟑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2041" y="5823371"/>
                <a:ext cx="417339" cy="576064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7258076" y="5812465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pc="-15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8076" y="5812465"/>
                <a:ext cx="417339" cy="576064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3414334" y="582337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−1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4334" y="5823371"/>
                <a:ext cx="564532" cy="576064"/>
              </a:xfrm>
              <a:prstGeom prst="rect">
                <a:avLst/>
              </a:prstGeom>
              <a:blipFill rotWithShape="1">
                <a:blip r:embed="rId23"/>
                <a:stretch>
                  <a:fillRect r="-10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4" name="Přímá spojnice 73"/>
          <p:cNvCxnSpPr/>
          <p:nvPr/>
        </p:nvCxnSpPr>
        <p:spPr>
          <a:xfrm>
            <a:off x="3807251" y="556069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3059736" y="556146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6" name="Zástupný symbol pro obsah 2"/>
              <p:cNvSpPr>
                <a:spLocks noGrp="1"/>
              </p:cNvSpPr>
              <p:nvPr/>
            </p:nvSpPr>
            <p:spPr>
              <a:xfrm>
                <a:off x="2618789" y="582337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−2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8789" y="5823371"/>
                <a:ext cx="564532" cy="576064"/>
              </a:xfrm>
              <a:prstGeom prst="rect">
                <a:avLst/>
              </a:prstGeom>
              <a:blipFill rotWithShape="1">
                <a:blip r:embed="rId24"/>
                <a:stretch>
                  <a:fillRect r="-1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7" name="Přímá spojnice 76"/>
          <p:cNvCxnSpPr/>
          <p:nvPr/>
        </p:nvCxnSpPr>
        <p:spPr>
          <a:xfrm>
            <a:off x="4553853" y="5463712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321288" y="556146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1573772" y="5550924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0" name="Zástupný symbol pro obsah 2"/>
              <p:cNvSpPr>
                <a:spLocks noGrp="1"/>
              </p:cNvSpPr>
              <p:nvPr/>
            </p:nvSpPr>
            <p:spPr>
              <a:xfrm>
                <a:off x="1937481" y="582337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pc="-15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481" y="5823371"/>
                <a:ext cx="564532" cy="576064"/>
              </a:xfrm>
              <a:prstGeom prst="rect">
                <a:avLst/>
              </a:prstGeom>
              <a:blipFill rotWithShape="1">
                <a:blip r:embed="rId25"/>
                <a:stretch>
                  <a:fillRect r="-1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Zástupný symbol pro obsah 2"/>
              <p:cNvSpPr>
                <a:spLocks noGrp="1"/>
              </p:cNvSpPr>
              <p:nvPr/>
            </p:nvSpPr>
            <p:spPr>
              <a:xfrm>
                <a:off x="1182086" y="5824677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b="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086" y="5824677"/>
                <a:ext cx="564532" cy="576064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2" name="Přímá spojnice 81"/>
          <p:cNvCxnSpPr/>
          <p:nvPr/>
        </p:nvCxnSpPr>
        <p:spPr>
          <a:xfrm>
            <a:off x="826256" y="556146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3" name="Zástupný symbol pro obsah 2"/>
              <p:cNvSpPr>
                <a:spLocks noGrp="1"/>
              </p:cNvSpPr>
              <p:nvPr/>
            </p:nvSpPr>
            <p:spPr>
              <a:xfrm>
                <a:off x="419329" y="581111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𝟓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329" y="5811114"/>
                <a:ext cx="564532" cy="576064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Zástupný symbol pro obsah 2"/>
              <p:cNvSpPr>
                <a:spLocks noGrp="1"/>
              </p:cNvSpPr>
              <p:nvPr/>
            </p:nvSpPr>
            <p:spPr>
              <a:xfrm>
                <a:off x="7867996" y="5811114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67996" y="5811114"/>
                <a:ext cx="564532" cy="576064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5" name="Přímá spojnice 84"/>
          <p:cNvCxnSpPr/>
          <p:nvPr/>
        </p:nvCxnSpPr>
        <p:spPr>
          <a:xfrm>
            <a:off x="8217278" y="553997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2385717" y="2159252"/>
                <a:ext cx="73453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𝟑</m:t>
                      </m:r>
                    </m:oMath>
                  </m:oMathPara>
                </a14:m>
                <a:endParaRPr lang="cs-CZ" sz="26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717" y="2159252"/>
                <a:ext cx="734530" cy="576064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Zástupný symbol pro obsah 2"/>
              <p:cNvSpPr>
                <a:spLocks noGrp="1"/>
              </p:cNvSpPr>
              <p:nvPr/>
            </p:nvSpPr>
            <p:spPr>
              <a:xfrm>
                <a:off x="3329335" y="4801805"/>
                <a:ext cx="73453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− </m:t>
                      </m:r>
                      <m:r>
                        <a:rPr lang="cs-CZ" sz="2600" b="1" i="1" spc="-150" dirty="0" smtClean="0">
                          <a:latin typeface="Cambria Math"/>
                          <a:cs typeface="Calibri" pitchFamily="34" charset="0"/>
                        </a:rPr>
                        <m:t>𝟖</m:t>
                      </m:r>
                    </m:oMath>
                  </m:oMathPara>
                </a14:m>
                <a:endParaRPr lang="cs-CZ" sz="26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9335" y="4801805"/>
                <a:ext cx="734530" cy="576064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" name="Volný tvar 91"/>
          <p:cNvSpPr/>
          <p:nvPr/>
        </p:nvSpPr>
        <p:spPr>
          <a:xfrm>
            <a:off x="1625600" y="2716725"/>
            <a:ext cx="2247900" cy="356675"/>
          </a:xfrm>
          <a:custGeom>
            <a:avLst/>
            <a:gdLst>
              <a:gd name="connsiteX0" fmla="*/ 2247900 w 2247900"/>
              <a:gd name="connsiteY0" fmla="*/ 356675 h 356675"/>
              <a:gd name="connsiteX1" fmla="*/ 1155700 w 2247900"/>
              <a:gd name="connsiteY1" fmla="*/ 1075 h 356675"/>
              <a:gd name="connsiteX2" fmla="*/ 0 w 2247900"/>
              <a:gd name="connsiteY2" fmla="*/ 267775 h 35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47900" h="356675">
                <a:moveTo>
                  <a:pt x="2247900" y="356675"/>
                </a:moveTo>
                <a:cubicBezTo>
                  <a:pt x="1889125" y="186283"/>
                  <a:pt x="1530350" y="15892"/>
                  <a:pt x="1155700" y="1075"/>
                </a:cubicBezTo>
                <a:cubicBezTo>
                  <a:pt x="781050" y="-13742"/>
                  <a:pt x="390525" y="127016"/>
                  <a:pt x="0" y="267775"/>
                </a:cubicBezTo>
              </a:path>
            </a:pathLst>
          </a:custGeom>
          <a:noFill/>
          <a:ln w="25400">
            <a:solidFill>
              <a:srgbClr val="FF00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olný tvar 92"/>
          <p:cNvSpPr/>
          <p:nvPr/>
        </p:nvSpPr>
        <p:spPr>
          <a:xfrm>
            <a:off x="838200" y="5241758"/>
            <a:ext cx="5905500" cy="435142"/>
          </a:xfrm>
          <a:custGeom>
            <a:avLst/>
            <a:gdLst>
              <a:gd name="connsiteX0" fmla="*/ 5905500 w 5905500"/>
              <a:gd name="connsiteY0" fmla="*/ 435142 h 435142"/>
              <a:gd name="connsiteX1" fmla="*/ 2971800 w 5905500"/>
              <a:gd name="connsiteY1" fmla="*/ 3342 h 435142"/>
              <a:gd name="connsiteX2" fmla="*/ 0 w 5905500"/>
              <a:gd name="connsiteY2" fmla="*/ 270042 h 435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05500" h="435142">
                <a:moveTo>
                  <a:pt x="5905500" y="435142"/>
                </a:moveTo>
                <a:cubicBezTo>
                  <a:pt x="4930775" y="233000"/>
                  <a:pt x="3956050" y="30859"/>
                  <a:pt x="2971800" y="3342"/>
                </a:cubicBezTo>
                <a:cubicBezTo>
                  <a:pt x="1987550" y="-24175"/>
                  <a:pt x="993775" y="122933"/>
                  <a:pt x="0" y="270042"/>
                </a:cubicBezTo>
              </a:path>
            </a:pathLst>
          </a:custGeom>
          <a:noFill/>
          <a:ln w="25400">
            <a:solidFill>
              <a:srgbClr val="FF00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spravce\AppData\Local\Microsoft\Windows\Temporary Internet Files\Content.IE5\0BASIBLT\MC900437980[2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041" y="236306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06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8" dur="2000" fill="hold"/>
                                        <p:tgtEl>
                                          <p:spTgt spid="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0" dur="2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4" grpId="0"/>
      <p:bldP spid="35" grpId="0"/>
      <p:bldP spid="43" grpId="0"/>
      <p:bldP spid="44" grpId="0"/>
      <p:bldP spid="45" grpId="0"/>
      <p:bldP spid="46" grpId="0"/>
      <p:bldP spid="47" grpId="0"/>
      <p:bldP spid="48" grpId="0"/>
      <p:bldP spid="48" grpId="1"/>
      <p:bldP spid="51" grpId="0"/>
      <p:bldP spid="55" grpId="0"/>
      <p:bldP spid="56" grpId="0"/>
      <p:bldP spid="56" grpId="1"/>
      <p:bldP spid="58" grpId="0"/>
      <p:bldP spid="59" grpId="0"/>
      <p:bldP spid="68" grpId="0"/>
      <p:bldP spid="69" grpId="0"/>
      <p:bldP spid="70" grpId="0"/>
      <p:bldP spid="71" grpId="0"/>
      <p:bldP spid="71" grpId="1"/>
      <p:bldP spid="72" grpId="0"/>
      <p:bldP spid="73" grpId="0"/>
      <p:bldP spid="76" grpId="0"/>
      <p:bldP spid="80" grpId="0"/>
      <p:bldP spid="81" grpId="0"/>
      <p:bldP spid="83" grpId="0"/>
      <p:bldP spid="83" grpId="1"/>
      <p:bldP spid="84" grpId="0"/>
      <p:bldP spid="86" grpId="0"/>
      <p:bldP spid="89" grpId="0"/>
      <p:bldP spid="92" grpId="0" animBg="1"/>
      <p:bldP spid="9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205190"/>
            <a:ext cx="8764519" cy="2590297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1" y="191273"/>
            <a:ext cx="6552727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3" y="300130"/>
            <a:ext cx="626469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53433" y="1374641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ypočítejte: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40490" y="1773854"/>
                <a:ext cx="246520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9+5=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90" y="1773854"/>
                <a:ext cx="2465202" cy="607220"/>
              </a:xfrm>
              <a:prstGeom prst="rect">
                <a:avLst/>
              </a:prstGeom>
              <a:blipFill rotWithShape="1">
                <a:blip r:embed="rId3"/>
                <a:stretch>
                  <a:fillRect l="-493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40489" y="2372060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45+15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89" y="2372060"/>
                <a:ext cx="2852971" cy="607220"/>
              </a:xfrm>
              <a:prstGeom prst="rect">
                <a:avLst/>
              </a:prstGeom>
              <a:blipFill rotWithShape="1">
                <a:blip r:embed="rId4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40488" y="293025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92+30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88" y="2930259"/>
                <a:ext cx="2852971" cy="607220"/>
              </a:xfrm>
              <a:prstGeom prst="rect">
                <a:avLst/>
              </a:prstGeom>
              <a:blipFill rotWithShape="1">
                <a:blip r:embed="rId5"/>
                <a:stretch>
                  <a:fillRect l="-4274" t="-11111" b="-131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346196" y="175829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8+15=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6" y="1758296"/>
                <a:ext cx="2852971" cy="607220"/>
              </a:xfrm>
              <a:prstGeom prst="rect">
                <a:avLst/>
              </a:prstGeom>
              <a:blipFill rotWithShape="1">
                <a:blip r:embed="rId6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346195" y="2326742"/>
                <a:ext cx="24964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20+55=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5" y="2326742"/>
                <a:ext cx="2496497" cy="607220"/>
              </a:xfrm>
              <a:prstGeom prst="rect">
                <a:avLst/>
              </a:prstGeom>
              <a:blipFill rotWithShape="1">
                <a:blip r:embed="rId7"/>
                <a:stretch>
                  <a:fillRect l="-513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382185" y="2933962"/>
                <a:ext cx="246914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55+60=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2185" y="2933962"/>
                <a:ext cx="2469142" cy="607220"/>
              </a:xfrm>
              <a:prstGeom prst="rect">
                <a:avLst/>
              </a:prstGeom>
              <a:blipFill rotWithShape="1">
                <a:blip r:embed="rId8"/>
                <a:stretch>
                  <a:fillRect l="-518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004146" y="1810293"/>
                <a:ext cx="2939885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15+32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6" y="1810293"/>
                <a:ext cx="2939885" cy="607220"/>
              </a:xfrm>
              <a:prstGeom prst="rect">
                <a:avLst/>
              </a:prstGeom>
              <a:blipFill rotWithShape="1">
                <a:blip r:embed="rId9"/>
                <a:stretch>
                  <a:fillRect l="-435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6012781" y="2419201"/>
                <a:ext cx="293125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8+28=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781" y="2419201"/>
                <a:ext cx="2931250" cy="607220"/>
              </a:xfrm>
              <a:prstGeom prst="rect">
                <a:avLst/>
              </a:prstGeom>
              <a:blipFill rotWithShape="1">
                <a:blip r:embed="rId10"/>
                <a:stretch>
                  <a:fillRect l="-4158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6004147" y="2942083"/>
                <a:ext cx="277843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35+21=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7" y="2942083"/>
                <a:ext cx="2778431" cy="607220"/>
              </a:xfrm>
              <a:prstGeom prst="rect">
                <a:avLst/>
              </a:prstGeom>
              <a:blipFill rotWithShape="1">
                <a:blip r:embed="rId11"/>
                <a:stretch>
                  <a:fillRect l="-4605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179513" y="3933056"/>
            <a:ext cx="8764519" cy="2590297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53434" y="4102507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ypočítejte: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40491" y="4501720"/>
                <a:ext cx="246520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5−8=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91" y="4501720"/>
                <a:ext cx="2465202" cy="607220"/>
              </a:xfrm>
              <a:prstGeom prst="rect">
                <a:avLst/>
              </a:prstGeom>
              <a:blipFill rotWithShape="1">
                <a:blip r:embed="rId12"/>
                <a:stretch>
                  <a:fillRect l="-493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40490" y="509992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25−15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90" y="5099926"/>
                <a:ext cx="2852971" cy="607220"/>
              </a:xfrm>
              <a:prstGeom prst="rect">
                <a:avLst/>
              </a:prstGeom>
              <a:blipFill rotWithShape="1">
                <a:blip r:embed="rId13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40489" y="5658125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32−20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89" y="5658125"/>
                <a:ext cx="2852971" cy="607220"/>
              </a:xfrm>
              <a:prstGeom prst="rect">
                <a:avLst/>
              </a:prstGeom>
              <a:blipFill rotWithShape="1">
                <a:blip r:embed="rId14"/>
                <a:stretch>
                  <a:fillRect l="-4274" t="-11000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346197" y="4486162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−25=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7" y="4486162"/>
                <a:ext cx="2852971" cy="607220"/>
              </a:xfrm>
              <a:prstGeom prst="rect">
                <a:avLst/>
              </a:prstGeom>
              <a:blipFill rotWithShape="1">
                <a:blip r:embed="rId15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3346196" y="5054608"/>
                <a:ext cx="24964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28−38=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6" y="5054608"/>
                <a:ext cx="2496497" cy="607220"/>
              </a:xfrm>
              <a:prstGeom prst="rect">
                <a:avLst/>
              </a:prstGeom>
              <a:blipFill rotWithShape="1">
                <a:blip r:embed="rId16"/>
                <a:stretch>
                  <a:fillRect l="-513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382186" y="5661828"/>
                <a:ext cx="246914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12−30=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2186" y="5661828"/>
                <a:ext cx="2469142" cy="607220"/>
              </a:xfrm>
              <a:prstGeom prst="rect">
                <a:avLst/>
              </a:prstGeom>
              <a:blipFill rotWithShape="1">
                <a:blip r:embed="rId17"/>
                <a:stretch>
                  <a:fillRect l="-5185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004147" y="4538159"/>
                <a:ext cx="2939885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50−12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7" y="4538159"/>
                <a:ext cx="2939885" cy="607220"/>
              </a:xfrm>
              <a:prstGeom prst="rect">
                <a:avLst/>
              </a:prstGeom>
              <a:blipFill rotWithShape="1">
                <a:blip r:embed="rId18"/>
                <a:stretch>
                  <a:fillRect l="-435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012782" y="5147067"/>
                <a:ext cx="293125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18−8=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782" y="5147067"/>
                <a:ext cx="2931250" cy="607220"/>
              </a:xfrm>
              <a:prstGeom prst="rect">
                <a:avLst/>
              </a:prstGeom>
              <a:blipFill rotWithShape="1">
                <a:blip r:embed="rId19"/>
                <a:stretch>
                  <a:fillRect l="-415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6004148" y="5669949"/>
                <a:ext cx="277843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5−70=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8" y="5669949"/>
                <a:ext cx="2778431" cy="607220"/>
              </a:xfrm>
              <a:prstGeom prst="rect">
                <a:avLst/>
              </a:prstGeom>
              <a:blipFill rotWithShape="1">
                <a:blip r:embed="rId20"/>
                <a:stretch>
                  <a:fillRect l="-460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34403[5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9" y="43250"/>
            <a:ext cx="1224136" cy="171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44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51" grpId="0"/>
      <p:bldP spid="58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15092" y="133290"/>
            <a:ext cx="6805179" cy="87185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529550" y="324398"/>
            <a:ext cx="331236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179512" y="1205190"/>
            <a:ext cx="8764519" cy="2590297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353433" y="1374641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ypočítejte: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40490" y="1773854"/>
                <a:ext cx="246520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90" y="1773854"/>
                <a:ext cx="2465202" cy="607220"/>
              </a:xfrm>
              <a:prstGeom prst="rect">
                <a:avLst/>
              </a:prstGeom>
              <a:blipFill rotWithShape="1">
                <a:blip r:embed="rId2"/>
                <a:stretch>
                  <a:fillRect l="-493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40489" y="2372060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89" y="2372060"/>
                <a:ext cx="2852971" cy="607220"/>
              </a:xfrm>
              <a:prstGeom prst="rect">
                <a:avLst/>
              </a:prstGeom>
              <a:blipFill rotWithShape="1">
                <a:blip r:embed="rId3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40488" y="293025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62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88" y="2930259"/>
                <a:ext cx="2852971" cy="607220"/>
              </a:xfrm>
              <a:prstGeom prst="rect">
                <a:avLst/>
              </a:prstGeom>
              <a:blipFill rotWithShape="1">
                <a:blip r:embed="rId4"/>
                <a:stretch>
                  <a:fillRect l="-4274" t="-11111" b="-131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3346196" y="175829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7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6" y="1758296"/>
                <a:ext cx="2852971" cy="607220"/>
              </a:xfrm>
              <a:prstGeom prst="rect">
                <a:avLst/>
              </a:prstGeom>
              <a:blipFill rotWithShape="1">
                <a:blip r:embed="rId5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346195" y="2326742"/>
                <a:ext cx="24964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5" y="2326742"/>
                <a:ext cx="2496497" cy="607220"/>
              </a:xfrm>
              <a:prstGeom prst="rect">
                <a:avLst/>
              </a:prstGeom>
              <a:blipFill rotWithShape="1">
                <a:blip r:embed="rId6"/>
                <a:stretch>
                  <a:fillRect l="-513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382185" y="2933962"/>
                <a:ext cx="246914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2185" y="2933962"/>
                <a:ext cx="2469142" cy="607220"/>
              </a:xfrm>
              <a:prstGeom prst="rect">
                <a:avLst/>
              </a:prstGeom>
              <a:blipFill rotWithShape="1">
                <a:blip r:embed="rId7"/>
                <a:stretch>
                  <a:fillRect l="-518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6004146" y="1810293"/>
                <a:ext cx="2939885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7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6" y="1810293"/>
                <a:ext cx="2939885" cy="607220"/>
              </a:xfrm>
              <a:prstGeom prst="rect">
                <a:avLst/>
              </a:prstGeom>
              <a:blipFill rotWithShape="1">
                <a:blip r:embed="rId8"/>
                <a:stretch>
                  <a:fillRect l="-435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6012781" y="2419201"/>
                <a:ext cx="293125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781" y="2419201"/>
                <a:ext cx="2931250" cy="607220"/>
              </a:xfrm>
              <a:prstGeom prst="rect">
                <a:avLst/>
              </a:prstGeom>
              <a:blipFill rotWithShape="1">
                <a:blip r:embed="rId9"/>
                <a:stretch>
                  <a:fillRect l="-4158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6004147" y="2942083"/>
                <a:ext cx="277843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14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7" y="2942083"/>
                <a:ext cx="2778431" cy="607220"/>
              </a:xfrm>
              <a:prstGeom prst="rect">
                <a:avLst/>
              </a:prstGeom>
              <a:blipFill rotWithShape="1">
                <a:blip r:embed="rId10"/>
                <a:stretch>
                  <a:fillRect l="-4605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Zaoblený obdélník 43"/>
          <p:cNvSpPr/>
          <p:nvPr/>
        </p:nvSpPr>
        <p:spPr>
          <a:xfrm>
            <a:off x="179513" y="3933056"/>
            <a:ext cx="8764519" cy="2590297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353434" y="4102507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ypočítejte: </a:t>
            </a:r>
            <a:endParaRPr lang="cs-CZ" sz="26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40491" y="4501720"/>
                <a:ext cx="246520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13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91" y="4501720"/>
                <a:ext cx="2465202" cy="607220"/>
              </a:xfrm>
              <a:prstGeom prst="rect">
                <a:avLst/>
              </a:prstGeom>
              <a:blipFill rotWithShape="1">
                <a:blip r:embed="rId11"/>
                <a:stretch>
                  <a:fillRect l="-493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440490" y="509992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90" y="5099926"/>
                <a:ext cx="2852971" cy="607220"/>
              </a:xfrm>
              <a:prstGeom prst="rect">
                <a:avLst/>
              </a:prstGeom>
              <a:blipFill rotWithShape="1">
                <a:blip r:embed="rId12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40489" y="5658125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52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489" y="5658125"/>
                <a:ext cx="2852971" cy="607220"/>
              </a:xfrm>
              <a:prstGeom prst="rect">
                <a:avLst/>
              </a:prstGeom>
              <a:blipFill rotWithShape="1">
                <a:blip r:embed="rId13"/>
                <a:stretch>
                  <a:fillRect l="-4274" t="-11000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3346197" y="4486162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7" y="4486162"/>
                <a:ext cx="2852971" cy="607220"/>
              </a:xfrm>
              <a:prstGeom prst="rect">
                <a:avLst/>
              </a:prstGeom>
              <a:blipFill rotWithShape="1">
                <a:blip r:embed="rId14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3346196" y="5054608"/>
                <a:ext cx="249649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−10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196" y="5054608"/>
                <a:ext cx="2496497" cy="607220"/>
              </a:xfrm>
              <a:prstGeom prst="rect">
                <a:avLst/>
              </a:prstGeom>
              <a:blipFill rotWithShape="1">
                <a:blip r:embed="rId15"/>
                <a:stretch>
                  <a:fillRect l="-513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3382186" y="5661828"/>
                <a:ext cx="246914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−18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2186" y="5661828"/>
                <a:ext cx="2469142" cy="607220"/>
              </a:xfrm>
              <a:prstGeom prst="rect">
                <a:avLst/>
              </a:prstGeom>
              <a:blipFill rotWithShape="1">
                <a:blip r:embed="rId16"/>
                <a:stretch>
                  <a:fillRect l="-5185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6004147" y="4538159"/>
                <a:ext cx="2939885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62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7" y="4538159"/>
                <a:ext cx="2939885" cy="607220"/>
              </a:xfrm>
              <a:prstGeom prst="rect">
                <a:avLst/>
              </a:prstGeom>
              <a:blipFill rotWithShape="1">
                <a:blip r:embed="rId17"/>
                <a:stretch>
                  <a:fillRect l="-435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6012782" y="5147067"/>
                <a:ext cx="2931250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26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782" y="5147067"/>
                <a:ext cx="2931250" cy="607220"/>
              </a:xfrm>
              <a:prstGeom prst="rect">
                <a:avLst/>
              </a:prstGeom>
              <a:blipFill rotWithShape="1">
                <a:blip r:embed="rId18"/>
                <a:stretch>
                  <a:fillRect l="-415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6004148" y="5669949"/>
                <a:ext cx="277843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−65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48" y="5669949"/>
                <a:ext cx="2778431" cy="607220"/>
              </a:xfrm>
              <a:prstGeom prst="rect">
                <a:avLst/>
              </a:prstGeom>
              <a:blipFill rotWithShape="1">
                <a:blip r:embed="rId19"/>
                <a:stretch>
                  <a:fillRect l="-460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37791[2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113" y="111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18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3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0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59809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2155</TotalTime>
  <Words>598</Words>
  <Application>Microsoft Office PowerPoint</Application>
  <PresentationFormat>Předvádění na obrazovce (4:3)</PresentationFormat>
  <Paragraphs>139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345</cp:revision>
  <dcterms:created xsi:type="dcterms:W3CDTF">2012-04-23T18:25:05Z</dcterms:created>
  <dcterms:modified xsi:type="dcterms:W3CDTF">2013-03-24T09:31:22Z</dcterms:modified>
</cp:coreProperties>
</file>