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9" r:id="rId4"/>
    <p:sldId id="268" r:id="rId5"/>
    <p:sldId id="262" r:id="rId6"/>
    <p:sldId id="269" r:id="rId7"/>
    <p:sldId id="261" r:id="rId8"/>
    <p:sldId id="270" r:id="rId9"/>
    <p:sldId id="260" r:id="rId10"/>
    <p:sldId id="271" r:id="rId11"/>
    <p:sldId id="263" r:id="rId12"/>
    <p:sldId id="272" r:id="rId13"/>
    <p:sldId id="264" r:id="rId14"/>
    <p:sldId id="273" r:id="rId15"/>
    <p:sldId id="265" r:id="rId16"/>
    <p:sldId id="266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7.jpeg"/><Relationship Id="rId7" Type="http://schemas.openxmlformats.org/officeDocument/2006/relationships/image" Target="../media/image15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7.jpeg"/><Relationship Id="rId7" Type="http://schemas.openxmlformats.org/officeDocument/2006/relationships/image" Target="../media/image18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7.jpeg"/><Relationship Id="rId7" Type="http://schemas.openxmlformats.org/officeDocument/2006/relationships/image" Target="../media/image2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7.jpeg"/><Relationship Id="rId7" Type="http://schemas.openxmlformats.org/officeDocument/2006/relationships/image" Target="../media/image2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G"/><Relationship Id="rId3" Type="http://schemas.openxmlformats.org/officeDocument/2006/relationships/image" Target="../media/image7.jpeg"/><Relationship Id="rId7" Type="http://schemas.openxmlformats.org/officeDocument/2006/relationships/image" Target="../media/image3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36.wmf"/><Relationship Id="rId7" Type="http://schemas.openxmlformats.org/officeDocument/2006/relationships/image" Target="../media/image40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wmf"/><Relationship Id="rId5" Type="http://schemas.openxmlformats.org/officeDocument/2006/relationships/image" Target="../media/image38.png"/><Relationship Id="rId4" Type="http://schemas.openxmlformats.org/officeDocument/2006/relationships/image" Target="../media/image37.wmf"/><Relationship Id="rId9" Type="http://schemas.openxmlformats.org/officeDocument/2006/relationships/image" Target="../media/image42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7.jpeg"/><Relationship Id="rId7" Type="http://schemas.openxmlformats.org/officeDocument/2006/relationships/image" Target="../media/image4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7.jpeg"/><Relationship Id="rId7" Type="http://schemas.openxmlformats.org/officeDocument/2006/relationships/image" Target="../media/image4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12777"/>
            <a:ext cx="3841809" cy="353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238920"/>
              </p:ext>
            </p:extLst>
          </p:nvPr>
        </p:nvGraphicFramePr>
        <p:xfrm>
          <a:off x="624252" y="5002225"/>
          <a:ext cx="7848872" cy="151283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612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62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62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VY_52_INOVACE_28_Třídění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odpadu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03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Třídění odpadu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7089" y="2564904"/>
            <a:ext cx="6777317" cy="3508977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smtClean="0"/>
              <a:t>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sz="2400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sz="2400" dirty="0" smtClean="0"/>
              <a:t>Mgr</a:t>
            </a:r>
            <a:r>
              <a:rPr lang="cs-CZ" sz="2400" dirty="0"/>
              <a:t>. Iva Dušková, 2. ZŠ Dobříš</a:t>
            </a:r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PG9PTAV0\MM9003365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76872"/>
            <a:ext cx="1944216" cy="235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S2OJ9WZ5\MC900215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2497248" cy="26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87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99" y="764704"/>
            <a:ext cx="3598176" cy="51971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00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1988" y="764704"/>
            <a:ext cx="3599040" cy="519710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C0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68610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Odpad třídíme podle toho,</a:t>
            </a:r>
            <a:br>
              <a:rPr lang="cs-CZ" dirty="0" smtClean="0"/>
            </a:br>
            <a:r>
              <a:rPr lang="cs-CZ" dirty="0" smtClean="0"/>
              <a:t>z čeho jsou věci vyrobeny.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S2OJ9WZ5\MP90031385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92896"/>
            <a:ext cx="2724837" cy="35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2924944"/>
            <a:ext cx="3339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Kam vyhazujeme papíry?</a:t>
            </a:r>
            <a:endParaRPr lang="cs-CZ" sz="2000" dirty="0"/>
          </a:p>
        </p:txBody>
      </p:sp>
      <p:pic>
        <p:nvPicPr>
          <p:cNvPr id="2051" name="Picture 3" descr="C:\Users\OEM\AppData\Local\Microsoft\Windows\Temporary Internet Files\Content.IE5\ACJE728X\MP9003853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283" y="3789040"/>
            <a:ext cx="1532742" cy="214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704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9" y="421512"/>
            <a:ext cx="5053737" cy="60149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994796"/>
            <a:ext cx="3096344" cy="486840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23275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5622" y="119675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Kam vyhazujeme </a:t>
            </a:r>
            <a:r>
              <a:rPr lang="cs-CZ" dirty="0" smtClean="0"/>
              <a:t>plasty?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3078" name="Picture 6" descr="C:\Users\OEM\AppData\Local\Microsoft\Windows\Temporary Internet Files\Content.IE5\B4A6B7Q4\MP9004372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724" y="2226230"/>
            <a:ext cx="486054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011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9" y="354459"/>
            <a:ext cx="5053737" cy="61490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598" y="1267987"/>
            <a:ext cx="2516833" cy="41422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3432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340768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Kam vyhazujeme </a:t>
            </a:r>
            <a:r>
              <a:rPr lang="cs-CZ" dirty="0" smtClean="0"/>
              <a:t>nápojové kartony?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OEM\AppData\Local\Microsoft\Windows\Temporary Internet Files\Content.IE5\PG9PTAV0\MC9003514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76872"/>
            <a:ext cx="1065291" cy="178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9QG18NOM\MC90030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936" y="4369656"/>
            <a:ext cx="124358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B4A6B7Q4\MC9002288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79358"/>
            <a:ext cx="1719072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EM\AppData\Local\Microsoft\Windows\Temporary Internet Files\Content.IE5\9QG18NOM\MC9002155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9186"/>
            <a:ext cx="1952531" cy="274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429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9" y="332656"/>
            <a:ext cx="5053737" cy="61926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997" y="2132856"/>
            <a:ext cx="3649342" cy="245461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78095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Kam vyhazujeme </a:t>
            </a:r>
            <a:r>
              <a:rPr lang="cs-CZ" dirty="0" smtClean="0"/>
              <a:t>bílé sklo?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123" name="Picture 3" descr="C:\Users\OEM\AppData\Local\Microsoft\Windows\Temporary Internet Files\Content.IE5\H1KETE02\MC900112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061" y="1896900"/>
            <a:ext cx="1944216" cy="402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96900"/>
            <a:ext cx="1944687" cy="4024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 descr="C:\Users\OEM\AppData\Local\Microsoft\Windows\Temporary Internet Files\Content.IE5\ACJE728X\MC900112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63188"/>
            <a:ext cx="2111486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675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74" y="332656"/>
            <a:ext cx="4971426" cy="61926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620688"/>
            <a:ext cx="3312368" cy="557779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4431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Kam vyhazujeme </a:t>
            </a:r>
            <a:r>
              <a:rPr lang="cs-CZ" dirty="0" smtClean="0"/>
              <a:t>barevné </a:t>
            </a:r>
            <a:r>
              <a:rPr lang="cs-CZ" dirty="0"/>
              <a:t>sklo?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327118"/>
            <a:ext cx="6777317" cy="350897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6148" name="Picture 4" descr="C:\Users\OEM\AppData\Local\Microsoft\Windows\Temporary Internet Files\Content.IE5\RZBRHLXH\MC900305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49891"/>
            <a:ext cx="1584176" cy="418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OEM\AppData\Local\Microsoft\Windows\Temporary Internet Files\Content.IE5\S2OJ9WZ5\MC900112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49891"/>
            <a:ext cx="2513330" cy="406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OEM\AppData\Local\Microsoft\Windows\Temporary Internet Files\Content.IE5\RZBRHLXH\MC900305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481" y="2328893"/>
            <a:ext cx="832559" cy="2196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4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41" y="332656"/>
            <a:ext cx="5032092" cy="61926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980728"/>
            <a:ext cx="3317014" cy="48965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6139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Kam vyhazujeme </a:t>
            </a:r>
            <a:r>
              <a:rPr lang="cs-CZ" dirty="0" smtClean="0"/>
              <a:t>baterie </a:t>
            </a:r>
            <a:br>
              <a:rPr lang="cs-CZ" dirty="0" smtClean="0"/>
            </a:br>
            <a:r>
              <a:rPr lang="cs-CZ" dirty="0" smtClean="0"/>
              <a:t>a drobné elektrospotřebiče?</a:t>
            </a:r>
            <a:endParaRPr lang="cs-CZ" dirty="0"/>
          </a:p>
        </p:txBody>
      </p:sp>
      <p:pic>
        <p:nvPicPr>
          <p:cNvPr id="7170" name="Picture 2" descr="C:\Users\OEM\AppData\Local\Microsoft\Windows\Temporary Internet Files\Content.IE5\9QG18NOM\MC90034891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244" y="2492896"/>
            <a:ext cx="578401" cy="90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OEM\AppData\Local\Microsoft\Windows\Temporary Internet Files\Content.IE5\B4A6B7Q4\MC9002153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445" y="3158795"/>
            <a:ext cx="820436" cy="93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OEM\AppData\Local\Microsoft\Windows\Temporary Internet Files\Content.IE5\9QG18NOM\MC9002378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36912"/>
            <a:ext cx="2118511" cy="116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OEM\AppData\Local\Microsoft\Windows\Temporary Internet Files\Content.IE5\H1KETE02\MC90043478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22009"/>
            <a:ext cx="963524" cy="96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OEM\AppData\Local\Microsoft\Windows\Temporary Internet Files\Content.IE5\RZBRHLXH\MC9003512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78839"/>
            <a:ext cx="1807675" cy="172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OEM\AppData\Local\Microsoft\Windows\Temporary Internet Files\Content.IE5\RZBRHLXH\MC9002336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248" y="2277959"/>
            <a:ext cx="2526741" cy="188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OEM\AppData\Local\Microsoft\Windows\Temporary Internet Files\Content.IE5\2FH3CH61\MC9003403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624" y="4580066"/>
            <a:ext cx="1818742" cy="102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OEM\AppData\Local\Microsoft\Windows\Temporary Internet Files\Content.IE5\9QG18NOM\MC9002902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522" y="4159234"/>
            <a:ext cx="1728192" cy="188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37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247" y="332656"/>
            <a:ext cx="4287680" cy="61926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385773"/>
            <a:ext cx="3960440" cy="398744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431743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ACJE728X\MP9004069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P900313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635" y="3962400"/>
            <a:ext cx="3657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2400"/>
            <a:ext cx="2609088" cy="2895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087" y="3962400"/>
            <a:ext cx="2865548" cy="2895600"/>
          </a:xfrm>
          <a:prstGeom prst="rect">
            <a:avLst/>
          </a:prstGeom>
        </p:spPr>
      </p:pic>
      <p:pic>
        <p:nvPicPr>
          <p:cNvPr id="1034" name="Picture 10" descr="C:\Users\OEM\AppData\Local\Microsoft\Windows\Temporary Internet Files\Content.IE5\ACJE728X\MP9003138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-27384"/>
            <a:ext cx="3188635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81" y="476672"/>
            <a:ext cx="8214730" cy="56886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0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896468"/>
            <a:ext cx="2161962" cy="205281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92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dirty="0"/>
              <a:t>Použité zdroje: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272924" cy="3508977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Obrázky</a:t>
            </a:r>
            <a:r>
              <a:rPr lang="cs-CZ" dirty="0"/>
              <a:t>: Klipart </a:t>
            </a:r>
            <a:r>
              <a:rPr lang="cs-CZ" dirty="0"/>
              <a:t>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132048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53</TotalTime>
  <Words>83</Words>
  <Application>Microsoft Office PowerPoint</Application>
  <PresentationFormat>Předvádění na obrazovce (4:3)</PresentationFormat>
  <Paragraphs>29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Třídění odpadu</vt:lpstr>
      <vt:lpstr>Prezentace aplikace PowerPoint</vt:lpstr>
      <vt:lpstr>Odpad třídíme podle toho, z čeho jsou věci vyrobeny.</vt:lpstr>
      <vt:lpstr>Prezentace aplikace PowerPoint</vt:lpstr>
      <vt:lpstr>Kam vyhazujeme plasty? </vt:lpstr>
      <vt:lpstr>Prezentace aplikace PowerPoint</vt:lpstr>
      <vt:lpstr>Kam vyhazujeme nápojové kartony? </vt:lpstr>
      <vt:lpstr>Prezentace aplikace PowerPoint</vt:lpstr>
      <vt:lpstr>Kam vyhazujeme bílé sklo? </vt:lpstr>
      <vt:lpstr>Prezentace aplikace PowerPoint</vt:lpstr>
      <vt:lpstr>Kam vyhazujeme barevné sklo?</vt:lpstr>
      <vt:lpstr>Prezentace aplikace PowerPoint</vt:lpstr>
      <vt:lpstr>Kam vyhazujeme baterie  a drobné elektrospotřebiče?</vt:lpstr>
      <vt:lpstr>Prezentace aplikace PowerPoint</vt:lpstr>
      <vt:lpstr>Prezentace aplikace PowerPoint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2011-09-07T19:51:28Z</dcterms:created>
  <dcterms:modified xsi:type="dcterms:W3CDTF">2011-11-29T08:47:33Z</dcterms:modified>
</cp:coreProperties>
</file>