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80" r:id="rId5"/>
    <p:sldId id="278" r:id="rId6"/>
    <p:sldId id="279" r:id="rId7"/>
    <p:sldId id="28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7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VY_32_INOVACE_03_07_M8_Hanak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Dělení mnohočlenu jednočlenem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188640"/>
            <a:ext cx="8609307" cy="6480720"/>
          </a:xfrm>
          <a:prstGeom prst="roundRect">
            <a:avLst>
              <a:gd name="adj" fmla="val 1314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47666" y="0"/>
            <a:ext cx="250445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52773" y="992124"/>
            <a:ext cx="7694240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dělení mnohočlenu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jednočlenem.  Na začátku 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437936" y="5335327"/>
            <a:ext cx="8322714" cy="909101"/>
          </a:xfrm>
          <a:prstGeom prst="roundRect">
            <a:avLst>
              <a:gd name="adj" fmla="val 784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48445" y="1285316"/>
            <a:ext cx="8412205" cy="1440447"/>
          </a:xfrm>
          <a:prstGeom prst="roundRect">
            <a:avLst>
              <a:gd name="adj" fmla="val 9527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32413" y="184316"/>
            <a:ext cx="8444269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37410" y="302743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2" y="1340768"/>
            <a:ext cx="81369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Podíl mnohočlenu a jednočlenu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vypočítáme tak, že jednočlenem vydělíme každý člen mnohočlenu a jednotlivé podíly pak sečteme.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6428" y="3068960"/>
            <a:ext cx="4830757" cy="1799039"/>
          </a:xfrm>
          <a:prstGeom prst="roundRect">
            <a:avLst>
              <a:gd name="adj" fmla="val 7849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7984" y="3267638"/>
            <a:ext cx="45676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Při dělení se nesmí jmenovatel nikdy rovnat nule!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9659" y="5515903"/>
            <a:ext cx="84708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Musíme vždy stanovit podmínku pro jmenovatele.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0BASIBLT\MC900440428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58130"/>
            <a:ext cx="1903114" cy="200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0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1784" y="2420888"/>
            <a:ext cx="8928992" cy="3528392"/>
          </a:xfrm>
          <a:prstGeom prst="roundRect">
            <a:avLst>
              <a:gd name="adj" fmla="val 784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31784" y="208971"/>
            <a:ext cx="8928992" cy="1443393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407448"/>
            <a:ext cx="2767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1) Vydělte: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21072" y="1724273"/>
            <a:ext cx="1599032" cy="523220"/>
            <a:chOff x="-3291727" y="2349185"/>
            <a:chExt cx="1599032" cy="523220"/>
          </a:xfrm>
        </p:grpSpPr>
        <p:sp>
          <p:nvSpPr>
            <p:cNvPr id="6" name="Zaoblený obdélník 5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121142" y="40744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1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24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𝑥𝑦𝑧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+16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:8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𝑥𝑦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i="1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1142" y="407448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037632" y="930668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1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20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𝑎𝑏𝑐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𝑏𝑐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i="1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7632" y="930668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340" t="-18824"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Volný tvar 10"/>
          <p:cNvSpPr/>
          <p:nvPr/>
        </p:nvSpPr>
        <p:spPr>
          <a:xfrm>
            <a:off x="2889313" y="3012214"/>
            <a:ext cx="1223217" cy="186021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headEnd type="none"/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438639" y="2851731"/>
            <a:ext cx="2736304" cy="346504"/>
          </a:xfrm>
          <a:custGeom>
            <a:avLst/>
            <a:gdLst>
              <a:gd name="connsiteX0" fmla="*/ 0 w 1270000"/>
              <a:gd name="connsiteY0" fmla="*/ 368318 h 368318"/>
              <a:gd name="connsiteX1" fmla="*/ 558800 w 1270000"/>
              <a:gd name="connsiteY1" fmla="*/ 18 h 368318"/>
              <a:gd name="connsiteX2" fmla="*/ 1270000 w 1270000"/>
              <a:gd name="connsiteY2" fmla="*/ 355618 h 368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00" h="368318">
                <a:moveTo>
                  <a:pt x="0" y="368318"/>
                </a:moveTo>
                <a:cubicBezTo>
                  <a:pt x="173566" y="185226"/>
                  <a:pt x="347133" y="2135"/>
                  <a:pt x="558800" y="18"/>
                </a:cubicBezTo>
                <a:cubicBezTo>
                  <a:pt x="770467" y="-2099"/>
                  <a:pt x="1020233" y="176759"/>
                  <a:pt x="1270000" y="355618"/>
                </a:cubicBezTo>
              </a:path>
            </a:pathLst>
          </a:custGeom>
          <a:noFill/>
          <a:ln>
            <a:solidFill>
              <a:srgbClr val="FFFF00"/>
            </a:solidFill>
            <a:headEnd type="none" w="lg" len="med"/>
            <a:tailEnd type="arrow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4310869" y="4686216"/>
            <a:ext cx="985313" cy="101617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3279148" y="4553322"/>
            <a:ext cx="2024903" cy="261610"/>
          </a:xfrm>
          <a:custGeom>
            <a:avLst/>
            <a:gdLst>
              <a:gd name="connsiteX0" fmla="*/ 0 w 1117600"/>
              <a:gd name="connsiteY0" fmla="*/ 203234 h 203234"/>
              <a:gd name="connsiteX1" fmla="*/ 558800 w 1117600"/>
              <a:gd name="connsiteY1" fmla="*/ 34 h 203234"/>
              <a:gd name="connsiteX2" fmla="*/ 1117600 w 1117600"/>
              <a:gd name="connsiteY2" fmla="*/ 190534 h 203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17600" h="203234">
                <a:moveTo>
                  <a:pt x="0" y="203234"/>
                </a:moveTo>
                <a:cubicBezTo>
                  <a:pt x="186266" y="102692"/>
                  <a:pt x="372533" y="2151"/>
                  <a:pt x="558800" y="34"/>
                </a:cubicBezTo>
                <a:cubicBezTo>
                  <a:pt x="745067" y="-2083"/>
                  <a:pt x="931333" y="94225"/>
                  <a:pt x="1117600" y="190534"/>
                </a:cubicBezTo>
              </a:path>
            </a:pathLst>
          </a:custGeom>
          <a:noFill/>
          <a:ln>
            <a:solidFill>
              <a:srgbClr val="FFFF00"/>
            </a:solidFill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1613476" y="4353066"/>
            <a:ext cx="3774892" cy="481865"/>
          </a:xfrm>
          <a:custGeom>
            <a:avLst/>
            <a:gdLst>
              <a:gd name="connsiteX0" fmla="*/ 0 w 1270000"/>
              <a:gd name="connsiteY0" fmla="*/ 368318 h 368318"/>
              <a:gd name="connsiteX1" fmla="*/ 558800 w 1270000"/>
              <a:gd name="connsiteY1" fmla="*/ 18 h 368318"/>
              <a:gd name="connsiteX2" fmla="*/ 1270000 w 1270000"/>
              <a:gd name="connsiteY2" fmla="*/ 355618 h 368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70000" h="368318">
                <a:moveTo>
                  <a:pt x="0" y="368318"/>
                </a:moveTo>
                <a:cubicBezTo>
                  <a:pt x="173566" y="185226"/>
                  <a:pt x="347133" y="2135"/>
                  <a:pt x="558800" y="18"/>
                </a:cubicBezTo>
                <a:cubicBezTo>
                  <a:pt x="770467" y="-2099"/>
                  <a:pt x="1020233" y="176759"/>
                  <a:pt x="1270000" y="355618"/>
                </a:cubicBezTo>
              </a:path>
            </a:pathLst>
          </a:custGeom>
          <a:noFill/>
          <a:ln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38853" y="3117993"/>
                <a:ext cx="48519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24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𝑥𝑦𝑧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+16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</m:t>
                        </m:r>
                      </m:e>
                    </m:d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:8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𝑥𝑦</m:t>
                    </m:r>
                  </m:oMath>
                </a14:m>
                <a:endParaRPr lang="cs-CZ" sz="2800" i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853" y="3117993"/>
                <a:ext cx="4851991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3266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606992" y="3106406"/>
                <a:ext cx="23042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𝑧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</m:oMath>
                </a14:m>
                <a:endParaRPr lang="cs-CZ" sz="2800" i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992" y="3106406"/>
                <a:ext cx="230425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7143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57109" y="4778733"/>
                <a:ext cx="62940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20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𝑎𝑏𝑐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+15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𝑏𝑐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−5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−5</m:t>
                        </m:r>
                        <m:r>
                          <a:rPr lang="cs-CZ" sz="2800" b="0" i="1" spc="30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endParaRPr lang="cs-CZ" sz="2800" i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109" y="4778733"/>
                <a:ext cx="6294098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517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831127" y="4750627"/>
                <a:ext cx="35918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−4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𝑎𝑐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−3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𝑐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2800" i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1127" y="4750627"/>
                <a:ext cx="3591895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6" name="Picture 4" descr="C:\Users\spravce\AppData\Local\Microsoft\Windows\Temporary Internet Files\Content.IE5\BL96J1IA\MC900432481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248" y="2536095"/>
            <a:ext cx="1598537" cy="166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43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1" grpId="0" animBg="1"/>
      <p:bldP spid="12" grpId="0" animBg="1"/>
      <p:bldP spid="41" grpId="0" animBg="1"/>
      <p:bldP spid="42" grpId="0" animBg="1"/>
      <p:bldP spid="43" grpId="0" animBg="1"/>
      <p:bldP spid="24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20246" y="232883"/>
            <a:ext cx="8549976" cy="6220453"/>
          </a:xfrm>
          <a:prstGeom prst="roundRect">
            <a:avLst>
              <a:gd name="adj" fmla="val 6012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5285986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</a:t>
            </a: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Vydělte a upravte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5999" y="85422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a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b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854228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67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5999" y="1377448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39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𝑐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−26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:(−13)=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1377448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5999" y="1900668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18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+6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𝑎𝑏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999" y="1900668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67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13135" y="2440685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−74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𝑝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−6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𝑝𝑞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:2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𝑝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135" y="2440685"/>
                <a:ext cx="616681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13135" y="2963905"/>
                <a:ext cx="6542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xy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+45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y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:(−5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135" y="2963905"/>
                <a:ext cx="6542221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423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46547" y="3492293"/>
                <a:ext cx="650880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f)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72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𝑒𝑓𝑔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−45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𝑓𝑔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:9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𝑓𝑔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547" y="3492293"/>
                <a:ext cx="6508809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43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54311" y="4015513"/>
                <a:ext cx="830124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g)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36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−27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𝑥𝑧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−18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:9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11" y="4015513"/>
                <a:ext cx="830124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198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85584" y="4538733"/>
                <a:ext cx="71178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h)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abc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+28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𝑏𝑐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−24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𝑏𝑎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−4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b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4538733"/>
                <a:ext cx="7117844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314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85584" y="5061953"/>
                <a:ext cx="70267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i)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𝑥𝑧𝑦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−30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𝑎𝑥𝑦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𝑥𝑦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:15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𝑥𝑦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5061953"/>
                <a:ext cx="7026776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34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85584" y="5601325"/>
                <a:ext cx="82699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j)</a:t>
                </a:r>
                <a14:m>
                  <m:oMath xmlns:m="http://schemas.openxmlformats.org/officeDocument/2006/math">
                    <m:r>
                      <a:rPr lang="cs-CZ" sz="2800" spc="3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−42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𝑠𝑡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+35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𝑠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584" y="5601325"/>
                <a:ext cx="8269972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199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40446[3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30341"/>
            <a:ext cx="2258706" cy="240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3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24" grpId="0"/>
      <p:bldP spid="2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16632"/>
            <a:ext cx="8568952" cy="6552728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86644" y="163392"/>
            <a:ext cx="1599032" cy="523220"/>
            <a:chOff x="-3291727" y="2349185"/>
            <a:chExt cx="1599032" cy="523220"/>
          </a:xfrm>
        </p:grpSpPr>
        <p:sp>
          <p:nvSpPr>
            <p:cNvPr id="4" name="Zaoblený obdélník 3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>
                <a:solidFill>
                  <a:srgbClr val="FFFF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097684" y="657588"/>
            <a:ext cx="5285986" cy="523220"/>
          </a:xfrm>
          <a:prstGeom prst="rect">
            <a:avLst/>
          </a:prstGeom>
          <a:noFill/>
          <a:effectLst>
            <a:glow rad="63500">
              <a:schemeClr val="bg1">
                <a:lumMod val="95000"/>
                <a:lumOff val="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) 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Vydělte a upravte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17549" y="1234887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  <a:latin typeface="Arial" pitchFamily="34" charset="0"/>
                    <a:cs typeface="Arial" pitchFamily="34" charset="0"/>
                  </a:rPr>
                  <a:t>a)  </a:t>
                </a:r>
                <a14:m>
                  <m:oMath xmlns:m="http://schemas.openxmlformats.org/officeDocument/2006/math"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549" y="1234887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671" t="-18824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17549" y="1758107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𝑐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549" y="1758107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32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417549" y="2281327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18−6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7549" y="2281327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671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444685" y="2821344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−37−3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𝑞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4685" y="2821344"/>
                <a:ext cx="616681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444685" y="3344564"/>
                <a:ext cx="6542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−9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4685" y="3344564"/>
                <a:ext cx="6542221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423" t="-20000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478097" y="3872952"/>
                <a:ext cx="4030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f)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e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8097" y="3872952"/>
                <a:ext cx="4030007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3927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485861" y="4396172"/>
                <a:ext cx="517437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g)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y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5861" y="4396172"/>
                <a:ext cx="5174371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318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517134" y="4919392"/>
                <a:ext cx="399097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h)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ac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c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7134" y="4919392"/>
                <a:ext cx="3990970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412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517134" y="5442612"/>
                <a:ext cx="319866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i)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𝑧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7134" y="5442612"/>
                <a:ext cx="3198661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5143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517134" y="5981984"/>
                <a:ext cx="328608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j)</a:t>
                </a:r>
                <a14:m>
                  <m:oMath xmlns:m="http://schemas.openxmlformats.org/officeDocument/2006/math">
                    <m:r>
                      <a:rPr lang="cs-CZ" sz="2800" spc="3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st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7134" y="5981984"/>
                <a:ext cx="3286082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500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2461[2].wm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105" y="919198"/>
            <a:ext cx="2713507" cy="2608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772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85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2179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938</TotalTime>
  <Words>517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118</cp:revision>
  <dcterms:created xsi:type="dcterms:W3CDTF">2012-10-07T18:47:53Z</dcterms:created>
  <dcterms:modified xsi:type="dcterms:W3CDTF">2013-03-24T13:13:17Z</dcterms:modified>
</cp:coreProperties>
</file>